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3" r:id="rId3"/>
    <p:sldId id="287" r:id="rId4"/>
    <p:sldId id="293" r:id="rId5"/>
    <p:sldId id="271" r:id="rId6"/>
    <p:sldId id="259" r:id="rId7"/>
    <p:sldId id="261" r:id="rId8"/>
    <p:sldId id="294" r:id="rId9"/>
    <p:sldId id="257" r:id="rId10"/>
    <p:sldId id="267" r:id="rId11"/>
    <p:sldId id="265" r:id="rId12"/>
    <p:sldId id="295" r:id="rId13"/>
    <p:sldId id="264" r:id="rId14"/>
    <p:sldId id="273" r:id="rId15"/>
    <p:sldId id="262" r:id="rId16"/>
    <p:sldId id="296" r:id="rId17"/>
    <p:sldId id="272" r:id="rId18"/>
    <p:sldId id="266" r:id="rId19"/>
    <p:sldId id="270" r:id="rId20"/>
    <p:sldId id="297" r:id="rId21"/>
    <p:sldId id="263" r:id="rId22"/>
    <p:sldId id="268" r:id="rId23"/>
    <p:sldId id="277" r:id="rId24"/>
    <p:sldId id="298" r:id="rId25"/>
    <p:sldId id="269" r:id="rId26"/>
    <p:sldId id="276" r:id="rId27"/>
    <p:sldId id="274" r:id="rId28"/>
    <p:sldId id="299" r:id="rId29"/>
    <p:sldId id="279" r:id="rId30"/>
    <p:sldId id="275" r:id="rId31"/>
    <p:sldId id="280" r:id="rId32"/>
    <p:sldId id="300" r:id="rId33"/>
    <p:sldId id="281" r:id="rId34"/>
    <p:sldId id="284" r:id="rId35"/>
    <p:sldId id="291" r:id="rId36"/>
    <p:sldId id="301" r:id="rId37"/>
    <p:sldId id="282" r:id="rId38"/>
    <p:sldId id="285" r:id="rId39"/>
    <p:sldId id="286" r:id="rId40"/>
    <p:sldId id="302" r:id="rId41"/>
    <p:sldId id="290" r:id="rId42"/>
    <p:sldId id="289" r:id="rId43"/>
    <p:sldId id="292" r:id="rId44"/>
    <p:sldId id="303" r:id="rId45"/>
    <p:sldId id="288" r:id="rId46"/>
    <p:sldId id="304" r:id="rId4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evDrVHZVCh16S4e/66gg" hashData="Qy9iieJ74XiPoQgToxU4X5edLu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360000"/>
    <a:srgbClr val="002A13"/>
    <a:srgbClr val="00421E"/>
    <a:srgbClr val="2F1444"/>
    <a:srgbClr val="602E04"/>
    <a:srgbClr val="990033"/>
    <a:srgbClr val="FFCCCC"/>
    <a:srgbClr val="FFCCFF"/>
    <a:srgbClr val="BDBD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4943"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142F2B9-9182-41D6-AEB2-C4DBD381FFFE}" type="datetimeFigureOut">
              <a:rPr lang="es-PE" smtClean="0"/>
              <a:pPr/>
              <a:t>11/06/2019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EFE106B-0195-4F4F-861C-53A378D76182}"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142F2B9-9182-41D6-AEB2-C4DBD381FFFE}" type="datetimeFigureOut">
              <a:rPr lang="es-PE" smtClean="0"/>
              <a:pPr/>
              <a:t>11/06/2019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EFE106B-0195-4F4F-861C-53A378D76182}"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0.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4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8.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69.png"/></Relationships>
</file>

<file path=ppt/slides/_rels/slide45.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5.png"/><Relationship Id="rId18" Type="http://schemas.openxmlformats.org/officeDocument/2006/relationships/image" Target="../media/image7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1.png"/><Relationship Id="rId11" Type="http://schemas.openxmlformats.org/officeDocument/2006/relationships/image" Target="../media/image74.png"/><Relationship Id="rId5" Type="http://schemas.openxmlformats.org/officeDocument/2006/relationships/hyperlink" Target="http://www.mispps.com/" TargetMode="External"/><Relationship Id="rId15" Type="http://schemas.openxmlformats.org/officeDocument/2006/relationships/image" Target="../media/image76.png"/><Relationship Id="rId10" Type="http://schemas.openxmlformats.org/officeDocument/2006/relationships/hyperlink" Target="https://www.facebook.com/mispps" TargetMode="External"/><Relationship Id="rId4" Type="http://schemas.openxmlformats.org/officeDocument/2006/relationships/image" Target="../media/image70.png"/><Relationship Id="rId9" Type="http://schemas.openxmlformats.org/officeDocument/2006/relationships/image" Target="../media/image7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rgbClr val="4A00B8">
                <a:shade val="67500"/>
                <a:satMod val="115000"/>
              </a:srgbClr>
            </a:gs>
            <a:gs pos="100000">
              <a:srgbClr val="4A00B8">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0231551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5" name="4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5143504" y="4286262"/>
            <a:ext cx="428628" cy="428628"/>
          </a:xfrm>
          <a:prstGeom prst="rect">
            <a:avLst/>
          </a:prstGeom>
        </p:spPr>
      </p:pic>
      <p:pic>
        <p:nvPicPr>
          <p:cNvPr id="6" name="5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5357818" y="928676"/>
            <a:ext cx="428628" cy="428628"/>
          </a:xfrm>
          <a:prstGeom prst="rect">
            <a:avLst/>
          </a:prstGeom>
        </p:spPr>
      </p:pic>
      <p:pic>
        <p:nvPicPr>
          <p:cNvPr id="7" name="6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3571868" y="4214824"/>
            <a:ext cx="428628" cy="428628"/>
          </a:xfrm>
          <a:prstGeom prst="rect">
            <a:avLst/>
          </a:prstGeom>
        </p:spPr>
      </p:pic>
      <p:pic>
        <p:nvPicPr>
          <p:cNvPr id="8" name="7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6143636" y="3500444"/>
            <a:ext cx="428628" cy="428628"/>
          </a:xfrm>
          <a:prstGeom prst="rect">
            <a:avLst/>
          </a:prstGeom>
        </p:spPr>
      </p:pic>
      <p:pic>
        <p:nvPicPr>
          <p:cNvPr id="9" name="8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6072198" y="1500180"/>
            <a:ext cx="428628" cy="428628"/>
          </a:xfrm>
          <a:prstGeom prst="rect">
            <a:avLst/>
          </a:prstGeom>
        </p:spPr>
      </p:pic>
      <p:pic>
        <p:nvPicPr>
          <p:cNvPr id="10" name="9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5786446" y="1142990"/>
            <a:ext cx="428628" cy="428628"/>
          </a:xfrm>
          <a:prstGeom prst="rect">
            <a:avLst/>
          </a:prstGeom>
        </p:spPr>
      </p:pic>
      <p:pic>
        <p:nvPicPr>
          <p:cNvPr id="11" name="10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4000496" y="4357700"/>
            <a:ext cx="428628" cy="428628"/>
          </a:xfrm>
          <a:prstGeom prst="rect">
            <a:avLst/>
          </a:prstGeom>
        </p:spPr>
      </p:pic>
      <p:pic>
        <p:nvPicPr>
          <p:cNvPr id="12" name="11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5857884" y="3857634"/>
            <a:ext cx="428628" cy="428628"/>
          </a:xfrm>
          <a:prstGeom prst="rect">
            <a:avLst/>
          </a:prstGeom>
        </p:spPr>
      </p:pic>
      <p:pic>
        <p:nvPicPr>
          <p:cNvPr id="13" name="12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6357950" y="2643188"/>
            <a:ext cx="428628" cy="428628"/>
          </a:xfrm>
          <a:prstGeom prst="rect">
            <a:avLst/>
          </a:prstGeom>
        </p:spPr>
      </p:pic>
      <p:pic>
        <p:nvPicPr>
          <p:cNvPr id="15" name="14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rot="7830749">
            <a:off x="2945330" y="1373709"/>
            <a:ext cx="428628" cy="428628"/>
          </a:xfrm>
          <a:prstGeom prst="rect">
            <a:avLst/>
          </a:prstGeom>
        </p:spPr>
      </p:pic>
      <p:pic>
        <p:nvPicPr>
          <p:cNvPr id="17" name="16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rot="7830749">
            <a:off x="4802719" y="4445542"/>
            <a:ext cx="428628" cy="428628"/>
          </a:xfrm>
          <a:prstGeom prst="rect">
            <a:avLst/>
          </a:prstGeom>
        </p:spPr>
      </p:pic>
      <p:pic>
        <p:nvPicPr>
          <p:cNvPr id="20" name="19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rot="7830749">
            <a:off x="6231478" y="1802337"/>
            <a:ext cx="428628" cy="428628"/>
          </a:xfrm>
          <a:prstGeom prst="rect">
            <a:avLst/>
          </a:prstGeom>
        </p:spPr>
      </p:pic>
      <p:pic>
        <p:nvPicPr>
          <p:cNvPr id="21" name="20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rot="7830749">
            <a:off x="2445266" y="2588155"/>
            <a:ext cx="428628" cy="428628"/>
          </a:xfrm>
          <a:prstGeom prst="rect">
            <a:avLst/>
          </a:prstGeom>
        </p:spPr>
      </p:pic>
      <p:pic>
        <p:nvPicPr>
          <p:cNvPr id="22" name="21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rot="7830749">
            <a:off x="4445529" y="659329"/>
            <a:ext cx="428628" cy="428628"/>
          </a:xfrm>
          <a:prstGeom prst="rect">
            <a:avLst/>
          </a:prstGeom>
        </p:spPr>
      </p:pic>
      <p:pic>
        <p:nvPicPr>
          <p:cNvPr id="23" name="22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rot="10800000">
            <a:off x="2500298" y="2143122"/>
            <a:ext cx="428628" cy="428628"/>
          </a:xfrm>
          <a:prstGeom prst="rect">
            <a:avLst/>
          </a:prstGeom>
        </p:spPr>
      </p:pic>
      <p:pic>
        <p:nvPicPr>
          <p:cNvPr id="24" name="23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rot="10800000">
            <a:off x="2714612" y="3429006"/>
            <a:ext cx="428628" cy="428628"/>
          </a:xfrm>
          <a:prstGeom prst="rect">
            <a:avLst/>
          </a:prstGeom>
        </p:spPr>
      </p:pic>
      <p:pic>
        <p:nvPicPr>
          <p:cNvPr id="25" name="24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rot="10800000">
            <a:off x="2571736" y="3000378"/>
            <a:ext cx="428628" cy="428628"/>
          </a:xfrm>
          <a:prstGeom prst="rect">
            <a:avLst/>
          </a:prstGeom>
        </p:spPr>
      </p:pic>
      <p:pic>
        <p:nvPicPr>
          <p:cNvPr id="26" name="25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rot="10800000">
            <a:off x="2928926" y="3786196"/>
            <a:ext cx="428628" cy="428628"/>
          </a:xfrm>
          <a:prstGeom prst="rect">
            <a:avLst/>
          </a:prstGeom>
        </p:spPr>
      </p:pic>
      <p:pic>
        <p:nvPicPr>
          <p:cNvPr id="27" name="26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rot="10800000">
            <a:off x="6215074" y="3071816"/>
            <a:ext cx="428628" cy="428628"/>
          </a:xfrm>
          <a:prstGeom prst="rect">
            <a:avLst/>
          </a:prstGeom>
        </p:spPr>
      </p:pic>
      <p:pic>
        <p:nvPicPr>
          <p:cNvPr id="28" name="27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rot="10800000">
            <a:off x="2643174" y="1714494"/>
            <a:ext cx="428628" cy="428628"/>
          </a:xfrm>
          <a:prstGeom prst="rect">
            <a:avLst/>
          </a:prstGeom>
        </p:spPr>
      </p:pic>
      <p:pic>
        <p:nvPicPr>
          <p:cNvPr id="29" name="28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rot="10800000">
            <a:off x="4929190" y="714362"/>
            <a:ext cx="428628" cy="428628"/>
          </a:xfrm>
          <a:prstGeom prst="rect">
            <a:avLst/>
          </a:prstGeom>
        </p:spPr>
      </p:pic>
      <p:pic>
        <p:nvPicPr>
          <p:cNvPr id="30" name="29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rot="10800000">
            <a:off x="3214678" y="4000510"/>
            <a:ext cx="428628" cy="428628"/>
          </a:xfrm>
          <a:prstGeom prst="rect">
            <a:avLst/>
          </a:prstGeom>
        </p:spPr>
      </p:pic>
      <p:pic>
        <p:nvPicPr>
          <p:cNvPr id="31" name="30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rot="10800000">
            <a:off x="6286512" y="2214560"/>
            <a:ext cx="428628" cy="428628"/>
          </a:xfrm>
          <a:prstGeom prst="rect">
            <a:avLst/>
          </a:prstGeom>
        </p:spPr>
      </p:pic>
      <p:pic>
        <p:nvPicPr>
          <p:cNvPr id="38" name="37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5500694" y="4143386"/>
            <a:ext cx="428628" cy="428628"/>
          </a:xfrm>
          <a:prstGeom prst="rect">
            <a:avLst/>
          </a:prstGeom>
        </p:spPr>
      </p:pic>
      <p:pic>
        <p:nvPicPr>
          <p:cNvPr id="39" name="38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4429124" y="4429138"/>
            <a:ext cx="428628" cy="428628"/>
          </a:xfrm>
          <a:prstGeom prst="rect">
            <a:avLst/>
          </a:prstGeom>
        </p:spPr>
      </p:pic>
      <p:pic>
        <p:nvPicPr>
          <p:cNvPr id="44" name="43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3286116" y="1071552"/>
            <a:ext cx="428628" cy="428628"/>
          </a:xfrm>
          <a:prstGeom prst="rect">
            <a:avLst/>
          </a:prstGeom>
        </p:spPr>
      </p:pic>
      <p:pic>
        <p:nvPicPr>
          <p:cNvPr id="45" name="44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4071934" y="714362"/>
            <a:ext cx="428628" cy="428628"/>
          </a:xfrm>
          <a:prstGeom prst="rect">
            <a:avLst/>
          </a:prstGeom>
        </p:spPr>
      </p:pic>
      <p:pic>
        <p:nvPicPr>
          <p:cNvPr id="46" name="45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3643306" y="785800"/>
            <a:ext cx="428628" cy="428628"/>
          </a:xfrm>
          <a:prstGeom prst="rect">
            <a:avLst/>
          </a:prstGeom>
        </p:spPr>
      </p:pic>
      <p:pic>
        <p:nvPicPr>
          <p:cNvPr id="51" name="50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4357686" y="1857388"/>
            <a:ext cx="428628" cy="428628"/>
          </a:xfrm>
          <a:prstGeom prst="rect">
            <a:avLst/>
          </a:prstGeom>
        </p:spPr>
      </p:pic>
      <p:pic>
        <p:nvPicPr>
          <p:cNvPr id="52" name="51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4786314" y="1928808"/>
            <a:ext cx="428628" cy="428628"/>
          </a:xfrm>
          <a:prstGeom prst="rect">
            <a:avLst/>
          </a:prstGeom>
        </p:spPr>
      </p:pic>
      <p:pic>
        <p:nvPicPr>
          <p:cNvPr id="53" name="52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5143504" y="2500312"/>
            <a:ext cx="428628" cy="428628"/>
          </a:xfrm>
          <a:prstGeom prst="rect">
            <a:avLst/>
          </a:prstGeom>
        </p:spPr>
      </p:pic>
      <p:pic>
        <p:nvPicPr>
          <p:cNvPr id="54" name="53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4786314" y="3214710"/>
            <a:ext cx="428628" cy="428628"/>
          </a:xfrm>
          <a:prstGeom prst="rect">
            <a:avLst/>
          </a:prstGeom>
        </p:spPr>
      </p:pic>
      <p:pic>
        <p:nvPicPr>
          <p:cNvPr id="55" name="54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3929058" y="2000264"/>
            <a:ext cx="428628" cy="428628"/>
          </a:xfrm>
          <a:prstGeom prst="rect">
            <a:avLst/>
          </a:prstGeom>
        </p:spPr>
      </p:pic>
      <p:pic>
        <p:nvPicPr>
          <p:cNvPr id="56" name="55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3571900" y="2714626"/>
            <a:ext cx="428628" cy="428628"/>
          </a:xfrm>
          <a:prstGeom prst="rect">
            <a:avLst/>
          </a:prstGeom>
        </p:spPr>
      </p:pic>
      <p:pic>
        <p:nvPicPr>
          <p:cNvPr id="57" name="56 Imagen" descr="20110219001326892.png"/>
          <p:cNvPicPr>
            <a:picLocks noChangeAspect="1"/>
          </p:cNvPicPr>
          <p:nvPr/>
        </p:nvPicPr>
        <p:blipFill>
          <a:blip r:embed="rId4" cstate="print">
            <a:duotone>
              <a:schemeClr val="bg2">
                <a:shade val="45000"/>
                <a:satMod val="135000"/>
              </a:schemeClr>
              <a:prstClr val="white"/>
            </a:duotone>
            <a:lum bright="-10000" contrast="40000"/>
          </a:blip>
          <a:srcRect l="17773" t="17773" r="17773" b="17773"/>
          <a:stretch>
            <a:fillRect/>
          </a:stretch>
        </p:blipFill>
        <p:spPr>
          <a:xfrm>
            <a:off x="4071934" y="3286148"/>
            <a:ext cx="428628" cy="428628"/>
          </a:xfrm>
          <a:prstGeom prst="rect">
            <a:avLst/>
          </a:prstGeom>
        </p:spPr>
      </p:pic>
      <p:pic>
        <p:nvPicPr>
          <p:cNvPr id="58" name="57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3571900" y="2286016"/>
            <a:ext cx="428628" cy="428628"/>
          </a:xfrm>
          <a:prstGeom prst="rect">
            <a:avLst/>
          </a:prstGeom>
        </p:spPr>
      </p:pic>
      <p:pic>
        <p:nvPicPr>
          <p:cNvPr id="59" name="58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5072066" y="2214578"/>
            <a:ext cx="428628" cy="428628"/>
          </a:xfrm>
          <a:prstGeom prst="rect">
            <a:avLst/>
          </a:prstGeom>
        </p:spPr>
      </p:pic>
      <p:pic>
        <p:nvPicPr>
          <p:cNvPr id="60" name="59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3786214" y="3071834"/>
            <a:ext cx="428628" cy="428628"/>
          </a:xfrm>
          <a:prstGeom prst="rect">
            <a:avLst/>
          </a:prstGeom>
        </p:spPr>
      </p:pic>
      <p:pic>
        <p:nvPicPr>
          <p:cNvPr id="61" name="60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4429124" y="3286148"/>
            <a:ext cx="428628" cy="428628"/>
          </a:xfrm>
          <a:prstGeom prst="rect">
            <a:avLst/>
          </a:prstGeom>
        </p:spPr>
      </p:pic>
      <p:pic>
        <p:nvPicPr>
          <p:cNvPr id="62" name="61 Imagen" descr="20110219001326892.png"/>
          <p:cNvPicPr>
            <a:picLocks noChangeAspect="1"/>
          </p:cNvPicPr>
          <p:nvPr/>
        </p:nvPicPr>
        <p:blipFill>
          <a:blip r:embed="rId4" cstate="print">
            <a:duotone>
              <a:schemeClr val="accent4">
                <a:shade val="45000"/>
                <a:satMod val="135000"/>
              </a:schemeClr>
              <a:prstClr val="white"/>
            </a:duotone>
            <a:lum bright="-10000" contrast="40000"/>
          </a:blip>
          <a:srcRect l="17773" t="17773" r="17773" b="17773"/>
          <a:stretch>
            <a:fillRect/>
          </a:stretch>
        </p:blipFill>
        <p:spPr>
          <a:xfrm>
            <a:off x="5072066" y="2928940"/>
            <a:ext cx="428628" cy="428628"/>
          </a:xfrm>
          <a:prstGeom prst="rect">
            <a:avLst/>
          </a:prstGeom>
        </p:spPr>
      </p:pic>
      <p:pic>
        <p:nvPicPr>
          <p:cNvPr id="43" name="42 Imagen" descr="cooltext327146582699870.png"/>
          <p:cNvPicPr>
            <a:picLocks noChangeAspect="1"/>
          </p:cNvPicPr>
          <p:nvPr/>
        </p:nvPicPr>
        <p:blipFill>
          <a:blip r:embed="rId5">
            <a:lum contrast="20000"/>
          </a:blip>
          <a:srcRect l="12641" t="17048" r="11507" b="10500"/>
          <a:stretch>
            <a:fillRect/>
          </a:stretch>
        </p:blipFill>
        <p:spPr>
          <a:xfrm>
            <a:off x="214282" y="357173"/>
            <a:ext cx="1008536" cy="714380"/>
          </a:xfrm>
          <a:prstGeom prst="rect">
            <a:avLst/>
          </a:prstGeom>
        </p:spPr>
      </p:pic>
      <p:pic>
        <p:nvPicPr>
          <p:cNvPr id="47" name="46 Imagen" descr="cooltext327146602317982.png"/>
          <p:cNvPicPr>
            <a:picLocks noChangeAspect="1"/>
          </p:cNvPicPr>
          <p:nvPr/>
        </p:nvPicPr>
        <p:blipFill>
          <a:blip r:embed="rId6">
            <a:lum contrast="20000"/>
          </a:blip>
          <a:srcRect l="11207" t="15205" r="8106" b="16374"/>
          <a:stretch>
            <a:fillRect/>
          </a:stretch>
        </p:blipFill>
        <p:spPr>
          <a:xfrm>
            <a:off x="1357290" y="285734"/>
            <a:ext cx="1714512" cy="857256"/>
          </a:xfrm>
          <a:prstGeom prst="rect">
            <a:avLst/>
          </a:prstGeom>
        </p:spPr>
      </p:pic>
      <p:pic>
        <p:nvPicPr>
          <p:cNvPr id="48" name="47 Imagen" descr="cooltext327146650703713.png"/>
          <p:cNvPicPr>
            <a:picLocks noChangeAspect="1"/>
          </p:cNvPicPr>
          <p:nvPr/>
        </p:nvPicPr>
        <p:blipFill>
          <a:blip r:embed="rId7">
            <a:lum contrast="20000"/>
          </a:blip>
          <a:stretch>
            <a:fillRect/>
          </a:stretch>
        </p:blipFill>
        <p:spPr>
          <a:xfrm>
            <a:off x="428596" y="1071552"/>
            <a:ext cx="2460148" cy="829195"/>
          </a:xfrm>
          <a:prstGeom prst="rect">
            <a:avLst/>
          </a:prstGeom>
        </p:spPr>
      </p:pic>
      <p:pic>
        <p:nvPicPr>
          <p:cNvPr id="49" name="48 Imagen" descr="cooltext327146671821298.png"/>
          <p:cNvPicPr>
            <a:picLocks noChangeAspect="1"/>
          </p:cNvPicPr>
          <p:nvPr/>
        </p:nvPicPr>
        <p:blipFill>
          <a:blip r:embed="rId8">
            <a:lum contrast="20000"/>
          </a:blip>
          <a:srcRect l="15847" t="17048" r="16802" b="14761"/>
          <a:stretch>
            <a:fillRect/>
          </a:stretch>
        </p:blipFill>
        <p:spPr>
          <a:xfrm>
            <a:off x="428596" y="2071684"/>
            <a:ext cx="759029" cy="714380"/>
          </a:xfrm>
          <a:prstGeom prst="rect">
            <a:avLst/>
          </a:prstGeom>
        </p:spPr>
      </p:pic>
      <p:pic>
        <p:nvPicPr>
          <p:cNvPr id="50" name="49 Imagen" descr="cooltext327146684688343.png"/>
          <p:cNvPicPr>
            <a:picLocks noChangeAspect="1"/>
          </p:cNvPicPr>
          <p:nvPr/>
        </p:nvPicPr>
        <p:blipFill>
          <a:blip r:embed="rId9">
            <a:lum contrast="20000"/>
          </a:blip>
          <a:srcRect l="6274" t="15381" r="7980" b="15379"/>
          <a:stretch>
            <a:fillRect/>
          </a:stretch>
        </p:blipFill>
        <p:spPr>
          <a:xfrm>
            <a:off x="1285852" y="2000246"/>
            <a:ext cx="2000264" cy="780591"/>
          </a:xfrm>
          <a:prstGeom prst="rect">
            <a:avLst/>
          </a:prstGeom>
        </p:spPr>
      </p:pic>
      <p:pic>
        <p:nvPicPr>
          <p:cNvPr id="63" name="62 Imagen" descr="cooltext327146695617320.png"/>
          <p:cNvPicPr>
            <a:picLocks noChangeAspect="1"/>
          </p:cNvPicPr>
          <p:nvPr/>
        </p:nvPicPr>
        <p:blipFill>
          <a:blip r:embed="rId10">
            <a:lum contrast="20000"/>
          </a:blip>
          <a:srcRect l="9111" t="20168" r="11172" b="15903"/>
          <a:stretch>
            <a:fillRect/>
          </a:stretch>
        </p:blipFill>
        <p:spPr>
          <a:xfrm>
            <a:off x="428596" y="2928940"/>
            <a:ext cx="1809763" cy="775613"/>
          </a:xfrm>
          <a:prstGeom prst="rect">
            <a:avLst/>
          </a:prstGeom>
        </p:spPr>
      </p:pic>
      <p:pic>
        <p:nvPicPr>
          <p:cNvPr id="64" name="63 Imagen" descr="cooltext327146705539408.png"/>
          <p:cNvPicPr>
            <a:picLocks noChangeAspect="1"/>
          </p:cNvPicPr>
          <p:nvPr/>
        </p:nvPicPr>
        <p:blipFill>
          <a:blip r:embed="rId11">
            <a:lum contrast="20000"/>
          </a:blip>
          <a:srcRect l="13721" t="17178" r="14242" b="14111"/>
          <a:stretch>
            <a:fillRect/>
          </a:stretch>
        </p:blipFill>
        <p:spPr>
          <a:xfrm>
            <a:off x="2500298" y="3071816"/>
            <a:ext cx="750099" cy="571504"/>
          </a:xfrm>
          <a:prstGeom prst="rect">
            <a:avLst/>
          </a:prstGeom>
        </p:spPr>
      </p:pic>
      <p:pic>
        <p:nvPicPr>
          <p:cNvPr id="65" name="64 Imagen" descr="cooltext327146810298202.png"/>
          <p:cNvPicPr>
            <a:picLocks noChangeAspect="1"/>
          </p:cNvPicPr>
          <p:nvPr/>
        </p:nvPicPr>
        <p:blipFill>
          <a:blip r:embed="rId12">
            <a:lum contrast="20000"/>
          </a:blip>
          <a:srcRect l="6567" t="18031" r="8062" b="20663"/>
          <a:stretch>
            <a:fillRect/>
          </a:stretch>
        </p:blipFill>
        <p:spPr>
          <a:xfrm>
            <a:off x="1142976" y="3857634"/>
            <a:ext cx="1785950" cy="778491"/>
          </a:xfrm>
          <a:prstGeom prst="rect">
            <a:avLst/>
          </a:prstGeom>
        </p:spPr>
      </p:pic>
      <p:pic>
        <p:nvPicPr>
          <p:cNvPr id="48130" name="Picture 2" descr="Rendered Image"/>
          <p:cNvPicPr>
            <a:picLocks noChangeAspect="1" noChangeArrowheads="1"/>
          </p:cNvPicPr>
          <p:nvPr/>
        </p:nvPicPr>
        <p:blipFill>
          <a:blip r:embed="rId13">
            <a:lum bright="-20000" contrast="40000"/>
          </a:blip>
          <a:srcRect/>
          <a:stretch>
            <a:fillRect/>
          </a:stretch>
        </p:blipFill>
        <p:spPr bwMode="auto">
          <a:xfrm rot="19944787">
            <a:off x="6476676" y="4008975"/>
            <a:ext cx="2010129" cy="409575"/>
          </a:xfrm>
          <a:prstGeom prst="rect">
            <a:avLst/>
          </a:prstGeom>
          <a:noFill/>
        </p:spPr>
      </p:pic>
      <p:pic>
        <p:nvPicPr>
          <p:cNvPr id="66" name="65 Imagen" descr="stock-photo-20231551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3000">
    <p:sndAc>
      <p:stSnd loop="1">
        <p:snd r:embed="rId2" name="Margarita_-_Chris_Spheeris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1"/>
                                        </p:tgtEl>
                                        <p:attrNameLst>
                                          <p:attrName>style.visibility</p:attrName>
                                        </p:attrNameLst>
                                      </p:cBhvr>
                                      <p:to>
                                        <p:strVal val="visible"/>
                                      </p:to>
                                    </p:set>
                                    <p:anim calcmode="lin" valueType="num">
                                      <p:cBhvr>
                                        <p:cTn id="9" dur="2000" fill="hold"/>
                                        <p:tgtEl>
                                          <p:spTgt spid="51"/>
                                        </p:tgtEl>
                                        <p:attrNameLst>
                                          <p:attrName>ppt_w</p:attrName>
                                        </p:attrNameLst>
                                      </p:cBhvr>
                                      <p:tavLst>
                                        <p:tav tm="0">
                                          <p:val>
                                            <p:fltVal val="0"/>
                                          </p:val>
                                        </p:tav>
                                        <p:tav tm="100000">
                                          <p:val>
                                            <p:strVal val="#ppt_w"/>
                                          </p:val>
                                        </p:tav>
                                      </p:tavLst>
                                    </p:anim>
                                    <p:anim calcmode="lin" valueType="num">
                                      <p:cBhvr>
                                        <p:cTn id="10" dur="2000" fill="hold"/>
                                        <p:tgtEl>
                                          <p:spTgt spid="51"/>
                                        </p:tgtEl>
                                        <p:attrNameLst>
                                          <p:attrName>ppt_h</p:attrName>
                                        </p:attrNameLst>
                                      </p:cBhvr>
                                      <p:tavLst>
                                        <p:tav tm="0">
                                          <p:val>
                                            <p:fltVal val="0"/>
                                          </p:val>
                                        </p:tav>
                                        <p:tav tm="100000">
                                          <p:val>
                                            <p:strVal val="#ppt_h"/>
                                          </p:val>
                                        </p:tav>
                                      </p:tavLst>
                                    </p:anim>
                                    <p:anim calcmode="lin" valueType="num">
                                      <p:cBhvr>
                                        <p:cTn id="11" dur="2000" fill="hold"/>
                                        <p:tgtEl>
                                          <p:spTgt spid="51"/>
                                        </p:tgtEl>
                                        <p:attrNameLst>
                                          <p:attrName>ppt_x</p:attrName>
                                        </p:attrNameLst>
                                      </p:cBhvr>
                                      <p:tavLst>
                                        <p:tav tm="0">
                                          <p:val>
                                            <p:fltVal val="0.5"/>
                                          </p:val>
                                        </p:tav>
                                        <p:tav tm="100000">
                                          <p:val>
                                            <p:strVal val="#ppt_x"/>
                                          </p:val>
                                        </p:tav>
                                      </p:tavLst>
                                    </p:anim>
                                    <p:anim calcmode="lin" valueType="num">
                                      <p:cBhvr>
                                        <p:cTn id="12" dur="2000" fill="hold"/>
                                        <p:tgtEl>
                                          <p:spTgt spid="51"/>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p:cTn id="15" dur="2000" fill="hold"/>
                                        <p:tgtEl>
                                          <p:spTgt spid="52"/>
                                        </p:tgtEl>
                                        <p:attrNameLst>
                                          <p:attrName>ppt_w</p:attrName>
                                        </p:attrNameLst>
                                      </p:cBhvr>
                                      <p:tavLst>
                                        <p:tav tm="0">
                                          <p:val>
                                            <p:fltVal val="0"/>
                                          </p:val>
                                        </p:tav>
                                        <p:tav tm="100000">
                                          <p:val>
                                            <p:strVal val="#ppt_w"/>
                                          </p:val>
                                        </p:tav>
                                      </p:tavLst>
                                    </p:anim>
                                    <p:anim calcmode="lin" valueType="num">
                                      <p:cBhvr>
                                        <p:cTn id="16" dur="2000" fill="hold"/>
                                        <p:tgtEl>
                                          <p:spTgt spid="52"/>
                                        </p:tgtEl>
                                        <p:attrNameLst>
                                          <p:attrName>ppt_h</p:attrName>
                                        </p:attrNameLst>
                                      </p:cBhvr>
                                      <p:tavLst>
                                        <p:tav tm="0">
                                          <p:val>
                                            <p:fltVal val="0"/>
                                          </p:val>
                                        </p:tav>
                                        <p:tav tm="100000">
                                          <p:val>
                                            <p:strVal val="#ppt_h"/>
                                          </p:val>
                                        </p:tav>
                                      </p:tavLst>
                                    </p:anim>
                                    <p:anim calcmode="lin" valueType="num">
                                      <p:cBhvr>
                                        <p:cTn id="17" dur="2000" fill="hold"/>
                                        <p:tgtEl>
                                          <p:spTgt spid="52"/>
                                        </p:tgtEl>
                                        <p:attrNameLst>
                                          <p:attrName>ppt_x</p:attrName>
                                        </p:attrNameLst>
                                      </p:cBhvr>
                                      <p:tavLst>
                                        <p:tav tm="0">
                                          <p:val>
                                            <p:fltVal val="0.5"/>
                                          </p:val>
                                        </p:tav>
                                        <p:tav tm="100000">
                                          <p:val>
                                            <p:strVal val="#ppt_x"/>
                                          </p:val>
                                        </p:tav>
                                      </p:tavLst>
                                    </p:anim>
                                    <p:anim calcmode="lin" valueType="num">
                                      <p:cBhvr>
                                        <p:cTn id="18" dur="2000" fill="hold"/>
                                        <p:tgtEl>
                                          <p:spTgt spid="52"/>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3"/>
                                        </p:tgtEl>
                                        <p:attrNameLst>
                                          <p:attrName>style.visibility</p:attrName>
                                        </p:attrNameLst>
                                      </p:cBhvr>
                                      <p:to>
                                        <p:strVal val="visible"/>
                                      </p:to>
                                    </p:set>
                                    <p:anim calcmode="lin" valueType="num">
                                      <p:cBhvr>
                                        <p:cTn id="21" dur="2000" fill="hold"/>
                                        <p:tgtEl>
                                          <p:spTgt spid="53"/>
                                        </p:tgtEl>
                                        <p:attrNameLst>
                                          <p:attrName>ppt_w</p:attrName>
                                        </p:attrNameLst>
                                      </p:cBhvr>
                                      <p:tavLst>
                                        <p:tav tm="0">
                                          <p:val>
                                            <p:fltVal val="0"/>
                                          </p:val>
                                        </p:tav>
                                        <p:tav tm="100000">
                                          <p:val>
                                            <p:strVal val="#ppt_w"/>
                                          </p:val>
                                        </p:tav>
                                      </p:tavLst>
                                    </p:anim>
                                    <p:anim calcmode="lin" valueType="num">
                                      <p:cBhvr>
                                        <p:cTn id="22" dur="2000" fill="hold"/>
                                        <p:tgtEl>
                                          <p:spTgt spid="53"/>
                                        </p:tgtEl>
                                        <p:attrNameLst>
                                          <p:attrName>ppt_h</p:attrName>
                                        </p:attrNameLst>
                                      </p:cBhvr>
                                      <p:tavLst>
                                        <p:tav tm="0">
                                          <p:val>
                                            <p:fltVal val="0"/>
                                          </p:val>
                                        </p:tav>
                                        <p:tav tm="100000">
                                          <p:val>
                                            <p:strVal val="#ppt_h"/>
                                          </p:val>
                                        </p:tav>
                                      </p:tavLst>
                                    </p:anim>
                                    <p:anim calcmode="lin" valueType="num">
                                      <p:cBhvr>
                                        <p:cTn id="23" dur="2000" fill="hold"/>
                                        <p:tgtEl>
                                          <p:spTgt spid="53"/>
                                        </p:tgtEl>
                                        <p:attrNameLst>
                                          <p:attrName>ppt_x</p:attrName>
                                        </p:attrNameLst>
                                      </p:cBhvr>
                                      <p:tavLst>
                                        <p:tav tm="0">
                                          <p:val>
                                            <p:fltVal val="0.5"/>
                                          </p:val>
                                        </p:tav>
                                        <p:tav tm="100000">
                                          <p:val>
                                            <p:strVal val="#ppt_x"/>
                                          </p:val>
                                        </p:tav>
                                      </p:tavLst>
                                    </p:anim>
                                    <p:anim calcmode="lin" valueType="num">
                                      <p:cBhvr>
                                        <p:cTn id="24" dur="2000" fill="hold"/>
                                        <p:tgtEl>
                                          <p:spTgt spid="53"/>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p:cTn id="27" dur="2000" fill="hold"/>
                                        <p:tgtEl>
                                          <p:spTgt spid="54"/>
                                        </p:tgtEl>
                                        <p:attrNameLst>
                                          <p:attrName>ppt_w</p:attrName>
                                        </p:attrNameLst>
                                      </p:cBhvr>
                                      <p:tavLst>
                                        <p:tav tm="0">
                                          <p:val>
                                            <p:fltVal val="0"/>
                                          </p:val>
                                        </p:tav>
                                        <p:tav tm="100000">
                                          <p:val>
                                            <p:strVal val="#ppt_w"/>
                                          </p:val>
                                        </p:tav>
                                      </p:tavLst>
                                    </p:anim>
                                    <p:anim calcmode="lin" valueType="num">
                                      <p:cBhvr>
                                        <p:cTn id="28" dur="2000" fill="hold"/>
                                        <p:tgtEl>
                                          <p:spTgt spid="54"/>
                                        </p:tgtEl>
                                        <p:attrNameLst>
                                          <p:attrName>ppt_h</p:attrName>
                                        </p:attrNameLst>
                                      </p:cBhvr>
                                      <p:tavLst>
                                        <p:tav tm="0">
                                          <p:val>
                                            <p:fltVal val="0"/>
                                          </p:val>
                                        </p:tav>
                                        <p:tav tm="100000">
                                          <p:val>
                                            <p:strVal val="#ppt_h"/>
                                          </p:val>
                                        </p:tav>
                                      </p:tavLst>
                                    </p:anim>
                                    <p:anim calcmode="lin" valueType="num">
                                      <p:cBhvr>
                                        <p:cTn id="29" dur="2000" fill="hold"/>
                                        <p:tgtEl>
                                          <p:spTgt spid="54"/>
                                        </p:tgtEl>
                                        <p:attrNameLst>
                                          <p:attrName>ppt_x</p:attrName>
                                        </p:attrNameLst>
                                      </p:cBhvr>
                                      <p:tavLst>
                                        <p:tav tm="0">
                                          <p:val>
                                            <p:fltVal val="0.5"/>
                                          </p:val>
                                        </p:tav>
                                        <p:tav tm="100000">
                                          <p:val>
                                            <p:strVal val="#ppt_x"/>
                                          </p:val>
                                        </p:tav>
                                      </p:tavLst>
                                    </p:anim>
                                    <p:anim calcmode="lin" valueType="num">
                                      <p:cBhvr>
                                        <p:cTn id="30" dur="2000" fill="hold"/>
                                        <p:tgtEl>
                                          <p:spTgt spid="54"/>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p:cTn id="33" dur="2000" fill="hold"/>
                                        <p:tgtEl>
                                          <p:spTgt spid="55"/>
                                        </p:tgtEl>
                                        <p:attrNameLst>
                                          <p:attrName>ppt_w</p:attrName>
                                        </p:attrNameLst>
                                      </p:cBhvr>
                                      <p:tavLst>
                                        <p:tav tm="0">
                                          <p:val>
                                            <p:fltVal val="0"/>
                                          </p:val>
                                        </p:tav>
                                        <p:tav tm="100000">
                                          <p:val>
                                            <p:strVal val="#ppt_w"/>
                                          </p:val>
                                        </p:tav>
                                      </p:tavLst>
                                    </p:anim>
                                    <p:anim calcmode="lin" valueType="num">
                                      <p:cBhvr>
                                        <p:cTn id="34" dur="2000" fill="hold"/>
                                        <p:tgtEl>
                                          <p:spTgt spid="55"/>
                                        </p:tgtEl>
                                        <p:attrNameLst>
                                          <p:attrName>ppt_h</p:attrName>
                                        </p:attrNameLst>
                                      </p:cBhvr>
                                      <p:tavLst>
                                        <p:tav tm="0">
                                          <p:val>
                                            <p:fltVal val="0"/>
                                          </p:val>
                                        </p:tav>
                                        <p:tav tm="100000">
                                          <p:val>
                                            <p:strVal val="#ppt_h"/>
                                          </p:val>
                                        </p:tav>
                                      </p:tavLst>
                                    </p:anim>
                                    <p:anim calcmode="lin" valueType="num">
                                      <p:cBhvr>
                                        <p:cTn id="35" dur="2000" fill="hold"/>
                                        <p:tgtEl>
                                          <p:spTgt spid="55"/>
                                        </p:tgtEl>
                                        <p:attrNameLst>
                                          <p:attrName>ppt_x</p:attrName>
                                        </p:attrNameLst>
                                      </p:cBhvr>
                                      <p:tavLst>
                                        <p:tav tm="0">
                                          <p:val>
                                            <p:fltVal val="0.5"/>
                                          </p:val>
                                        </p:tav>
                                        <p:tav tm="100000">
                                          <p:val>
                                            <p:strVal val="#ppt_x"/>
                                          </p:val>
                                        </p:tav>
                                      </p:tavLst>
                                    </p:anim>
                                    <p:anim calcmode="lin" valueType="num">
                                      <p:cBhvr>
                                        <p:cTn id="36" dur="2000" fill="hold"/>
                                        <p:tgtEl>
                                          <p:spTgt spid="55"/>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56"/>
                                        </p:tgtEl>
                                        <p:attrNameLst>
                                          <p:attrName>style.visibility</p:attrName>
                                        </p:attrNameLst>
                                      </p:cBhvr>
                                      <p:to>
                                        <p:strVal val="visible"/>
                                      </p:to>
                                    </p:set>
                                    <p:anim calcmode="lin" valueType="num">
                                      <p:cBhvr>
                                        <p:cTn id="39" dur="2000" fill="hold"/>
                                        <p:tgtEl>
                                          <p:spTgt spid="56"/>
                                        </p:tgtEl>
                                        <p:attrNameLst>
                                          <p:attrName>ppt_w</p:attrName>
                                        </p:attrNameLst>
                                      </p:cBhvr>
                                      <p:tavLst>
                                        <p:tav tm="0">
                                          <p:val>
                                            <p:fltVal val="0"/>
                                          </p:val>
                                        </p:tav>
                                        <p:tav tm="100000">
                                          <p:val>
                                            <p:strVal val="#ppt_w"/>
                                          </p:val>
                                        </p:tav>
                                      </p:tavLst>
                                    </p:anim>
                                    <p:anim calcmode="lin" valueType="num">
                                      <p:cBhvr>
                                        <p:cTn id="40" dur="2000" fill="hold"/>
                                        <p:tgtEl>
                                          <p:spTgt spid="56"/>
                                        </p:tgtEl>
                                        <p:attrNameLst>
                                          <p:attrName>ppt_h</p:attrName>
                                        </p:attrNameLst>
                                      </p:cBhvr>
                                      <p:tavLst>
                                        <p:tav tm="0">
                                          <p:val>
                                            <p:fltVal val="0"/>
                                          </p:val>
                                        </p:tav>
                                        <p:tav tm="100000">
                                          <p:val>
                                            <p:strVal val="#ppt_h"/>
                                          </p:val>
                                        </p:tav>
                                      </p:tavLst>
                                    </p:anim>
                                    <p:anim calcmode="lin" valueType="num">
                                      <p:cBhvr>
                                        <p:cTn id="41" dur="2000" fill="hold"/>
                                        <p:tgtEl>
                                          <p:spTgt spid="56"/>
                                        </p:tgtEl>
                                        <p:attrNameLst>
                                          <p:attrName>ppt_x</p:attrName>
                                        </p:attrNameLst>
                                      </p:cBhvr>
                                      <p:tavLst>
                                        <p:tav tm="0">
                                          <p:val>
                                            <p:fltVal val="0.5"/>
                                          </p:val>
                                        </p:tav>
                                        <p:tav tm="100000">
                                          <p:val>
                                            <p:strVal val="#ppt_x"/>
                                          </p:val>
                                        </p:tav>
                                      </p:tavLst>
                                    </p:anim>
                                    <p:anim calcmode="lin" valueType="num">
                                      <p:cBhvr>
                                        <p:cTn id="42" dur="2000" fill="hold"/>
                                        <p:tgtEl>
                                          <p:spTgt spid="56"/>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57"/>
                                        </p:tgtEl>
                                        <p:attrNameLst>
                                          <p:attrName>style.visibility</p:attrName>
                                        </p:attrNameLst>
                                      </p:cBhvr>
                                      <p:to>
                                        <p:strVal val="visible"/>
                                      </p:to>
                                    </p:set>
                                    <p:anim calcmode="lin" valueType="num">
                                      <p:cBhvr>
                                        <p:cTn id="45" dur="2000" fill="hold"/>
                                        <p:tgtEl>
                                          <p:spTgt spid="57"/>
                                        </p:tgtEl>
                                        <p:attrNameLst>
                                          <p:attrName>ppt_w</p:attrName>
                                        </p:attrNameLst>
                                      </p:cBhvr>
                                      <p:tavLst>
                                        <p:tav tm="0">
                                          <p:val>
                                            <p:fltVal val="0"/>
                                          </p:val>
                                        </p:tav>
                                        <p:tav tm="100000">
                                          <p:val>
                                            <p:strVal val="#ppt_w"/>
                                          </p:val>
                                        </p:tav>
                                      </p:tavLst>
                                    </p:anim>
                                    <p:anim calcmode="lin" valueType="num">
                                      <p:cBhvr>
                                        <p:cTn id="46" dur="2000" fill="hold"/>
                                        <p:tgtEl>
                                          <p:spTgt spid="57"/>
                                        </p:tgtEl>
                                        <p:attrNameLst>
                                          <p:attrName>ppt_h</p:attrName>
                                        </p:attrNameLst>
                                      </p:cBhvr>
                                      <p:tavLst>
                                        <p:tav tm="0">
                                          <p:val>
                                            <p:fltVal val="0"/>
                                          </p:val>
                                        </p:tav>
                                        <p:tav tm="100000">
                                          <p:val>
                                            <p:strVal val="#ppt_h"/>
                                          </p:val>
                                        </p:tav>
                                      </p:tavLst>
                                    </p:anim>
                                    <p:anim calcmode="lin" valueType="num">
                                      <p:cBhvr>
                                        <p:cTn id="47" dur="2000" fill="hold"/>
                                        <p:tgtEl>
                                          <p:spTgt spid="57"/>
                                        </p:tgtEl>
                                        <p:attrNameLst>
                                          <p:attrName>ppt_x</p:attrName>
                                        </p:attrNameLst>
                                      </p:cBhvr>
                                      <p:tavLst>
                                        <p:tav tm="0">
                                          <p:val>
                                            <p:fltVal val="0.5"/>
                                          </p:val>
                                        </p:tav>
                                        <p:tav tm="100000">
                                          <p:val>
                                            <p:strVal val="#ppt_x"/>
                                          </p:val>
                                        </p:tav>
                                      </p:tavLst>
                                    </p:anim>
                                    <p:anim calcmode="lin" valueType="num">
                                      <p:cBhvr>
                                        <p:cTn id="48" dur="2000" fill="hold"/>
                                        <p:tgtEl>
                                          <p:spTgt spid="57"/>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p:cTn id="51" dur="2000" fill="hold"/>
                                        <p:tgtEl>
                                          <p:spTgt spid="58"/>
                                        </p:tgtEl>
                                        <p:attrNameLst>
                                          <p:attrName>ppt_w</p:attrName>
                                        </p:attrNameLst>
                                      </p:cBhvr>
                                      <p:tavLst>
                                        <p:tav tm="0">
                                          <p:val>
                                            <p:fltVal val="0"/>
                                          </p:val>
                                        </p:tav>
                                        <p:tav tm="100000">
                                          <p:val>
                                            <p:strVal val="#ppt_w"/>
                                          </p:val>
                                        </p:tav>
                                      </p:tavLst>
                                    </p:anim>
                                    <p:anim calcmode="lin" valueType="num">
                                      <p:cBhvr>
                                        <p:cTn id="52" dur="2000" fill="hold"/>
                                        <p:tgtEl>
                                          <p:spTgt spid="58"/>
                                        </p:tgtEl>
                                        <p:attrNameLst>
                                          <p:attrName>ppt_h</p:attrName>
                                        </p:attrNameLst>
                                      </p:cBhvr>
                                      <p:tavLst>
                                        <p:tav tm="0">
                                          <p:val>
                                            <p:fltVal val="0"/>
                                          </p:val>
                                        </p:tav>
                                        <p:tav tm="100000">
                                          <p:val>
                                            <p:strVal val="#ppt_h"/>
                                          </p:val>
                                        </p:tav>
                                      </p:tavLst>
                                    </p:anim>
                                    <p:anim calcmode="lin" valueType="num">
                                      <p:cBhvr>
                                        <p:cTn id="53" dur="2000" fill="hold"/>
                                        <p:tgtEl>
                                          <p:spTgt spid="58"/>
                                        </p:tgtEl>
                                        <p:attrNameLst>
                                          <p:attrName>ppt_x</p:attrName>
                                        </p:attrNameLst>
                                      </p:cBhvr>
                                      <p:tavLst>
                                        <p:tav tm="0">
                                          <p:val>
                                            <p:fltVal val="0.5"/>
                                          </p:val>
                                        </p:tav>
                                        <p:tav tm="100000">
                                          <p:val>
                                            <p:strVal val="#ppt_x"/>
                                          </p:val>
                                        </p:tav>
                                      </p:tavLst>
                                    </p:anim>
                                    <p:anim calcmode="lin" valueType="num">
                                      <p:cBhvr>
                                        <p:cTn id="54" dur="2000" fill="hold"/>
                                        <p:tgtEl>
                                          <p:spTgt spid="58"/>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59"/>
                                        </p:tgtEl>
                                        <p:attrNameLst>
                                          <p:attrName>style.visibility</p:attrName>
                                        </p:attrNameLst>
                                      </p:cBhvr>
                                      <p:to>
                                        <p:strVal val="visible"/>
                                      </p:to>
                                    </p:set>
                                    <p:anim calcmode="lin" valueType="num">
                                      <p:cBhvr>
                                        <p:cTn id="57" dur="2000" fill="hold"/>
                                        <p:tgtEl>
                                          <p:spTgt spid="59"/>
                                        </p:tgtEl>
                                        <p:attrNameLst>
                                          <p:attrName>ppt_w</p:attrName>
                                        </p:attrNameLst>
                                      </p:cBhvr>
                                      <p:tavLst>
                                        <p:tav tm="0">
                                          <p:val>
                                            <p:fltVal val="0"/>
                                          </p:val>
                                        </p:tav>
                                        <p:tav tm="100000">
                                          <p:val>
                                            <p:strVal val="#ppt_w"/>
                                          </p:val>
                                        </p:tav>
                                      </p:tavLst>
                                    </p:anim>
                                    <p:anim calcmode="lin" valueType="num">
                                      <p:cBhvr>
                                        <p:cTn id="58" dur="2000" fill="hold"/>
                                        <p:tgtEl>
                                          <p:spTgt spid="59"/>
                                        </p:tgtEl>
                                        <p:attrNameLst>
                                          <p:attrName>ppt_h</p:attrName>
                                        </p:attrNameLst>
                                      </p:cBhvr>
                                      <p:tavLst>
                                        <p:tav tm="0">
                                          <p:val>
                                            <p:fltVal val="0"/>
                                          </p:val>
                                        </p:tav>
                                        <p:tav tm="100000">
                                          <p:val>
                                            <p:strVal val="#ppt_h"/>
                                          </p:val>
                                        </p:tav>
                                      </p:tavLst>
                                    </p:anim>
                                    <p:anim calcmode="lin" valueType="num">
                                      <p:cBhvr>
                                        <p:cTn id="59" dur="2000" fill="hold"/>
                                        <p:tgtEl>
                                          <p:spTgt spid="59"/>
                                        </p:tgtEl>
                                        <p:attrNameLst>
                                          <p:attrName>ppt_x</p:attrName>
                                        </p:attrNameLst>
                                      </p:cBhvr>
                                      <p:tavLst>
                                        <p:tav tm="0">
                                          <p:val>
                                            <p:fltVal val="0.5"/>
                                          </p:val>
                                        </p:tav>
                                        <p:tav tm="100000">
                                          <p:val>
                                            <p:strVal val="#ppt_x"/>
                                          </p:val>
                                        </p:tav>
                                      </p:tavLst>
                                    </p:anim>
                                    <p:anim calcmode="lin" valueType="num">
                                      <p:cBhvr>
                                        <p:cTn id="60" dur="2000" fill="hold"/>
                                        <p:tgtEl>
                                          <p:spTgt spid="59"/>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p:cTn id="63" dur="2000" fill="hold"/>
                                        <p:tgtEl>
                                          <p:spTgt spid="60"/>
                                        </p:tgtEl>
                                        <p:attrNameLst>
                                          <p:attrName>ppt_w</p:attrName>
                                        </p:attrNameLst>
                                      </p:cBhvr>
                                      <p:tavLst>
                                        <p:tav tm="0">
                                          <p:val>
                                            <p:fltVal val="0"/>
                                          </p:val>
                                        </p:tav>
                                        <p:tav tm="100000">
                                          <p:val>
                                            <p:strVal val="#ppt_w"/>
                                          </p:val>
                                        </p:tav>
                                      </p:tavLst>
                                    </p:anim>
                                    <p:anim calcmode="lin" valueType="num">
                                      <p:cBhvr>
                                        <p:cTn id="64" dur="2000" fill="hold"/>
                                        <p:tgtEl>
                                          <p:spTgt spid="60"/>
                                        </p:tgtEl>
                                        <p:attrNameLst>
                                          <p:attrName>ppt_h</p:attrName>
                                        </p:attrNameLst>
                                      </p:cBhvr>
                                      <p:tavLst>
                                        <p:tav tm="0">
                                          <p:val>
                                            <p:fltVal val="0"/>
                                          </p:val>
                                        </p:tav>
                                        <p:tav tm="100000">
                                          <p:val>
                                            <p:strVal val="#ppt_h"/>
                                          </p:val>
                                        </p:tav>
                                      </p:tavLst>
                                    </p:anim>
                                    <p:anim calcmode="lin" valueType="num">
                                      <p:cBhvr>
                                        <p:cTn id="65" dur="2000" fill="hold"/>
                                        <p:tgtEl>
                                          <p:spTgt spid="60"/>
                                        </p:tgtEl>
                                        <p:attrNameLst>
                                          <p:attrName>ppt_x</p:attrName>
                                        </p:attrNameLst>
                                      </p:cBhvr>
                                      <p:tavLst>
                                        <p:tav tm="0">
                                          <p:val>
                                            <p:fltVal val="0.5"/>
                                          </p:val>
                                        </p:tav>
                                        <p:tav tm="100000">
                                          <p:val>
                                            <p:strVal val="#ppt_x"/>
                                          </p:val>
                                        </p:tav>
                                      </p:tavLst>
                                    </p:anim>
                                    <p:anim calcmode="lin" valueType="num">
                                      <p:cBhvr>
                                        <p:cTn id="66" dur="2000" fill="hold"/>
                                        <p:tgtEl>
                                          <p:spTgt spid="60"/>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61"/>
                                        </p:tgtEl>
                                        <p:attrNameLst>
                                          <p:attrName>style.visibility</p:attrName>
                                        </p:attrNameLst>
                                      </p:cBhvr>
                                      <p:to>
                                        <p:strVal val="visible"/>
                                      </p:to>
                                    </p:set>
                                    <p:anim calcmode="lin" valueType="num">
                                      <p:cBhvr>
                                        <p:cTn id="69" dur="2000" fill="hold"/>
                                        <p:tgtEl>
                                          <p:spTgt spid="61"/>
                                        </p:tgtEl>
                                        <p:attrNameLst>
                                          <p:attrName>ppt_w</p:attrName>
                                        </p:attrNameLst>
                                      </p:cBhvr>
                                      <p:tavLst>
                                        <p:tav tm="0">
                                          <p:val>
                                            <p:fltVal val="0"/>
                                          </p:val>
                                        </p:tav>
                                        <p:tav tm="100000">
                                          <p:val>
                                            <p:strVal val="#ppt_w"/>
                                          </p:val>
                                        </p:tav>
                                      </p:tavLst>
                                    </p:anim>
                                    <p:anim calcmode="lin" valueType="num">
                                      <p:cBhvr>
                                        <p:cTn id="70" dur="2000" fill="hold"/>
                                        <p:tgtEl>
                                          <p:spTgt spid="61"/>
                                        </p:tgtEl>
                                        <p:attrNameLst>
                                          <p:attrName>ppt_h</p:attrName>
                                        </p:attrNameLst>
                                      </p:cBhvr>
                                      <p:tavLst>
                                        <p:tav tm="0">
                                          <p:val>
                                            <p:fltVal val="0"/>
                                          </p:val>
                                        </p:tav>
                                        <p:tav tm="100000">
                                          <p:val>
                                            <p:strVal val="#ppt_h"/>
                                          </p:val>
                                        </p:tav>
                                      </p:tavLst>
                                    </p:anim>
                                    <p:anim calcmode="lin" valueType="num">
                                      <p:cBhvr>
                                        <p:cTn id="71" dur="2000" fill="hold"/>
                                        <p:tgtEl>
                                          <p:spTgt spid="61"/>
                                        </p:tgtEl>
                                        <p:attrNameLst>
                                          <p:attrName>ppt_x</p:attrName>
                                        </p:attrNameLst>
                                      </p:cBhvr>
                                      <p:tavLst>
                                        <p:tav tm="0">
                                          <p:val>
                                            <p:fltVal val="0.5"/>
                                          </p:val>
                                        </p:tav>
                                        <p:tav tm="100000">
                                          <p:val>
                                            <p:strVal val="#ppt_x"/>
                                          </p:val>
                                        </p:tav>
                                      </p:tavLst>
                                    </p:anim>
                                    <p:anim calcmode="lin" valueType="num">
                                      <p:cBhvr>
                                        <p:cTn id="72" dur="2000" fill="hold"/>
                                        <p:tgtEl>
                                          <p:spTgt spid="61"/>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62"/>
                                        </p:tgtEl>
                                        <p:attrNameLst>
                                          <p:attrName>style.visibility</p:attrName>
                                        </p:attrNameLst>
                                      </p:cBhvr>
                                      <p:to>
                                        <p:strVal val="visible"/>
                                      </p:to>
                                    </p:set>
                                    <p:anim calcmode="lin" valueType="num">
                                      <p:cBhvr>
                                        <p:cTn id="75" dur="2000" fill="hold"/>
                                        <p:tgtEl>
                                          <p:spTgt spid="62"/>
                                        </p:tgtEl>
                                        <p:attrNameLst>
                                          <p:attrName>ppt_w</p:attrName>
                                        </p:attrNameLst>
                                      </p:cBhvr>
                                      <p:tavLst>
                                        <p:tav tm="0">
                                          <p:val>
                                            <p:fltVal val="0"/>
                                          </p:val>
                                        </p:tav>
                                        <p:tav tm="100000">
                                          <p:val>
                                            <p:strVal val="#ppt_w"/>
                                          </p:val>
                                        </p:tav>
                                      </p:tavLst>
                                    </p:anim>
                                    <p:anim calcmode="lin" valueType="num">
                                      <p:cBhvr>
                                        <p:cTn id="76" dur="2000" fill="hold"/>
                                        <p:tgtEl>
                                          <p:spTgt spid="62"/>
                                        </p:tgtEl>
                                        <p:attrNameLst>
                                          <p:attrName>ppt_h</p:attrName>
                                        </p:attrNameLst>
                                      </p:cBhvr>
                                      <p:tavLst>
                                        <p:tav tm="0">
                                          <p:val>
                                            <p:fltVal val="0"/>
                                          </p:val>
                                        </p:tav>
                                        <p:tav tm="100000">
                                          <p:val>
                                            <p:strVal val="#ppt_h"/>
                                          </p:val>
                                        </p:tav>
                                      </p:tavLst>
                                    </p:anim>
                                    <p:anim calcmode="lin" valueType="num">
                                      <p:cBhvr>
                                        <p:cTn id="77" dur="2000" fill="hold"/>
                                        <p:tgtEl>
                                          <p:spTgt spid="62"/>
                                        </p:tgtEl>
                                        <p:attrNameLst>
                                          <p:attrName>ppt_x</p:attrName>
                                        </p:attrNameLst>
                                      </p:cBhvr>
                                      <p:tavLst>
                                        <p:tav tm="0">
                                          <p:val>
                                            <p:fltVal val="0.5"/>
                                          </p:val>
                                        </p:tav>
                                        <p:tav tm="100000">
                                          <p:val>
                                            <p:strVal val="#ppt_x"/>
                                          </p:val>
                                        </p:tav>
                                      </p:tavLst>
                                    </p:anim>
                                    <p:anim calcmode="lin" valueType="num">
                                      <p:cBhvr>
                                        <p:cTn id="78" dur="2000" fill="hold"/>
                                        <p:tgtEl>
                                          <p:spTgt spid="62"/>
                                        </p:tgtEl>
                                        <p:attrNameLst>
                                          <p:attrName>ppt_y</p:attrName>
                                        </p:attrNameLst>
                                      </p:cBhvr>
                                      <p:tavLst>
                                        <p:tav tm="0">
                                          <p:val>
                                            <p:fltVal val="0.5"/>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5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5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5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5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5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62"/>
                                        </p:tgtEl>
                                        <p:attrNameLst>
                                          <p:attrName>r</p:attrName>
                                        </p:attrNameLst>
                                      </p:cBhvr>
                                    </p:animRot>
                                  </p:childTnLst>
                                </p:cTn>
                              </p:par>
                              <p:par>
                                <p:cTn id="103" presetID="23" presetClass="entr" presetSubtype="32" fill="hold"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2000" fill="hold"/>
                                        <p:tgtEl>
                                          <p:spTgt spid="5"/>
                                        </p:tgtEl>
                                        <p:attrNameLst>
                                          <p:attrName>ppt_w</p:attrName>
                                        </p:attrNameLst>
                                      </p:cBhvr>
                                      <p:tavLst>
                                        <p:tav tm="0">
                                          <p:val>
                                            <p:strVal val="4*#ppt_w"/>
                                          </p:val>
                                        </p:tav>
                                        <p:tav tm="100000">
                                          <p:val>
                                            <p:strVal val="#ppt_w"/>
                                          </p:val>
                                        </p:tav>
                                      </p:tavLst>
                                    </p:anim>
                                    <p:anim calcmode="lin" valueType="num">
                                      <p:cBhvr>
                                        <p:cTn id="106" dur="2000" fill="hold"/>
                                        <p:tgtEl>
                                          <p:spTgt spid="5"/>
                                        </p:tgtEl>
                                        <p:attrNameLst>
                                          <p:attrName>ppt_h</p:attrName>
                                        </p:attrNameLst>
                                      </p:cBhvr>
                                      <p:tavLst>
                                        <p:tav tm="0">
                                          <p:val>
                                            <p:strVal val="4*#ppt_h"/>
                                          </p:val>
                                        </p:tav>
                                        <p:tav tm="100000">
                                          <p:val>
                                            <p:strVal val="#ppt_h"/>
                                          </p:val>
                                        </p:tav>
                                      </p:tavLst>
                                    </p:anim>
                                  </p:childTnLst>
                                </p:cTn>
                              </p:par>
                              <p:par>
                                <p:cTn id="107" presetID="23" presetClass="entr" presetSubtype="32" fill="hold"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p:cTn id="109" dur="2000" fill="hold"/>
                                        <p:tgtEl>
                                          <p:spTgt spid="6"/>
                                        </p:tgtEl>
                                        <p:attrNameLst>
                                          <p:attrName>ppt_w</p:attrName>
                                        </p:attrNameLst>
                                      </p:cBhvr>
                                      <p:tavLst>
                                        <p:tav tm="0">
                                          <p:val>
                                            <p:strVal val="4*#ppt_w"/>
                                          </p:val>
                                        </p:tav>
                                        <p:tav tm="100000">
                                          <p:val>
                                            <p:strVal val="#ppt_w"/>
                                          </p:val>
                                        </p:tav>
                                      </p:tavLst>
                                    </p:anim>
                                    <p:anim calcmode="lin" valueType="num">
                                      <p:cBhvr>
                                        <p:cTn id="110" dur="2000" fill="hold"/>
                                        <p:tgtEl>
                                          <p:spTgt spid="6"/>
                                        </p:tgtEl>
                                        <p:attrNameLst>
                                          <p:attrName>ppt_h</p:attrName>
                                        </p:attrNameLst>
                                      </p:cBhvr>
                                      <p:tavLst>
                                        <p:tav tm="0">
                                          <p:val>
                                            <p:strVal val="4*#ppt_h"/>
                                          </p:val>
                                        </p:tav>
                                        <p:tav tm="100000">
                                          <p:val>
                                            <p:strVal val="#ppt_h"/>
                                          </p:val>
                                        </p:tav>
                                      </p:tavLst>
                                    </p:anim>
                                  </p:childTnLst>
                                </p:cTn>
                              </p:par>
                              <p:par>
                                <p:cTn id="111" presetID="23" presetClass="entr" presetSubtype="32" fill="hold"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p:cTn id="113" dur="2000" fill="hold"/>
                                        <p:tgtEl>
                                          <p:spTgt spid="7"/>
                                        </p:tgtEl>
                                        <p:attrNameLst>
                                          <p:attrName>ppt_w</p:attrName>
                                        </p:attrNameLst>
                                      </p:cBhvr>
                                      <p:tavLst>
                                        <p:tav tm="0">
                                          <p:val>
                                            <p:strVal val="4*#ppt_w"/>
                                          </p:val>
                                        </p:tav>
                                        <p:tav tm="100000">
                                          <p:val>
                                            <p:strVal val="#ppt_w"/>
                                          </p:val>
                                        </p:tav>
                                      </p:tavLst>
                                    </p:anim>
                                    <p:anim calcmode="lin" valueType="num">
                                      <p:cBhvr>
                                        <p:cTn id="114" dur="2000" fill="hold"/>
                                        <p:tgtEl>
                                          <p:spTgt spid="7"/>
                                        </p:tgtEl>
                                        <p:attrNameLst>
                                          <p:attrName>ppt_h</p:attrName>
                                        </p:attrNameLst>
                                      </p:cBhvr>
                                      <p:tavLst>
                                        <p:tav tm="0">
                                          <p:val>
                                            <p:strVal val="4*#ppt_h"/>
                                          </p:val>
                                        </p:tav>
                                        <p:tav tm="100000">
                                          <p:val>
                                            <p:strVal val="#ppt_h"/>
                                          </p:val>
                                        </p:tav>
                                      </p:tavLst>
                                    </p:anim>
                                  </p:childTnLst>
                                </p:cTn>
                              </p:par>
                              <p:par>
                                <p:cTn id="115" presetID="23" presetClass="entr" presetSubtype="32" fill="hold" nodeType="withEffect">
                                  <p:stCondLst>
                                    <p:cond delay="0"/>
                                  </p:stCondLst>
                                  <p:childTnLst>
                                    <p:set>
                                      <p:cBhvr>
                                        <p:cTn id="116" dur="1" fill="hold">
                                          <p:stCondLst>
                                            <p:cond delay="0"/>
                                          </p:stCondLst>
                                        </p:cTn>
                                        <p:tgtEl>
                                          <p:spTgt spid="8"/>
                                        </p:tgtEl>
                                        <p:attrNameLst>
                                          <p:attrName>style.visibility</p:attrName>
                                        </p:attrNameLst>
                                      </p:cBhvr>
                                      <p:to>
                                        <p:strVal val="visible"/>
                                      </p:to>
                                    </p:set>
                                    <p:anim calcmode="lin" valueType="num">
                                      <p:cBhvr>
                                        <p:cTn id="117" dur="2000" fill="hold"/>
                                        <p:tgtEl>
                                          <p:spTgt spid="8"/>
                                        </p:tgtEl>
                                        <p:attrNameLst>
                                          <p:attrName>ppt_w</p:attrName>
                                        </p:attrNameLst>
                                      </p:cBhvr>
                                      <p:tavLst>
                                        <p:tav tm="0">
                                          <p:val>
                                            <p:strVal val="4*#ppt_w"/>
                                          </p:val>
                                        </p:tav>
                                        <p:tav tm="100000">
                                          <p:val>
                                            <p:strVal val="#ppt_w"/>
                                          </p:val>
                                        </p:tav>
                                      </p:tavLst>
                                    </p:anim>
                                    <p:anim calcmode="lin" valueType="num">
                                      <p:cBhvr>
                                        <p:cTn id="118" dur="2000" fill="hold"/>
                                        <p:tgtEl>
                                          <p:spTgt spid="8"/>
                                        </p:tgtEl>
                                        <p:attrNameLst>
                                          <p:attrName>ppt_h</p:attrName>
                                        </p:attrNameLst>
                                      </p:cBhvr>
                                      <p:tavLst>
                                        <p:tav tm="0">
                                          <p:val>
                                            <p:strVal val="4*#ppt_h"/>
                                          </p:val>
                                        </p:tav>
                                        <p:tav tm="100000">
                                          <p:val>
                                            <p:strVal val="#ppt_h"/>
                                          </p:val>
                                        </p:tav>
                                      </p:tavLst>
                                    </p:anim>
                                  </p:childTnLst>
                                </p:cTn>
                              </p:par>
                              <p:par>
                                <p:cTn id="119" presetID="23" presetClass="entr" presetSubtype="32" fill="hold"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p:cTn id="121" dur="2000" fill="hold"/>
                                        <p:tgtEl>
                                          <p:spTgt spid="9"/>
                                        </p:tgtEl>
                                        <p:attrNameLst>
                                          <p:attrName>ppt_w</p:attrName>
                                        </p:attrNameLst>
                                      </p:cBhvr>
                                      <p:tavLst>
                                        <p:tav tm="0">
                                          <p:val>
                                            <p:strVal val="4*#ppt_w"/>
                                          </p:val>
                                        </p:tav>
                                        <p:tav tm="100000">
                                          <p:val>
                                            <p:strVal val="#ppt_w"/>
                                          </p:val>
                                        </p:tav>
                                      </p:tavLst>
                                    </p:anim>
                                    <p:anim calcmode="lin" valueType="num">
                                      <p:cBhvr>
                                        <p:cTn id="122" dur="2000" fill="hold"/>
                                        <p:tgtEl>
                                          <p:spTgt spid="9"/>
                                        </p:tgtEl>
                                        <p:attrNameLst>
                                          <p:attrName>ppt_h</p:attrName>
                                        </p:attrNameLst>
                                      </p:cBhvr>
                                      <p:tavLst>
                                        <p:tav tm="0">
                                          <p:val>
                                            <p:strVal val="4*#ppt_h"/>
                                          </p:val>
                                        </p:tav>
                                        <p:tav tm="100000">
                                          <p:val>
                                            <p:strVal val="#ppt_h"/>
                                          </p:val>
                                        </p:tav>
                                      </p:tavLst>
                                    </p:anim>
                                  </p:childTnLst>
                                </p:cTn>
                              </p:par>
                              <p:par>
                                <p:cTn id="123" presetID="23" presetClass="entr" presetSubtype="32" fill="hold"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p:cTn id="125" dur="2000" fill="hold"/>
                                        <p:tgtEl>
                                          <p:spTgt spid="10"/>
                                        </p:tgtEl>
                                        <p:attrNameLst>
                                          <p:attrName>ppt_w</p:attrName>
                                        </p:attrNameLst>
                                      </p:cBhvr>
                                      <p:tavLst>
                                        <p:tav tm="0">
                                          <p:val>
                                            <p:strVal val="4*#ppt_w"/>
                                          </p:val>
                                        </p:tav>
                                        <p:tav tm="100000">
                                          <p:val>
                                            <p:strVal val="#ppt_w"/>
                                          </p:val>
                                        </p:tav>
                                      </p:tavLst>
                                    </p:anim>
                                    <p:anim calcmode="lin" valueType="num">
                                      <p:cBhvr>
                                        <p:cTn id="126" dur="2000" fill="hold"/>
                                        <p:tgtEl>
                                          <p:spTgt spid="10"/>
                                        </p:tgtEl>
                                        <p:attrNameLst>
                                          <p:attrName>ppt_h</p:attrName>
                                        </p:attrNameLst>
                                      </p:cBhvr>
                                      <p:tavLst>
                                        <p:tav tm="0">
                                          <p:val>
                                            <p:strVal val="4*#ppt_h"/>
                                          </p:val>
                                        </p:tav>
                                        <p:tav tm="100000">
                                          <p:val>
                                            <p:strVal val="#ppt_h"/>
                                          </p:val>
                                        </p:tav>
                                      </p:tavLst>
                                    </p:anim>
                                  </p:childTnLst>
                                </p:cTn>
                              </p:par>
                              <p:par>
                                <p:cTn id="127" presetID="23" presetClass="entr" presetSubtype="32" fill="hold"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p:cTn id="129" dur="2000" fill="hold"/>
                                        <p:tgtEl>
                                          <p:spTgt spid="11"/>
                                        </p:tgtEl>
                                        <p:attrNameLst>
                                          <p:attrName>ppt_w</p:attrName>
                                        </p:attrNameLst>
                                      </p:cBhvr>
                                      <p:tavLst>
                                        <p:tav tm="0">
                                          <p:val>
                                            <p:strVal val="4*#ppt_w"/>
                                          </p:val>
                                        </p:tav>
                                        <p:tav tm="100000">
                                          <p:val>
                                            <p:strVal val="#ppt_w"/>
                                          </p:val>
                                        </p:tav>
                                      </p:tavLst>
                                    </p:anim>
                                    <p:anim calcmode="lin" valueType="num">
                                      <p:cBhvr>
                                        <p:cTn id="130" dur="2000" fill="hold"/>
                                        <p:tgtEl>
                                          <p:spTgt spid="11"/>
                                        </p:tgtEl>
                                        <p:attrNameLst>
                                          <p:attrName>ppt_h</p:attrName>
                                        </p:attrNameLst>
                                      </p:cBhvr>
                                      <p:tavLst>
                                        <p:tav tm="0">
                                          <p:val>
                                            <p:strVal val="4*#ppt_h"/>
                                          </p:val>
                                        </p:tav>
                                        <p:tav tm="100000">
                                          <p:val>
                                            <p:strVal val="#ppt_h"/>
                                          </p:val>
                                        </p:tav>
                                      </p:tavLst>
                                    </p:anim>
                                  </p:childTnLst>
                                </p:cTn>
                              </p:par>
                              <p:par>
                                <p:cTn id="131" presetID="23" presetClass="entr" presetSubtype="32" fill="hold"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p:cTn id="133" dur="2000" fill="hold"/>
                                        <p:tgtEl>
                                          <p:spTgt spid="12"/>
                                        </p:tgtEl>
                                        <p:attrNameLst>
                                          <p:attrName>ppt_w</p:attrName>
                                        </p:attrNameLst>
                                      </p:cBhvr>
                                      <p:tavLst>
                                        <p:tav tm="0">
                                          <p:val>
                                            <p:strVal val="4*#ppt_w"/>
                                          </p:val>
                                        </p:tav>
                                        <p:tav tm="100000">
                                          <p:val>
                                            <p:strVal val="#ppt_w"/>
                                          </p:val>
                                        </p:tav>
                                      </p:tavLst>
                                    </p:anim>
                                    <p:anim calcmode="lin" valueType="num">
                                      <p:cBhvr>
                                        <p:cTn id="134" dur="2000" fill="hold"/>
                                        <p:tgtEl>
                                          <p:spTgt spid="12"/>
                                        </p:tgtEl>
                                        <p:attrNameLst>
                                          <p:attrName>ppt_h</p:attrName>
                                        </p:attrNameLst>
                                      </p:cBhvr>
                                      <p:tavLst>
                                        <p:tav tm="0">
                                          <p:val>
                                            <p:strVal val="4*#ppt_h"/>
                                          </p:val>
                                        </p:tav>
                                        <p:tav tm="100000">
                                          <p:val>
                                            <p:strVal val="#ppt_h"/>
                                          </p:val>
                                        </p:tav>
                                      </p:tavLst>
                                    </p:anim>
                                  </p:childTnLst>
                                </p:cTn>
                              </p:par>
                              <p:par>
                                <p:cTn id="135" presetID="23" presetClass="entr" presetSubtype="32" fill="hold" nodeType="withEffect">
                                  <p:stCondLst>
                                    <p:cond delay="0"/>
                                  </p:stCondLst>
                                  <p:childTnLst>
                                    <p:set>
                                      <p:cBhvr>
                                        <p:cTn id="136" dur="1" fill="hold">
                                          <p:stCondLst>
                                            <p:cond delay="0"/>
                                          </p:stCondLst>
                                        </p:cTn>
                                        <p:tgtEl>
                                          <p:spTgt spid="13"/>
                                        </p:tgtEl>
                                        <p:attrNameLst>
                                          <p:attrName>style.visibility</p:attrName>
                                        </p:attrNameLst>
                                      </p:cBhvr>
                                      <p:to>
                                        <p:strVal val="visible"/>
                                      </p:to>
                                    </p:set>
                                    <p:anim calcmode="lin" valueType="num">
                                      <p:cBhvr>
                                        <p:cTn id="137" dur="2000" fill="hold"/>
                                        <p:tgtEl>
                                          <p:spTgt spid="13"/>
                                        </p:tgtEl>
                                        <p:attrNameLst>
                                          <p:attrName>ppt_w</p:attrName>
                                        </p:attrNameLst>
                                      </p:cBhvr>
                                      <p:tavLst>
                                        <p:tav tm="0">
                                          <p:val>
                                            <p:strVal val="4*#ppt_w"/>
                                          </p:val>
                                        </p:tav>
                                        <p:tav tm="100000">
                                          <p:val>
                                            <p:strVal val="#ppt_w"/>
                                          </p:val>
                                        </p:tav>
                                      </p:tavLst>
                                    </p:anim>
                                    <p:anim calcmode="lin" valueType="num">
                                      <p:cBhvr>
                                        <p:cTn id="138" dur="2000" fill="hold"/>
                                        <p:tgtEl>
                                          <p:spTgt spid="13"/>
                                        </p:tgtEl>
                                        <p:attrNameLst>
                                          <p:attrName>ppt_h</p:attrName>
                                        </p:attrNameLst>
                                      </p:cBhvr>
                                      <p:tavLst>
                                        <p:tav tm="0">
                                          <p:val>
                                            <p:strVal val="4*#ppt_h"/>
                                          </p:val>
                                        </p:tav>
                                        <p:tav tm="100000">
                                          <p:val>
                                            <p:strVal val="#ppt_h"/>
                                          </p:val>
                                        </p:tav>
                                      </p:tavLst>
                                    </p:anim>
                                  </p:childTnLst>
                                </p:cTn>
                              </p:par>
                              <p:par>
                                <p:cTn id="139" presetID="23" presetClass="entr" presetSubtype="32" fill="hold" nodeType="withEffect">
                                  <p:stCondLst>
                                    <p:cond delay="0"/>
                                  </p:stCondLst>
                                  <p:childTnLst>
                                    <p:set>
                                      <p:cBhvr>
                                        <p:cTn id="140" dur="1" fill="hold">
                                          <p:stCondLst>
                                            <p:cond delay="0"/>
                                          </p:stCondLst>
                                        </p:cTn>
                                        <p:tgtEl>
                                          <p:spTgt spid="15"/>
                                        </p:tgtEl>
                                        <p:attrNameLst>
                                          <p:attrName>style.visibility</p:attrName>
                                        </p:attrNameLst>
                                      </p:cBhvr>
                                      <p:to>
                                        <p:strVal val="visible"/>
                                      </p:to>
                                    </p:set>
                                    <p:anim calcmode="lin" valueType="num">
                                      <p:cBhvr>
                                        <p:cTn id="141" dur="2000" fill="hold"/>
                                        <p:tgtEl>
                                          <p:spTgt spid="15"/>
                                        </p:tgtEl>
                                        <p:attrNameLst>
                                          <p:attrName>ppt_w</p:attrName>
                                        </p:attrNameLst>
                                      </p:cBhvr>
                                      <p:tavLst>
                                        <p:tav tm="0">
                                          <p:val>
                                            <p:strVal val="4*#ppt_w"/>
                                          </p:val>
                                        </p:tav>
                                        <p:tav tm="100000">
                                          <p:val>
                                            <p:strVal val="#ppt_w"/>
                                          </p:val>
                                        </p:tav>
                                      </p:tavLst>
                                    </p:anim>
                                    <p:anim calcmode="lin" valueType="num">
                                      <p:cBhvr>
                                        <p:cTn id="142" dur="2000" fill="hold"/>
                                        <p:tgtEl>
                                          <p:spTgt spid="15"/>
                                        </p:tgtEl>
                                        <p:attrNameLst>
                                          <p:attrName>ppt_h</p:attrName>
                                        </p:attrNameLst>
                                      </p:cBhvr>
                                      <p:tavLst>
                                        <p:tav tm="0">
                                          <p:val>
                                            <p:strVal val="4*#ppt_h"/>
                                          </p:val>
                                        </p:tav>
                                        <p:tav tm="100000">
                                          <p:val>
                                            <p:strVal val="#ppt_h"/>
                                          </p:val>
                                        </p:tav>
                                      </p:tavLst>
                                    </p:anim>
                                  </p:childTnLst>
                                </p:cTn>
                              </p:par>
                              <p:par>
                                <p:cTn id="143" presetID="23" presetClass="entr" presetSubtype="32" fill="hold" nodeType="withEffect">
                                  <p:stCondLst>
                                    <p:cond delay="0"/>
                                  </p:stCondLst>
                                  <p:childTnLst>
                                    <p:set>
                                      <p:cBhvr>
                                        <p:cTn id="144" dur="1" fill="hold">
                                          <p:stCondLst>
                                            <p:cond delay="0"/>
                                          </p:stCondLst>
                                        </p:cTn>
                                        <p:tgtEl>
                                          <p:spTgt spid="17"/>
                                        </p:tgtEl>
                                        <p:attrNameLst>
                                          <p:attrName>style.visibility</p:attrName>
                                        </p:attrNameLst>
                                      </p:cBhvr>
                                      <p:to>
                                        <p:strVal val="visible"/>
                                      </p:to>
                                    </p:set>
                                    <p:anim calcmode="lin" valueType="num">
                                      <p:cBhvr>
                                        <p:cTn id="145" dur="2000" fill="hold"/>
                                        <p:tgtEl>
                                          <p:spTgt spid="17"/>
                                        </p:tgtEl>
                                        <p:attrNameLst>
                                          <p:attrName>ppt_w</p:attrName>
                                        </p:attrNameLst>
                                      </p:cBhvr>
                                      <p:tavLst>
                                        <p:tav tm="0">
                                          <p:val>
                                            <p:strVal val="4*#ppt_w"/>
                                          </p:val>
                                        </p:tav>
                                        <p:tav tm="100000">
                                          <p:val>
                                            <p:strVal val="#ppt_w"/>
                                          </p:val>
                                        </p:tav>
                                      </p:tavLst>
                                    </p:anim>
                                    <p:anim calcmode="lin" valueType="num">
                                      <p:cBhvr>
                                        <p:cTn id="146" dur="2000" fill="hold"/>
                                        <p:tgtEl>
                                          <p:spTgt spid="17"/>
                                        </p:tgtEl>
                                        <p:attrNameLst>
                                          <p:attrName>ppt_h</p:attrName>
                                        </p:attrNameLst>
                                      </p:cBhvr>
                                      <p:tavLst>
                                        <p:tav tm="0">
                                          <p:val>
                                            <p:strVal val="4*#ppt_h"/>
                                          </p:val>
                                        </p:tav>
                                        <p:tav tm="100000">
                                          <p:val>
                                            <p:strVal val="#ppt_h"/>
                                          </p:val>
                                        </p:tav>
                                      </p:tavLst>
                                    </p:anim>
                                  </p:childTnLst>
                                </p:cTn>
                              </p:par>
                              <p:par>
                                <p:cTn id="147" presetID="23" presetClass="entr" presetSubtype="32" fill="hold"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2000" fill="hold"/>
                                        <p:tgtEl>
                                          <p:spTgt spid="20"/>
                                        </p:tgtEl>
                                        <p:attrNameLst>
                                          <p:attrName>ppt_w</p:attrName>
                                        </p:attrNameLst>
                                      </p:cBhvr>
                                      <p:tavLst>
                                        <p:tav tm="0">
                                          <p:val>
                                            <p:strVal val="4*#ppt_w"/>
                                          </p:val>
                                        </p:tav>
                                        <p:tav tm="100000">
                                          <p:val>
                                            <p:strVal val="#ppt_w"/>
                                          </p:val>
                                        </p:tav>
                                      </p:tavLst>
                                    </p:anim>
                                    <p:anim calcmode="lin" valueType="num">
                                      <p:cBhvr>
                                        <p:cTn id="150" dur="2000" fill="hold"/>
                                        <p:tgtEl>
                                          <p:spTgt spid="20"/>
                                        </p:tgtEl>
                                        <p:attrNameLst>
                                          <p:attrName>ppt_h</p:attrName>
                                        </p:attrNameLst>
                                      </p:cBhvr>
                                      <p:tavLst>
                                        <p:tav tm="0">
                                          <p:val>
                                            <p:strVal val="4*#ppt_h"/>
                                          </p:val>
                                        </p:tav>
                                        <p:tav tm="100000">
                                          <p:val>
                                            <p:strVal val="#ppt_h"/>
                                          </p:val>
                                        </p:tav>
                                      </p:tavLst>
                                    </p:anim>
                                  </p:childTnLst>
                                </p:cTn>
                              </p:par>
                              <p:par>
                                <p:cTn id="151" presetID="23" presetClass="entr" presetSubtype="32" fill="hold" nodeType="withEffect">
                                  <p:stCondLst>
                                    <p:cond delay="0"/>
                                  </p:stCondLst>
                                  <p:childTnLst>
                                    <p:set>
                                      <p:cBhvr>
                                        <p:cTn id="152" dur="1" fill="hold">
                                          <p:stCondLst>
                                            <p:cond delay="0"/>
                                          </p:stCondLst>
                                        </p:cTn>
                                        <p:tgtEl>
                                          <p:spTgt spid="21"/>
                                        </p:tgtEl>
                                        <p:attrNameLst>
                                          <p:attrName>style.visibility</p:attrName>
                                        </p:attrNameLst>
                                      </p:cBhvr>
                                      <p:to>
                                        <p:strVal val="visible"/>
                                      </p:to>
                                    </p:set>
                                    <p:anim calcmode="lin" valueType="num">
                                      <p:cBhvr>
                                        <p:cTn id="153" dur="2000" fill="hold"/>
                                        <p:tgtEl>
                                          <p:spTgt spid="21"/>
                                        </p:tgtEl>
                                        <p:attrNameLst>
                                          <p:attrName>ppt_w</p:attrName>
                                        </p:attrNameLst>
                                      </p:cBhvr>
                                      <p:tavLst>
                                        <p:tav tm="0">
                                          <p:val>
                                            <p:strVal val="4*#ppt_w"/>
                                          </p:val>
                                        </p:tav>
                                        <p:tav tm="100000">
                                          <p:val>
                                            <p:strVal val="#ppt_w"/>
                                          </p:val>
                                        </p:tav>
                                      </p:tavLst>
                                    </p:anim>
                                    <p:anim calcmode="lin" valueType="num">
                                      <p:cBhvr>
                                        <p:cTn id="154" dur="2000" fill="hold"/>
                                        <p:tgtEl>
                                          <p:spTgt spid="21"/>
                                        </p:tgtEl>
                                        <p:attrNameLst>
                                          <p:attrName>ppt_h</p:attrName>
                                        </p:attrNameLst>
                                      </p:cBhvr>
                                      <p:tavLst>
                                        <p:tav tm="0">
                                          <p:val>
                                            <p:strVal val="4*#ppt_h"/>
                                          </p:val>
                                        </p:tav>
                                        <p:tav tm="100000">
                                          <p:val>
                                            <p:strVal val="#ppt_h"/>
                                          </p:val>
                                        </p:tav>
                                      </p:tavLst>
                                    </p:anim>
                                  </p:childTnLst>
                                </p:cTn>
                              </p:par>
                              <p:par>
                                <p:cTn id="155" presetID="23" presetClass="entr" presetSubtype="32" fill="hold" nodeType="withEffect">
                                  <p:stCondLst>
                                    <p:cond delay="0"/>
                                  </p:stCondLst>
                                  <p:childTnLst>
                                    <p:set>
                                      <p:cBhvr>
                                        <p:cTn id="156" dur="1" fill="hold">
                                          <p:stCondLst>
                                            <p:cond delay="0"/>
                                          </p:stCondLst>
                                        </p:cTn>
                                        <p:tgtEl>
                                          <p:spTgt spid="22"/>
                                        </p:tgtEl>
                                        <p:attrNameLst>
                                          <p:attrName>style.visibility</p:attrName>
                                        </p:attrNameLst>
                                      </p:cBhvr>
                                      <p:to>
                                        <p:strVal val="visible"/>
                                      </p:to>
                                    </p:set>
                                    <p:anim calcmode="lin" valueType="num">
                                      <p:cBhvr>
                                        <p:cTn id="157" dur="2000" fill="hold"/>
                                        <p:tgtEl>
                                          <p:spTgt spid="22"/>
                                        </p:tgtEl>
                                        <p:attrNameLst>
                                          <p:attrName>ppt_w</p:attrName>
                                        </p:attrNameLst>
                                      </p:cBhvr>
                                      <p:tavLst>
                                        <p:tav tm="0">
                                          <p:val>
                                            <p:strVal val="4*#ppt_w"/>
                                          </p:val>
                                        </p:tav>
                                        <p:tav tm="100000">
                                          <p:val>
                                            <p:strVal val="#ppt_w"/>
                                          </p:val>
                                        </p:tav>
                                      </p:tavLst>
                                    </p:anim>
                                    <p:anim calcmode="lin" valueType="num">
                                      <p:cBhvr>
                                        <p:cTn id="158" dur="2000" fill="hold"/>
                                        <p:tgtEl>
                                          <p:spTgt spid="22"/>
                                        </p:tgtEl>
                                        <p:attrNameLst>
                                          <p:attrName>ppt_h</p:attrName>
                                        </p:attrNameLst>
                                      </p:cBhvr>
                                      <p:tavLst>
                                        <p:tav tm="0">
                                          <p:val>
                                            <p:strVal val="4*#ppt_h"/>
                                          </p:val>
                                        </p:tav>
                                        <p:tav tm="100000">
                                          <p:val>
                                            <p:strVal val="#ppt_h"/>
                                          </p:val>
                                        </p:tav>
                                      </p:tavLst>
                                    </p:anim>
                                  </p:childTnLst>
                                </p:cTn>
                              </p:par>
                              <p:par>
                                <p:cTn id="159" presetID="23" presetClass="entr" presetSubtype="32" fill="hold" nodeType="withEffect">
                                  <p:stCondLst>
                                    <p:cond delay="0"/>
                                  </p:stCondLst>
                                  <p:childTnLst>
                                    <p:set>
                                      <p:cBhvr>
                                        <p:cTn id="160" dur="1" fill="hold">
                                          <p:stCondLst>
                                            <p:cond delay="0"/>
                                          </p:stCondLst>
                                        </p:cTn>
                                        <p:tgtEl>
                                          <p:spTgt spid="23"/>
                                        </p:tgtEl>
                                        <p:attrNameLst>
                                          <p:attrName>style.visibility</p:attrName>
                                        </p:attrNameLst>
                                      </p:cBhvr>
                                      <p:to>
                                        <p:strVal val="visible"/>
                                      </p:to>
                                    </p:set>
                                    <p:anim calcmode="lin" valueType="num">
                                      <p:cBhvr>
                                        <p:cTn id="161" dur="2000" fill="hold"/>
                                        <p:tgtEl>
                                          <p:spTgt spid="23"/>
                                        </p:tgtEl>
                                        <p:attrNameLst>
                                          <p:attrName>ppt_w</p:attrName>
                                        </p:attrNameLst>
                                      </p:cBhvr>
                                      <p:tavLst>
                                        <p:tav tm="0">
                                          <p:val>
                                            <p:strVal val="4*#ppt_w"/>
                                          </p:val>
                                        </p:tav>
                                        <p:tav tm="100000">
                                          <p:val>
                                            <p:strVal val="#ppt_w"/>
                                          </p:val>
                                        </p:tav>
                                      </p:tavLst>
                                    </p:anim>
                                    <p:anim calcmode="lin" valueType="num">
                                      <p:cBhvr>
                                        <p:cTn id="162" dur="2000" fill="hold"/>
                                        <p:tgtEl>
                                          <p:spTgt spid="23"/>
                                        </p:tgtEl>
                                        <p:attrNameLst>
                                          <p:attrName>ppt_h</p:attrName>
                                        </p:attrNameLst>
                                      </p:cBhvr>
                                      <p:tavLst>
                                        <p:tav tm="0">
                                          <p:val>
                                            <p:strVal val="4*#ppt_h"/>
                                          </p:val>
                                        </p:tav>
                                        <p:tav tm="100000">
                                          <p:val>
                                            <p:strVal val="#ppt_h"/>
                                          </p:val>
                                        </p:tav>
                                      </p:tavLst>
                                    </p:anim>
                                  </p:childTnLst>
                                </p:cTn>
                              </p:par>
                              <p:par>
                                <p:cTn id="163" presetID="23" presetClass="entr" presetSubtype="32" fill="hold" nodeType="withEffect">
                                  <p:stCondLst>
                                    <p:cond delay="0"/>
                                  </p:stCondLst>
                                  <p:childTnLst>
                                    <p:set>
                                      <p:cBhvr>
                                        <p:cTn id="164" dur="1" fill="hold">
                                          <p:stCondLst>
                                            <p:cond delay="0"/>
                                          </p:stCondLst>
                                        </p:cTn>
                                        <p:tgtEl>
                                          <p:spTgt spid="24"/>
                                        </p:tgtEl>
                                        <p:attrNameLst>
                                          <p:attrName>style.visibility</p:attrName>
                                        </p:attrNameLst>
                                      </p:cBhvr>
                                      <p:to>
                                        <p:strVal val="visible"/>
                                      </p:to>
                                    </p:set>
                                    <p:anim calcmode="lin" valueType="num">
                                      <p:cBhvr>
                                        <p:cTn id="165" dur="2000" fill="hold"/>
                                        <p:tgtEl>
                                          <p:spTgt spid="24"/>
                                        </p:tgtEl>
                                        <p:attrNameLst>
                                          <p:attrName>ppt_w</p:attrName>
                                        </p:attrNameLst>
                                      </p:cBhvr>
                                      <p:tavLst>
                                        <p:tav tm="0">
                                          <p:val>
                                            <p:strVal val="4*#ppt_w"/>
                                          </p:val>
                                        </p:tav>
                                        <p:tav tm="100000">
                                          <p:val>
                                            <p:strVal val="#ppt_w"/>
                                          </p:val>
                                        </p:tav>
                                      </p:tavLst>
                                    </p:anim>
                                    <p:anim calcmode="lin" valueType="num">
                                      <p:cBhvr>
                                        <p:cTn id="166" dur="2000" fill="hold"/>
                                        <p:tgtEl>
                                          <p:spTgt spid="24"/>
                                        </p:tgtEl>
                                        <p:attrNameLst>
                                          <p:attrName>ppt_h</p:attrName>
                                        </p:attrNameLst>
                                      </p:cBhvr>
                                      <p:tavLst>
                                        <p:tav tm="0">
                                          <p:val>
                                            <p:strVal val="4*#ppt_h"/>
                                          </p:val>
                                        </p:tav>
                                        <p:tav tm="100000">
                                          <p:val>
                                            <p:strVal val="#ppt_h"/>
                                          </p:val>
                                        </p:tav>
                                      </p:tavLst>
                                    </p:anim>
                                  </p:childTnLst>
                                </p:cTn>
                              </p:par>
                              <p:par>
                                <p:cTn id="167" presetID="23" presetClass="entr" presetSubtype="32" fill="hold" nodeType="withEffect">
                                  <p:stCondLst>
                                    <p:cond delay="0"/>
                                  </p:stCondLst>
                                  <p:childTnLst>
                                    <p:set>
                                      <p:cBhvr>
                                        <p:cTn id="168" dur="1" fill="hold">
                                          <p:stCondLst>
                                            <p:cond delay="0"/>
                                          </p:stCondLst>
                                        </p:cTn>
                                        <p:tgtEl>
                                          <p:spTgt spid="25"/>
                                        </p:tgtEl>
                                        <p:attrNameLst>
                                          <p:attrName>style.visibility</p:attrName>
                                        </p:attrNameLst>
                                      </p:cBhvr>
                                      <p:to>
                                        <p:strVal val="visible"/>
                                      </p:to>
                                    </p:set>
                                    <p:anim calcmode="lin" valueType="num">
                                      <p:cBhvr>
                                        <p:cTn id="169" dur="2000" fill="hold"/>
                                        <p:tgtEl>
                                          <p:spTgt spid="25"/>
                                        </p:tgtEl>
                                        <p:attrNameLst>
                                          <p:attrName>ppt_w</p:attrName>
                                        </p:attrNameLst>
                                      </p:cBhvr>
                                      <p:tavLst>
                                        <p:tav tm="0">
                                          <p:val>
                                            <p:strVal val="4*#ppt_w"/>
                                          </p:val>
                                        </p:tav>
                                        <p:tav tm="100000">
                                          <p:val>
                                            <p:strVal val="#ppt_w"/>
                                          </p:val>
                                        </p:tav>
                                      </p:tavLst>
                                    </p:anim>
                                    <p:anim calcmode="lin" valueType="num">
                                      <p:cBhvr>
                                        <p:cTn id="170" dur="2000" fill="hold"/>
                                        <p:tgtEl>
                                          <p:spTgt spid="25"/>
                                        </p:tgtEl>
                                        <p:attrNameLst>
                                          <p:attrName>ppt_h</p:attrName>
                                        </p:attrNameLst>
                                      </p:cBhvr>
                                      <p:tavLst>
                                        <p:tav tm="0">
                                          <p:val>
                                            <p:strVal val="4*#ppt_h"/>
                                          </p:val>
                                        </p:tav>
                                        <p:tav tm="100000">
                                          <p:val>
                                            <p:strVal val="#ppt_h"/>
                                          </p:val>
                                        </p:tav>
                                      </p:tavLst>
                                    </p:anim>
                                  </p:childTnLst>
                                </p:cTn>
                              </p:par>
                              <p:par>
                                <p:cTn id="171" presetID="23" presetClass="entr" presetSubtype="32" fill="hold" nodeType="withEffect">
                                  <p:stCondLst>
                                    <p:cond delay="0"/>
                                  </p:stCondLst>
                                  <p:childTnLst>
                                    <p:set>
                                      <p:cBhvr>
                                        <p:cTn id="172" dur="1" fill="hold">
                                          <p:stCondLst>
                                            <p:cond delay="0"/>
                                          </p:stCondLst>
                                        </p:cTn>
                                        <p:tgtEl>
                                          <p:spTgt spid="26"/>
                                        </p:tgtEl>
                                        <p:attrNameLst>
                                          <p:attrName>style.visibility</p:attrName>
                                        </p:attrNameLst>
                                      </p:cBhvr>
                                      <p:to>
                                        <p:strVal val="visible"/>
                                      </p:to>
                                    </p:set>
                                    <p:anim calcmode="lin" valueType="num">
                                      <p:cBhvr>
                                        <p:cTn id="173" dur="2000" fill="hold"/>
                                        <p:tgtEl>
                                          <p:spTgt spid="26"/>
                                        </p:tgtEl>
                                        <p:attrNameLst>
                                          <p:attrName>ppt_w</p:attrName>
                                        </p:attrNameLst>
                                      </p:cBhvr>
                                      <p:tavLst>
                                        <p:tav tm="0">
                                          <p:val>
                                            <p:strVal val="4*#ppt_w"/>
                                          </p:val>
                                        </p:tav>
                                        <p:tav tm="100000">
                                          <p:val>
                                            <p:strVal val="#ppt_w"/>
                                          </p:val>
                                        </p:tav>
                                      </p:tavLst>
                                    </p:anim>
                                    <p:anim calcmode="lin" valueType="num">
                                      <p:cBhvr>
                                        <p:cTn id="174" dur="2000" fill="hold"/>
                                        <p:tgtEl>
                                          <p:spTgt spid="26"/>
                                        </p:tgtEl>
                                        <p:attrNameLst>
                                          <p:attrName>ppt_h</p:attrName>
                                        </p:attrNameLst>
                                      </p:cBhvr>
                                      <p:tavLst>
                                        <p:tav tm="0">
                                          <p:val>
                                            <p:strVal val="4*#ppt_h"/>
                                          </p:val>
                                        </p:tav>
                                        <p:tav tm="100000">
                                          <p:val>
                                            <p:strVal val="#ppt_h"/>
                                          </p:val>
                                        </p:tav>
                                      </p:tavLst>
                                    </p:anim>
                                  </p:childTnLst>
                                </p:cTn>
                              </p:par>
                              <p:par>
                                <p:cTn id="175" presetID="23" presetClass="entr" presetSubtype="32" fill="hold" nodeType="withEffect">
                                  <p:stCondLst>
                                    <p:cond delay="0"/>
                                  </p:stCondLst>
                                  <p:childTnLst>
                                    <p:set>
                                      <p:cBhvr>
                                        <p:cTn id="176" dur="1" fill="hold">
                                          <p:stCondLst>
                                            <p:cond delay="0"/>
                                          </p:stCondLst>
                                        </p:cTn>
                                        <p:tgtEl>
                                          <p:spTgt spid="27"/>
                                        </p:tgtEl>
                                        <p:attrNameLst>
                                          <p:attrName>style.visibility</p:attrName>
                                        </p:attrNameLst>
                                      </p:cBhvr>
                                      <p:to>
                                        <p:strVal val="visible"/>
                                      </p:to>
                                    </p:set>
                                    <p:anim calcmode="lin" valueType="num">
                                      <p:cBhvr>
                                        <p:cTn id="177" dur="2000" fill="hold"/>
                                        <p:tgtEl>
                                          <p:spTgt spid="27"/>
                                        </p:tgtEl>
                                        <p:attrNameLst>
                                          <p:attrName>ppt_w</p:attrName>
                                        </p:attrNameLst>
                                      </p:cBhvr>
                                      <p:tavLst>
                                        <p:tav tm="0">
                                          <p:val>
                                            <p:strVal val="4*#ppt_w"/>
                                          </p:val>
                                        </p:tav>
                                        <p:tav tm="100000">
                                          <p:val>
                                            <p:strVal val="#ppt_w"/>
                                          </p:val>
                                        </p:tav>
                                      </p:tavLst>
                                    </p:anim>
                                    <p:anim calcmode="lin" valueType="num">
                                      <p:cBhvr>
                                        <p:cTn id="178" dur="2000" fill="hold"/>
                                        <p:tgtEl>
                                          <p:spTgt spid="27"/>
                                        </p:tgtEl>
                                        <p:attrNameLst>
                                          <p:attrName>ppt_h</p:attrName>
                                        </p:attrNameLst>
                                      </p:cBhvr>
                                      <p:tavLst>
                                        <p:tav tm="0">
                                          <p:val>
                                            <p:strVal val="4*#ppt_h"/>
                                          </p:val>
                                        </p:tav>
                                        <p:tav tm="100000">
                                          <p:val>
                                            <p:strVal val="#ppt_h"/>
                                          </p:val>
                                        </p:tav>
                                      </p:tavLst>
                                    </p:anim>
                                  </p:childTnLst>
                                </p:cTn>
                              </p:par>
                              <p:par>
                                <p:cTn id="179" presetID="23" presetClass="entr" presetSubtype="32" fill="hold"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strVal val="4*#ppt_w"/>
                                          </p:val>
                                        </p:tav>
                                        <p:tav tm="100000">
                                          <p:val>
                                            <p:strVal val="#ppt_w"/>
                                          </p:val>
                                        </p:tav>
                                      </p:tavLst>
                                    </p:anim>
                                    <p:anim calcmode="lin" valueType="num">
                                      <p:cBhvr>
                                        <p:cTn id="182" dur="2000" fill="hold"/>
                                        <p:tgtEl>
                                          <p:spTgt spid="28"/>
                                        </p:tgtEl>
                                        <p:attrNameLst>
                                          <p:attrName>ppt_h</p:attrName>
                                        </p:attrNameLst>
                                      </p:cBhvr>
                                      <p:tavLst>
                                        <p:tav tm="0">
                                          <p:val>
                                            <p:strVal val="4*#ppt_h"/>
                                          </p:val>
                                        </p:tav>
                                        <p:tav tm="100000">
                                          <p:val>
                                            <p:strVal val="#ppt_h"/>
                                          </p:val>
                                        </p:tav>
                                      </p:tavLst>
                                    </p:anim>
                                  </p:childTnLst>
                                </p:cTn>
                              </p:par>
                              <p:par>
                                <p:cTn id="183" presetID="23" presetClass="entr" presetSubtype="32" fill="hold" nodeType="withEffect">
                                  <p:stCondLst>
                                    <p:cond delay="0"/>
                                  </p:stCondLst>
                                  <p:childTnLst>
                                    <p:set>
                                      <p:cBhvr>
                                        <p:cTn id="184" dur="1" fill="hold">
                                          <p:stCondLst>
                                            <p:cond delay="0"/>
                                          </p:stCondLst>
                                        </p:cTn>
                                        <p:tgtEl>
                                          <p:spTgt spid="29"/>
                                        </p:tgtEl>
                                        <p:attrNameLst>
                                          <p:attrName>style.visibility</p:attrName>
                                        </p:attrNameLst>
                                      </p:cBhvr>
                                      <p:to>
                                        <p:strVal val="visible"/>
                                      </p:to>
                                    </p:set>
                                    <p:anim calcmode="lin" valueType="num">
                                      <p:cBhvr>
                                        <p:cTn id="185" dur="2000" fill="hold"/>
                                        <p:tgtEl>
                                          <p:spTgt spid="29"/>
                                        </p:tgtEl>
                                        <p:attrNameLst>
                                          <p:attrName>ppt_w</p:attrName>
                                        </p:attrNameLst>
                                      </p:cBhvr>
                                      <p:tavLst>
                                        <p:tav tm="0">
                                          <p:val>
                                            <p:strVal val="4*#ppt_w"/>
                                          </p:val>
                                        </p:tav>
                                        <p:tav tm="100000">
                                          <p:val>
                                            <p:strVal val="#ppt_w"/>
                                          </p:val>
                                        </p:tav>
                                      </p:tavLst>
                                    </p:anim>
                                    <p:anim calcmode="lin" valueType="num">
                                      <p:cBhvr>
                                        <p:cTn id="186" dur="2000" fill="hold"/>
                                        <p:tgtEl>
                                          <p:spTgt spid="29"/>
                                        </p:tgtEl>
                                        <p:attrNameLst>
                                          <p:attrName>ppt_h</p:attrName>
                                        </p:attrNameLst>
                                      </p:cBhvr>
                                      <p:tavLst>
                                        <p:tav tm="0">
                                          <p:val>
                                            <p:strVal val="4*#ppt_h"/>
                                          </p:val>
                                        </p:tav>
                                        <p:tav tm="100000">
                                          <p:val>
                                            <p:strVal val="#ppt_h"/>
                                          </p:val>
                                        </p:tav>
                                      </p:tavLst>
                                    </p:anim>
                                  </p:childTnLst>
                                </p:cTn>
                              </p:par>
                              <p:par>
                                <p:cTn id="187" presetID="23" presetClass="entr" presetSubtype="32" fill="hold" nodeType="withEffect">
                                  <p:stCondLst>
                                    <p:cond delay="0"/>
                                  </p:stCondLst>
                                  <p:childTnLst>
                                    <p:set>
                                      <p:cBhvr>
                                        <p:cTn id="188" dur="1" fill="hold">
                                          <p:stCondLst>
                                            <p:cond delay="0"/>
                                          </p:stCondLst>
                                        </p:cTn>
                                        <p:tgtEl>
                                          <p:spTgt spid="30"/>
                                        </p:tgtEl>
                                        <p:attrNameLst>
                                          <p:attrName>style.visibility</p:attrName>
                                        </p:attrNameLst>
                                      </p:cBhvr>
                                      <p:to>
                                        <p:strVal val="visible"/>
                                      </p:to>
                                    </p:set>
                                    <p:anim calcmode="lin" valueType="num">
                                      <p:cBhvr>
                                        <p:cTn id="189" dur="2000" fill="hold"/>
                                        <p:tgtEl>
                                          <p:spTgt spid="30"/>
                                        </p:tgtEl>
                                        <p:attrNameLst>
                                          <p:attrName>ppt_w</p:attrName>
                                        </p:attrNameLst>
                                      </p:cBhvr>
                                      <p:tavLst>
                                        <p:tav tm="0">
                                          <p:val>
                                            <p:strVal val="4*#ppt_w"/>
                                          </p:val>
                                        </p:tav>
                                        <p:tav tm="100000">
                                          <p:val>
                                            <p:strVal val="#ppt_w"/>
                                          </p:val>
                                        </p:tav>
                                      </p:tavLst>
                                    </p:anim>
                                    <p:anim calcmode="lin" valueType="num">
                                      <p:cBhvr>
                                        <p:cTn id="190" dur="2000" fill="hold"/>
                                        <p:tgtEl>
                                          <p:spTgt spid="30"/>
                                        </p:tgtEl>
                                        <p:attrNameLst>
                                          <p:attrName>ppt_h</p:attrName>
                                        </p:attrNameLst>
                                      </p:cBhvr>
                                      <p:tavLst>
                                        <p:tav tm="0">
                                          <p:val>
                                            <p:strVal val="4*#ppt_h"/>
                                          </p:val>
                                        </p:tav>
                                        <p:tav tm="100000">
                                          <p:val>
                                            <p:strVal val="#ppt_h"/>
                                          </p:val>
                                        </p:tav>
                                      </p:tavLst>
                                    </p:anim>
                                  </p:childTnLst>
                                </p:cTn>
                              </p:par>
                              <p:par>
                                <p:cTn id="191" presetID="23" presetClass="entr" presetSubtype="32" fill="hold" nodeType="withEffect">
                                  <p:stCondLst>
                                    <p:cond delay="0"/>
                                  </p:stCondLst>
                                  <p:childTnLst>
                                    <p:set>
                                      <p:cBhvr>
                                        <p:cTn id="192" dur="1" fill="hold">
                                          <p:stCondLst>
                                            <p:cond delay="0"/>
                                          </p:stCondLst>
                                        </p:cTn>
                                        <p:tgtEl>
                                          <p:spTgt spid="31"/>
                                        </p:tgtEl>
                                        <p:attrNameLst>
                                          <p:attrName>style.visibility</p:attrName>
                                        </p:attrNameLst>
                                      </p:cBhvr>
                                      <p:to>
                                        <p:strVal val="visible"/>
                                      </p:to>
                                    </p:set>
                                    <p:anim calcmode="lin" valueType="num">
                                      <p:cBhvr>
                                        <p:cTn id="193" dur="2000" fill="hold"/>
                                        <p:tgtEl>
                                          <p:spTgt spid="31"/>
                                        </p:tgtEl>
                                        <p:attrNameLst>
                                          <p:attrName>ppt_w</p:attrName>
                                        </p:attrNameLst>
                                      </p:cBhvr>
                                      <p:tavLst>
                                        <p:tav tm="0">
                                          <p:val>
                                            <p:strVal val="4*#ppt_w"/>
                                          </p:val>
                                        </p:tav>
                                        <p:tav tm="100000">
                                          <p:val>
                                            <p:strVal val="#ppt_w"/>
                                          </p:val>
                                        </p:tav>
                                      </p:tavLst>
                                    </p:anim>
                                    <p:anim calcmode="lin" valueType="num">
                                      <p:cBhvr>
                                        <p:cTn id="194" dur="2000" fill="hold"/>
                                        <p:tgtEl>
                                          <p:spTgt spid="31"/>
                                        </p:tgtEl>
                                        <p:attrNameLst>
                                          <p:attrName>ppt_h</p:attrName>
                                        </p:attrNameLst>
                                      </p:cBhvr>
                                      <p:tavLst>
                                        <p:tav tm="0">
                                          <p:val>
                                            <p:strVal val="4*#ppt_h"/>
                                          </p:val>
                                        </p:tav>
                                        <p:tav tm="100000">
                                          <p:val>
                                            <p:strVal val="#ppt_h"/>
                                          </p:val>
                                        </p:tav>
                                      </p:tavLst>
                                    </p:anim>
                                  </p:childTnLst>
                                </p:cTn>
                              </p:par>
                              <p:par>
                                <p:cTn id="195" presetID="23" presetClass="entr" presetSubtype="32" fill="hold" nodeType="withEffect">
                                  <p:stCondLst>
                                    <p:cond delay="0"/>
                                  </p:stCondLst>
                                  <p:childTnLst>
                                    <p:set>
                                      <p:cBhvr>
                                        <p:cTn id="196" dur="1" fill="hold">
                                          <p:stCondLst>
                                            <p:cond delay="0"/>
                                          </p:stCondLst>
                                        </p:cTn>
                                        <p:tgtEl>
                                          <p:spTgt spid="38"/>
                                        </p:tgtEl>
                                        <p:attrNameLst>
                                          <p:attrName>style.visibility</p:attrName>
                                        </p:attrNameLst>
                                      </p:cBhvr>
                                      <p:to>
                                        <p:strVal val="visible"/>
                                      </p:to>
                                    </p:set>
                                    <p:anim calcmode="lin" valueType="num">
                                      <p:cBhvr>
                                        <p:cTn id="197" dur="2000" fill="hold"/>
                                        <p:tgtEl>
                                          <p:spTgt spid="38"/>
                                        </p:tgtEl>
                                        <p:attrNameLst>
                                          <p:attrName>ppt_w</p:attrName>
                                        </p:attrNameLst>
                                      </p:cBhvr>
                                      <p:tavLst>
                                        <p:tav tm="0">
                                          <p:val>
                                            <p:strVal val="4*#ppt_w"/>
                                          </p:val>
                                        </p:tav>
                                        <p:tav tm="100000">
                                          <p:val>
                                            <p:strVal val="#ppt_w"/>
                                          </p:val>
                                        </p:tav>
                                      </p:tavLst>
                                    </p:anim>
                                    <p:anim calcmode="lin" valueType="num">
                                      <p:cBhvr>
                                        <p:cTn id="198" dur="2000" fill="hold"/>
                                        <p:tgtEl>
                                          <p:spTgt spid="38"/>
                                        </p:tgtEl>
                                        <p:attrNameLst>
                                          <p:attrName>ppt_h</p:attrName>
                                        </p:attrNameLst>
                                      </p:cBhvr>
                                      <p:tavLst>
                                        <p:tav tm="0">
                                          <p:val>
                                            <p:strVal val="4*#ppt_h"/>
                                          </p:val>
                                        </p:tav>
                                        <p:tav tm="100000">
                                          <p:val>
                                            <p:strVal val="#ppt_h"/>
                                          </p:val>
                                        </p:tav>
                                      </p:tavLst>
                                    </p:anim>
                                  </p:childTnLst>
                                </p:cTn>
                              </p:par>
                              <p:par>
                                <p:cTn id="199" presetID="23" presetClass="entr" presetSubtype="32" fill="hold" nodeType="withEffect">
                                  <p:stCondLst>
                                    <p:cond delay="0"/>
                                  </p:stCondLst>
                                  <p:childTnLst>
                                    <p:set>
                                      <p:cBhvr>
                                        <p:cTn id="200" dur="1" fill="hold">
                                          <p:stCondLst>
                                            <p:cond delay="0"/>
                                          </p:stCondLst>
                                        </p:cTn>
                                        <p:tgtEl>
                                          <p:spTgt spid="39"/>
                                        </p:tgtEl>
                                        <p:attrNameLst>
                                          <p:attrName>style.visibility</p:attrName>
                                        </p:attrNameLst>
                                      </p:cBhvr>
                                      <p:to>
                                        <p:strVal val="visible"/>
                                      </p:to>
                                    </p:set>
                                    <p:anim calcmode="lin" valueType="num">
                                      <p:cBhvr>
                                        <p:cTn id="201" dur="2000" fill="hold"/>
                                        <p:tgtEl>
                                          <p:spTgt spid="39"/>
                                        </p:tgtEl>
                                        <p:attrNameLst>
                                          <p:attrName>ppt_w</p:attrName>
                                        </p:attrNameLst>
                                      </p:cBhvr>
                                      <p:tavLst>
                                        <p:tav tm="0">
                                          <p:val>
                                            <p:strVal val="4*#ppt_w"/>
                                          </p:val>
                                        </p:tav>
                                        <p:tav tm="100000">
                                          <p:val>
                                            <p:strVal val="#ppt_w"/>
                                          </p:val>
                                        </p:tav>
                                      </p:tavLst>
                                    </p:anim>
                                    <p:anim calcmode="lin" valueType="num">
                                      <p:cBhvr>
                                        <p:cTn id="202" dur="2000" fill="hold"/>
                                        <p:tgtEl>
                                          <p:spTgt spid="39"/>
                                        </p:tgtEl>
                                        <p:attrNameLst>
                                          <p:attrName>ppt_h</p:attrName>
                                        </p:attrNameLst>
                                      </p:cBhvr>
                                      <p:tavLst>
                                        <p:tav tm="0">
                                          <p:val>
                                            <p:strVal val="4*#ppt_h"/>
                                          </p:val>
                                        </p:tav>
                                        <p:tav tm="100000">
                                          <p:val>
                                            <p:strVal val="#ppt_h"/>
                                          </p:val>
                                        </p:tav>
                                      </p:tavLst>
                                    </p:anim>
                                  </p:childTnLst>
                                </p:cTn>
                              </p:par>
                              <p:par>
                                <p:cTn id="203" presetID="23" presetClass="entr" presetSubtype="32" fill="hold" nodeType="withEffect">
                                  <p:stCondLst>
                                    <p:cond delay="0"/>
                                  </p:stCondLst>
                                  <p:childTnLst>
                                    <p:set>
                                      <p:cBhvr>
                                        <p:cTn id="204" dur="1" fill="hold">
                                          <p:stCondLst>
                                            <p:cond delay="0"/>
                                          </p:stCondLst>
                                        </p:cTn>
                                        <p:tgtEl>
                                          <p:spTgt spid="44"/>
                                        </p:tgtEl>
                                        <p:attrNameLst>
                                          <p:attrName>style.visibility</p:attrName>
                                        </p:attrNameLst>
                                      </p:cBhvr>
                                      <p:to>
                                        <p:strVal val="visible"/>
                                      </p:to>
                                    </p:set>
                                    <p:anim calcmode="lin" valueType="num">
                                      <p:cBhvr>
                                        <p:cTn id="205" dur="2000" fill="hold"/>
                                        <p:tgtEl>
                                          <p:spTgt spid="44"/>
                                        </p:tgtEl>
                                        <p:attrNameLst>
                                          <p:attrName>ppt_w</p:attrName>
                                        </p:attrNameLst>
                                      </p:cBhvr>
                                      <p:tavLst>
                                        <p:tav tm="0">
                                          <p:val>
                                            <p:strVal val="4*#ppt_w"/>
                                          </p:val>
                                        </p:tav>
                                        <p:tav tm="100000">
                                          <p:val>
                                            <p:strVal val="#ppt_w"/>
                                          </p:val>
                                        </p:tav>
                                      </p:tavLst>
                                    </p:anim>
                                    <p:anim calcmode="lin" valueType="num">
                                      <p:cBhvr>
                                        <p:cTn id="206" dur="2000" fill="hold"/>
                                        <p:tgtEl>
                                          <p:spTgt spid="44"/>
                                        </p:tgtEl>
                                        <p:attrNameLst>
                                          <p:attrName>ppt_h</p:attrName>
                                        </p:attrNameLst>
                                      </p:cBhvr>
                                      <p:tavLst>
                                        <p:tav tm="0">
                                          <p:val>
                                            <p:strVal val="4*#ppt_h"/>
                                          </p:val>
                                        </p:tav>
                                        <p:tav tm="100000">
                                          <p:val>
                                            <p:strVal val="#ppt_h"/>
                                          </p:val>
                                        </p:tav>
                                      </p:tavLst>
                                    </p:anim>
                                  </p:childTnLst>
                                </p:cTn>
                              </p:par>
                              <p:par>
                                <p:cTn id="207" presetID="23" presetClass="entr" presetSubtype="32" fill="hold" nodeType="withEffect">
                                  <p:stCondLst>
                                    <p:cond delay="0"/>
                                  </p:stCondLst>
                                  <p:childTnLst>
                                    <p:set>
                                      <p:cBhvr>
                                        <p:cTn id="208" dur="1" fill="hold">
                                          <p:stCondLst>
                                            <p:cond delay="0"/>
                                          </p:stCondLst>
                                        </p:cTn>
                                        <p:tgtEl>
                                          <p:spTgt spid="45"/>
                                        </p:tgtEl>
                                        <p:attrNameLst>
                                          <p:attrName>style.visibility</p:attrName>
                                        </p:attrNameLst>
                                      </p:cBhvr>
                                      <p:to>
                                        <p:strVal val="visible"/>
                                      </p:to>
                                    </p:set>
                                    <p:anim calcmode="lin" valueType="num">
                                      <p:cBhvr>
                                        <p:cTn id="209" dur="2000" fill="hold"/>
                                        <p:tgtEl>
                                          <p:spTgt spid="45"/>
                                        </p:tgtEl>
                                        <p:attrNameLst>
                                          <p:attrName>ppt_w</p:attrName>
                                        </p:attrNameLst>
                                      </p:cBhvr>
                                      <p:tavLst>
                                        <p:tav tm="0">
                                          <p:val>
                                            <p:strVal val="4*#ppt_w"/>
                                          </p:val>
                                        </p:tav>
                                        <p:tav tm="100000">
                                          <p:val>
                                            <p:strVal val="#ppt_w"/>
                                          </p:val>
                                        </p:tav>
                                      </p:tavLst>
                                    </p:anim>
                                    <p:anim calcmode="lin" valueType="num">
                                      <p:cBhvr>
                                        <p:cTn id="210" dur="2000" fill="hold"/>
                                        <p:tgtEl>
                                          <p:spTgt spid="45"/>
                                        </p:tgtEl>
                                        <p:attrNameLst>
                                          <p:attrName>ppt_h</p:attrName>
                                        </p:attrNameLst>
                                      </p:cBhvr>
                                      <p:tavLst>
                                        <p:tav tm="0">
                                          <p:val>
                                            <p:strVal val="4*#ppt_h"/>
                                          </p:val>
                                        </p:tav>
                                        <p:tav tm="100000">
                                          <p:val>
                                            <p:strVal val="#ppt_h"/>
                                          </p:val>
                                        </p:tav>
                                      </p:tavLst>
                                    </p:anim>
                                  </p:childTnLst>
                                </p:cTn>
                              </p:par>
                              <p:par>
                                <p:cTn id="211" presetID="23" presetClass="entr" presetSubtype="32" fill="hold" nodeType="withEffect">
                                  <p:stCondLst>
                                    <p:cond delay="0"/>
                                  </p:stCondLst>
                                  <p:childTnLst>
                                    <p:set>
                                      <p:cBhvr>
                                        <p:cTn id="212" dur="1" fill="hold">
                                          <p:stCondLst>
                                            <p:cond delay="0"/>
                                          </p:stCondLst>
                                        </p:cTn>
                                        <p:tgtEl>
                                          <p:spTgt spid="46"/>
                                        </p:tgtEl>
                                        <p:attrNameLst>
                                          <p:attrName>style.visibility</p:attrName>
                                        </p:attrNameLst>
                                      </p:cBhvr>
                                      <p:to>
                                        <p:strVal val="visible"/>
                                      </p:to>
                                    </p:set>
                                    <p:anim calcmode="lin" valueType="num">
                                      <p:cBhvr>
                                        <p:cTn id="213" dur="2000" fill="hold"/>
                                        <p:tgtEl>
                                          <p:spTgt spid="46"/>
                                        </p:tgtEl>
                                        <p:attrNameLst>
                                          <p:attrName>ppt_w</p:attrName>
                                        </p:attrNameLst>
                                      </p:cBhvr>
                                      <p:tavLst>
                                        <p:tav tm="0">
                                          <p:val>
                                            <p:strVal val="4*#ppt_w"/>
                                          </p:val>
                                        </p:tav>
                                        <p:tav tm="100000">
                                          <p:val>
                                            <p:strVal val="#ppt_w"/>
                                          </p:val>
                                        </p:tav>
                                      </p:tavLst>
                                    </p:anim>
                                    <p:anim calcmode="lin" valueType="num">
                                      <p:cBhvr>
                                        <p:cTn id="214" dur="2000" fill="hold"/>
                                        <p:tgtEl>
                                          <p:spTgt spid="46"/>
                                        </p:tgtEl>
                                        <p:attrNameLst>
                                          <p:attrName>ppt_h</p:attrName>
                                        </p:attrNameLst>
                                      </p:cBhvr>
                                      <p:tavLst>
                                        <p:tav tm="0">
                                          <p:val>
                                            <p:strVal val="4*#ppt_h"/>
                                          </p:val>
                                        </p:tav>
                                        <p:tav tm="100000">
                                          <p:val>
                                            <p:strVal val="#ppt_h"/>
                                          </p:val>
                                        </p:tav>
                                      </p:tavLst>
                                    </p:anim>
                                  </p:childTnLst>
                                </p:cTn>
                              </p:par>
                              <p:par>
                                <p:cTn id="215" presetID="8" presetClass="emph" presetSubtype="0" autoRev="1" fill="hold" nodeType="withEffect">
                                  <p:stCondLst>
                                    <p:cond delay="0"/>
                                  </p:stCondLst>
                                  <p:childTnLst>
                                    <p:animRot by="-21600000">
                                      <p:cBhvr>
                                        <p:cTn id="216" dur="2000" fill="hold"/>
                                        <p:tgtEl>
                                          <p:spTgt spid="5"/>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6"/>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7"/>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8"/>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9"/>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10"/>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11"/>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12"/>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13"/>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15"/>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17"/>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20"/>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21"/>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22"/>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23"/>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24"/>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25"/>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26"/>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27"/>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28"/>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29"/>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30"/>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31"/>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38"/>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39"/>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44"/>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45"/>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46"/>
                                        </p:tgtEl>
                                        <p:attrNameLst>
                                          <p:attrName>r</p:attrName>
                                        </p:attrNameLst>
                                      </p:cBhvr>
                                    </p:animRot>
                                  </p:childTnLst>
                                </p:cTn>
                              </p:par>
                            </p:childTnLst>
                          </p:cTn>
                        </p:par>
                        <p:par>
                          <p:cTn id="271" fill="hold">
                            <p:stCondLst>
                              <p:cond delay="4000"/>
                            </p:stCondLst>
                            <p:childTnLst>
                              <p:par>
                                <p:cTn id="272" presetID="23" presetClass="exit" presetSubtype="544" fill="hold" nodeType="afterEffect">
                                  <p:stCondLst>
                                    <p:cond delay="0"/>
                                  </p:stCondLst>
                                  <p:childTnLst>
                                    <p:anim calcmode="lin" valueType="num">
                                      <p:cBhvr>
                                        <p:cTn id="273" dur="2000"/>
                                        <p:tgtEl>
                                          <p:spTgt spid="51"/>
                                        </p:tgtEl>
                                        <p:attrNameLst>
                                          <p:attrName>ppt_w</p:attrName>
                                        </p:attrNameLst>
                                      </p:cBhvr>
                                      <p:tavLst>
                                        <p:tav tm="0">
                                          <p:val>
                                            <p:strVal val="ppt_w"/>
                                          </p:val>
                                        </p:tav>
                                        <p:tav tm="100000">
                                          <p:val>
                                            <p:fltVal val="0"/>
                                          </p:val>
                                        </p:tav>
                                      </p:tavLst>
                                    </p:anim>
                                    <p:anim calcmode="lin" valueType="num">
                                      <p:cBhvr>
                                        <p:cTn id="274" dur="2000"/>
                                        <p:tgtEl>
                                          <p:spTgt spid="51"/>
                                        </p:tgtEl>
                                        <p:attrNameLst>
                                          <p:attrName>ppt_h</p:attrName>
                                        </p:attrNameLst>
                                      </p:cBhvr>
                                      <p:tavLst>
                                        <p:tav tm="0">
                                          <p:val>
                                            <p:strVal val="ppt_h"/>
                                          </p:val>
                                        </p:tav>
                                        <p:tav tm="100000">
                                          <p:val>
                                            <p:fltVal val="0"/>
                                          </p:val>
                                        </p:tav>
                                      </p:tavLst>
                                    </p:anim>
                                    <p:anim calcmode="lin" valueType="num">
                                      <p:cBhvr>
                                        <p:cTn id="275" dur="2000"/>
                                        <p:tgtEl>
                                          <p:spTgt spid="51"/>
                                        </p:tgtEl>
                                        <p:attrNameLst>
                                          <p:attrName>ppt_x</p:attrName>
                                        </p:attrNameLst>
                                      </p:cBhvr>
                                      <p:tavLst>
                                        <p:tav tm="0">
                                          <p:val>
                                            <p:strVal val="ppt_x"/>
                                          </p:val>
                                        </p:tav>
                                        <p:tav tm="100000">
                                          <p:val>
                                            <p:fltVal val="0.5"/>
                                          </p:val>
                                        </p:tav>
                                      </p:tavLst>
                                    </p:anim>
                                    <p:anim calcmode="lin" valueType="num">
                                      <p:cBhvr>
                                        <p:cTn id="276" dur="2000"/>
                                        <p:tgtEl>
                                          <p:spTgt spid="51"/>
                                        </p:tgtEl>
                                        <p:attrNameLst>
                                          <p:attrName>ppt_y</p:attrName>
                                        </p:attrNameLst>
                                      </p:cBhvr>
                                      <p:tavLst>
                                        <p:tav tm="0">
                                          <p:val>
                                            <p:strVal val="ppt_y"/>
                                          </p:val>
                                        </p:tav>
                                        <p:tav tm="100000">
                                          <p:val>
                                            <p:fltVal val="0.5"/>
                                          </p:val>
                                        </p:tav>
                                      </p:tavLst>
                                    </p:anim>
                                    <p:set>
                                      <p:cBhvr>
                                        <p:cTn id="277" dur="1" fill="hold">
                                          <p:stCondLst>
                                            <p:cond delay="1999"/>
                                          </p:stCondLst>
                                        </p:cTn>
                                        <p:tgtEl>
                                          <p:spTgt spid="51"/>
                                        </p:tgtEl>
                                        <p:attrNameLst>
                                          <p:attrName>style.visibility</p:attrName>
                                        </p:attrNameLst>
                                      </p:cBhvr>
                                      <p:to>
                                        <p:strVal val="hidden"/>
                                      </p:to>
                                    </p:set>
                                  </p:childTnLst>
                                </p:cTn>
                              </p:par>
                              <p:par>
                                <p:cTn id="278" presetID="23" presetClass="exit" presetSubtype="544" fill="hold" nodeType="withEffect">
                                  <p:stCondLst>
                                    <p:cond delay="0"/>
                                  </p:stCondLst>
                                  <p:childTnLst>
                                    <p:anim calcmode="lin" valueType="num">
                                      <p:cBhvr>
                                        <p:cTn id="279" dur="2000"/>
                                        <p:tgtEl>
                                          <p:spTgt spid="52"/>
                                        </p:tgtEl>
                                        <p:attrNameLst>
                                          <p:attrName>ppt_w</p:attrName>
                                        </p:attrNameLst>
                                      </p:cBhvr>
                                      <p:tavLst>
                                        <p:tav tm="0">
                                          <p:val>
                                            <p:strVal val="ppt_w"/>
                                          </p:val>
                                        </p:tav>
                                        <p:tav tm="100000">
                                          <p:val>
                                            <p:fltVal val="0"/>
                                          </p:val>
                                        </p:tav>
                                      </p:tavLst>
                                    </p:anim>
                                    <p:anim calcmode="lin" valueType="num">
                                      <p:cBhvr>
                                        <p:cTn id="280" dur="2000"/>
                                        <p:tgtEl>
                                          <p:spTgt spid="52"/>
                                        </p:tgtEl>
                                        <p:attrNameLst>
                                          <p:attrName>ppt_h</p:attrName>
                                        </p:attrNameLst>
                                      </p:cBhvr>
                                      <p:tavLst>
                                        <p:tav tm="0">
                                          <p:val>
                                            <p:strVal val="ppt_h"/>
                                          </p:val>
                                        </p:tav>
                                        <p:tav tm="100000">
                                          <p:val>
                                            <p:fltVal val="0"/>
                                          </p:val>
                                        </p:tav>
                                      </p:tavLst>
                                    </p:anim>
                                    <p:anim calcmode="lin" valueType="num">
                                      <p:cBhvr>
                                        <p:cTn id="281" dur="2000"/>
                                        <p:tgtEl>
                                          <p:spTgt spid="52"/>
                                        </p:tgtEl>
                                        <p:attrNameLst>
                                          <p:attrName>ppt_x</p:attrName>
                                        </p:attrNameLst>
                                      </p:cBhvr>
                                      <p:tavLst>
                                        <p:tav tm="0">
                                          <p:val>
                                            <p:strVal val="ppt_x"/>
                                          </p:val>
                                        </p:tav>
                                        <p:tav tm="100000">
                                          <p:val>
                                            <p:fltVal val="0.5"/>
                                          </p:val>
                                        </p:tav>
                                      </p:tavLst>
                                    </p:anim>
                                    <p:anim calcmode="lin" valueType="num">
                                      <p:cBhvr>
                                        <p:cTn id="282" dur="2000"/>
                                        <p:tgtEl>
                                          <p:spTgt spid="52"/>
                                        </p:tgtEl>
                                        <p:attrNameLst>
                                          <p:attrName>ppt_y</p:attrName>
                                        </p:attrNameLst>
                                      </p:cBhvr>
                                      <p:tavLst>
                                        <p:tav tm="0">
                                          <p:val>
                                            <p:strVal val="ppt_y"/>
                                          </p:val>
                                        </p:tav>
                                        <p:tav tm="100000">
                                          <p:val>
                                            <p:fltVal val="0.5"/>
                                          </p:val>
                                        </p:tav>
                                      </p:tavLst>
                                    </p:anim>
                                    <p:set>
                                      <p:cBhvr>
                                        <p:cTn id="283" dur="1" fill="hold">
                                          <p:stCondLst>
                                            <p:cond delay="1999"/>
                                          </p:stCondLst>
                                        </p:cTn>
                                        <p:tgtEl>
                                          <p:spTgt spid="52"/>
                                        </p:tgtEl>
                                        <p:attrNameLst>
                                          <p:attrName>style.visibility</p:attrName>
                                        </p:attrNameLst>
                                      </p:cBhvr>
                                      <p:to>
                                        <p:strVal val="hidden"/>
                                      </p:to>
                                    </p:set>
                                  </p:childTnLst>
                                </p:cTn>
                              </p:par>
                              <p:par>
                                <p:cTn id="284" presetID="23" presetClass="exit" presetSubtype="544" fill="hold" nodeType="withEffect">
                                  <p:stCondLst>
                                    <p:cond delay="0"/>
                                  </p:stCondLst>
                                  <p:childTnLst>
                                    <p:anim calcmode="lin" valueType="num">
                                      <p:cBhvr>
                                        <p:cTn id="285" dur="2000"/>
                                        <p:tgtEl>
                                          <p:spTgt spid="53"/>
                                        </p:tgtEl>
                                        <p:attrNameLst>
                                          <p:attrName>ppt_w</p:attrName>
                                        </p:attrNameLst>
                                      </p:cBhvr>
                                      <p:tavLst>
                                        <p:tav tm="0">
                                          <p:val>
                                            <p:strVal val="ppt_w"/>
                                          </p:val>
                                        </p:tav>
                                        <p:tav tm="100000">
                                          <p:val>
                                            <p:fltVal val="0"/>
                                          </p:val>
                                        </p:tav>
                                      </p:tavLst>
                                    </p:anim>
                                    <p:anim calcmode="lin" valueType="num">
                                      <p:cBhvr>
                                        <p:cTn id="286" dur="2000"/>
                                        <p:tgtEl>
                                          <p:spTgt spid="53"/>
                                        </p:tgtEl>
                                        <p:attrNameLst>
                                          <p:attrName>ppt_h</p:attrName>
                                        </p:attrNameLst>
                                      </p:cBhvr>
                                      <p:tavLst>
                                        <p:tav tm="0">
                                          <p:val>
                                            <p:strVal val="ppt_h"/>
                                          </p:val>
                                        </p:tav>
                                        <p:tav tm="100000">
                                          <p:val>
                                            <p:fltVal val="0"/>
                                          </p:val>
                                        </p:tav>
                                      </p:tavLst>
                                    </p:anim>
                                    <p:anim calcmode="lin" valueType="num">
                                      <p:cBhvr>
                                        <p:cTn id="287" dur="2000"/>
                                        <p:tgtEl>
                                          <p:spTgt spid="53"/>
                                        </p:tgtEl>
                                        <p:attrNameLst>
                                          <p:attrName>ppt_x</p:attrName>
                                        </p:attrNameLst>
                                      </p:cBhvr>
                                      <p:tavLst>
                                        <p:tav tm="0">
                                          <p:val>
                                            <p:strVal val="ppt_x"/>
                                          </p:val>
                                        </p:tav>
                                        <p:tav tm="100000">
                                          <p:val>
                                            <p:fltVal val="0.5"/>
                                          </p:val>
                                        </p:tav>
                                      </p:tavLst>
                                    </p:anim>
                                    <p:anim calcmode="lin" valueType="num">
                                      <p:cBhvr>
                                        <p:cTn id="288" dur="2000"/>
                                        <p:tgtEl>
                                          <p:spTgt spid="53"/>
                                        </p:tgtEl>
                                        <p:attrNameLst>
                                          <p:attrName>ppt_y</p:attrName>
                                        </p:attrNameLst>
                                      </p:cBhvr>
                                      <p:tavLst>
                                        <p:tav tm="0">
                                          <p:val>
                                            <p:strVal val="ppt_y"/>
                                          </p:val>
                                        </p:tav>
                                        <p:tav tm="100000">
                                          <p:val>
                                            <p:fltVal val="0.5"/>
                                          </p:val>
                                        </p:tav>
                                      </p:tavLst>
                                    </p:anim>
                                    <p:set>
                                      <p:cBhvr>
                                        <p:cTn id="289" dur="1" fill="hold">
                                          <p:stCondLst>
                                            <p:cond delay="1999"/>
                                          </p:stCondLst>
                                        </p:cTn>
                                        <p:tgtEl>
                                          <p:spTgt spid="53"/>
                                        </p:tgtEl>
                                        <p:attrNameLst>
                                          <p:attrName>style.visibility</p:attrName>
                                        </p:attrNameLst>
                                      </p:cBhvr>
                                      <p:to>
                                        <p:strVal val="hidden"/>
                                      </p:to>
                                    </p:set>
                                  </p:childTnLst>
                                </p:cTn>
                              </p:par>
                              <p:par>
                                <p:cTn id="290" presetID="23" presetClass="exit" presetSubtype="544" fill="hold" nodeType="withEffect">
                                  <p:stCondLst>
                                    <p:cond delay="0"/>
                                  </p:stCondLst>
                                  <p:childTnLst>
                                    <p:anim calcmode="lin" valueType="num">
                                      <p:cBhvr>
                                        <p:cTn id="291" dur="2000"/>
                                        <p:tgtEl>
                                          <p:spTgt spid="54"/>
                                        </p:tgtEl>
                                        <p:attrNameLst>
                                          <p:attrName>ppt_w</p:attrName>
                                        </p:attrNameLst>
                                      </p:cBhvr>
                                      <p:tavLst>
                                        <p:tav tm="0">
                                          <p:val>
                                            <p:strVal val="ppt_w"/>
                                          </p:val>
                                        </p:tav>
                                        <p:tav tm="100000">
                                          <p:val>
                                            <p:fltVal val="0"/>
                                          </p:val>
                                        </p:tav>
                                      </p:tavLst>
                                    </p:anim>
                                    <p:anim calcmode="lin" valueType="num">
                                      <p:cBhvr>
                                        <p:cTn id="292" dur="2000"/>
                                        <p:tgtEl>
                                          <p:spTgt spid="54"/>
                                        </p:tgtEl>
                                        <p:attrNameLst>
                                          <p:attrName>ppt_h</p:attrName>
                                        </p:attrNameLst>
                                      </p:cBhvr>
                                      <p:tavLst>
                                        <p:tav tm="0">
                                          <p:val>
                                            <p:strVal val="ppt_h"/>
                                          </p:val>
                                        </p:tav>
                                        <p:tav tm="100000">
                                          <p:val>
                                            <p:fltVal val="0"/>
                                          </p:val>
                                        </p:tav>
                                      </p:tavLst>
                                    </p:anim>
                                    <p:anim calcmode="lin" valueType="num">
                                      <p:cBhvr>
                                        <p:cTn id="293" dur="2000"/>
                                        <p:tgtEl>
                                          <p:spTgt spid="54"/>
                                        </p:tgtEl>
                                        <p:attrNameLst>
                                          <p:attrName>ppt_x</p:attrName>
                                        </p:attrNameLst>
                                      </p:cBhvr>
                                      <p:tavLst>
                                        <p:tav tm="0">
                                          <p:val>
                                            <p:strVal val="ppt_x"/>
                                          </p:val>
                                        </p:tav>
                                        <p:tav tm="100000">
                                          <p:val>
                                            <p:fltVal val="0.5"/>
                                          </p:val>
                                        </p:tav>
                                      </p:tavLst>
                                    </p:anim>
                                    <p:anim calcmode="lin" valueType="num">
                                      <p:cBhvr>
                                        <p:cTn id="294" dur="2000"/>
                                        <p:tgtEl>
                                          <p:spTgt spid="54"/>
                                        </p:tgtEl>
                                        <p:attrNameLst>
                                          <p:attrName>ppt_y</p:attrName>
                                        </p:attrNameLst>
                                      </p:cBhvr>
                                      <p:tavLst>
                                        <p:tav tm="0">
                                          <p:val>
                                            <p:strVal val="ppt_y"/>
                                          </p:val>
                                        </p:tav>
                                        <p:tav tm="100000">
                                          <p:val>
                                            <p:fltVal val="0.5"/>
                                          </p:val>
                                        </p:tav>
                                      </p:tavLst>
                                    </p:anim>
                                    <p:set>
                                      <p:cBhvr>
                                        <p:cTn id="295" dur="1" fill="hold">
                                          <p:stCondLst>
                                            <p:cond delay="1999"/>
                                          </p:stCondLst>
                                        </p:cTn>
                                        <p:tgtEl>
                                          <p:spTgt spid="54"/>
                                        </p:tgtEl>
                                        <p:attrNameLst>
                                          <p:attrName>style.visibility</p:attrName>
                                        </p:attrNameLst>
                                      </p:cBhvr>
                                      <p:to>
                                        <p:strVal val="hidden"/>
                                      </p:to>
                                    </p:set>
                                  </p:childTnLst>
                                </p:cTn>
                              </p:par>
                              <p:par>
                                <p:cTn id="296" presetID="23" presetClass="exit" presetSubtype="544" fill="hold" nodeType="withEffect">
                                  <p:stCondLst>
                                    <p:cond delay="0"/>
                                  </p:stCondLst>
                                  <p:childTnLst>
                                    <p:anim calcmode="lin" valueType="num">
                                      <p:cBhvr>
                                        <p:cTn id="297" dur="2000"/>
                                        <p:tgtEl>
                                          <p:spTgt spid="55"/>
                                        </p:tgtEl>
                                        <p:attrNameLst>
                                          <p:attrName>ppt_w</p:attrName>
                                        </p:attrNameLst>
                                      </p:cBhvr>
                                      <p:tavLst>
                                        <p:tav tm="0">
                                          <p:val>
                                            <p:strVal val="ppt_w"/>
                                          </p:val>
                                        </p:tav>
                                        <p:tav tm="100000">
                                          <p:val>
                                            <p:fltVal val="0"/>
                                          </p:val>
                                        </p:tav>
                                      </p:tavLst>
                                    </p:anim>
                                    <p:anim calcmode="lin" valueType="num">
                                      <p:cBhvr>
                                        <p:cTn id="298" dur="2000"/>
                                        <p:tgtEl>
                                          <p:spTgt spid="55"/>
                                        </p:tgtEl>
                                        <p:attrNameLst>
                                          <p:attrName>ppt_h</p:attrName>
                                        </p:attrNameLst>
                                      </p:cBhvr>
                                      <p:tavLst>
                                        <p:tav tm="0">
                                          <p:val>
                                            <p:strVal val="ppt_h"/>
                                          </p:val>
                                        </p:tav>
                                        <p:tav tm="100000">
                                          <p:val>
                                            <p:fltVal val="0"/>
                                          </p:val>
                                        </p:tav>
                                      </p:tavLst>
                                    </p:anim>
                                    <p:anim calcmode="lin" valueType="num">
                                      <p:cBhvr>
                                        <p:cTn id="299" dur="2000"/>
                                        <p:tgtEl>
                                          <p:spTgt spid="55"/>
                                        </p:tgtEl>
                                        <p:attrNameLst>
                                          <p:attrName>ppt_x</p:attrName>
                                        </p:attrNameLst>
                                      </p:cBhvr>
                                      <p:tavLst>
                                        <p:tav tm="0">
                                          <p:val>
                                            <p:strVal val="ppt_x"/>
                                          </p:val>
                                        </p:tav>
                                        <p:tav tm="100000">
                                          <p:val>
                                            <p:fltVal val="0.5"/>
                                          </p:val>
                                        </p:tav>
                                      </p:tavLst>
                                    </p:anim>
                                    <p:anim calcmode="lin" valueType="num">
                                      <p:cBhvr>
                                        <p:cTn id="300" dur="2000"/>
                                        <p:tgtEl>
                                          <p:spTgt spid="55"/>
                                        </p:tgtEl>
                                        <p:attrNameLst>
                                          <p:attrName>ppt_y</p:attrName>
                                        </p:attrNameLst>
                                      </p:cBhvr>
                                      <p:tavLst>
                                        <p:tav tm="0">
                                          <p:val>
                                            <p:strVal val="ppt_y"/>
                                          </p:val>
                                        </p:tav>
                                        <p:tav tm="100000">
                                          <p:val>
                                            <p:fltVal val="0.5"/>
                                          </p:val>
                                        </p:tav>
                                      </p:tavLst>
                                    </p:anim>
                                    <p:set>
                                      <p:cBhvr>
                                        <p:cTn id="301" dur="1" fill="hold">
                                          <p:stCondLst>
                                            <p:cond delay="1999"/>
                                          </p:stCondLst>
                                        </p:cTn>
                                        <p:tgtEl>
                                          <p:spTgt spid="55"/>
                                        </p:tgtEl>
                                        <p:attrNameLst>
                                          <p:attrName>style.visibility</p:attrName>
                                        </p:attrNameLst>
                                      </p:cBhvr>
                                      <p:to>
                                        <p:strVal val="hidden"/>
                                      </p:to>
                                    </p:set>
                                  </p:childTnLst>
                                </p:cTn>
                              </p:par>
                              <p:par>
                                <p:cTn id="302" presetID="23" presetClass="exit" presetSubtype="544" fill="hold" nodeType="withEffect">
                                  <p:stCondLst>
                                    <p:cond delay="0"/>
                                  </p:stCondLst>
                                  <p:childTnLst>
                                    <p:anim calcmode="lin" valueType="num">
                                      <p:cBhvr>
                                        <p:cTn id="303" dur="2000"/>
                                        <p:tgtEl>
                                          <p:spTgt spid="56"/>
                                        </p:tgtEl>
                                        <p:attrNameLst>
                                          <p:attrName>ppt_w</p:attrName>
                                        </p:attrNameLst>
                                      </p:cBhvr>
                                      <p:tavLst>
                                        <p:tav tm="0">
                                          <p:val>
                                            <p:strVal val="ppt_w"/>
                                          </p:val>
                                        </p:tav>
                                        <p:tav tm="100000">
                                          <p:val>
                                            <p:fltVal val="0"/>
                                          </p:val>
                                        </p:tav>
                                      </p:tavLst>
                                    </p:anim>
                                    <p:anim calcmode="lin" valueType="num">
                                      <p:cBhvr>
                                        <p:cTn id="304" dur="2000"/>
                                        <p:tgtEl>
                                          <p:spTgt spid="56"/>
                                        </p:tgtEl>
                                        <p:attrNameLst>
                                          <p:attrName>ppt_h</p:attrName>
                                        </p:attrNameLst>
                                      </p:cBhvr>
                                      <p:tavLst>
                                        <p:tav tm="0">
                                          <p:val>
                                            <p:strVal val="ppt_h"/>
                                          </p:val>
                                        </p:tav>
                                        <p:tav tm="100000">
                                          <p:val>
                                            <p:fltVal val="0"/>
                                          </p:val>
                                        </p:tav>
                                      </p:tavLst>
                                    </p:anim>
                                    <p:anim calcmode="lin" valueType="num">
                                      <p:cBhvr>
                                        <p:cTn id="305" dur="2000"/>
                                        <p:tgtEl>
                                          <p:spTgt spid="56"/>
                                        </p:tgtEl>
                                        <p:attrNameLst>
                                          <p:attrName>ppt_x</p:attrName>
                                        </p:attrNameLst>
                                      </p:cBhvr>
                                      <p:tavLst>
                                        <p:tav tm="0">
                                          <p:val>
                                            <p:strVal val="ppt_x"/>
                                          </p:val>
                                        </p:tav>
                                        <p:tav tm="100000">
                                          <p:val>
                                            <p:fltVal val="0.5"/>
                                          </p:val>
                                        </p:tav>
                                      </p:tavLst>
                                    </p:anim>
                                    <p:anim calcmode="lin" valueType="num">
                                      <p:cBhvr>
                                        <p:cTn id="306" dur="2000"/>
                                        <p:tgtEl>
                                          <p:spTgt spid="56"/>
                                        </p:tgtEl>
                                        <p:attrNameLst>
                                          <p:attrName>ppt_y</p:attrName>
                                        </p:attrNameLst>
                                      </p:cBhvr>
                                      <p:tavLst>
                                        <p:tav tm="0">
                                          <p:val>
                                            <p:strVal val="ppt_y"/>
                                          </p:val>
                                        </p:tav>
                                        <p:tav tm="100000">
                                          <p:val>
                                            <p:fltVal val="0.5"/>
                                          </p:val>
                                        </p:tav>
                                      </p:tavLst>
                                    </p:anim>
                                    <p:set>
                                      <p:cBhvr>
                                        <p:cTn id="307" dur="1" fill="hold">
                                          <p:stCondLst>
                                            <p:cond delay="1999"/>
                                          </p:stCondLst>
                                        </p:cTn>
                                        <p:tgtEl>
                                          <p:spTgt spid="56"/>
                                        </p:tgtEl>
                                        <p:attrNameLst>
                                          <p:attrName>style.visibility</p:attrName>
                                        </p:attrNameLst>
                                      </p:cBhvr>
                                      <p:to>
                                        <p:strVal val="hidden"/>
                                      </p:to>
                                    </p:set>
                                  </p:childTnLst>
                                </p:cTn>
                              </p:par>
                              <p:par>
                                <p:cTn id="308" presetID="23" presetClass="exit" presetSubtype="544" fill="hold" nodeType="withEffect">
                                  <p:stCondLst>
                                    <p:cond delay="0"/>
                                  </p:stCondLst>
                                  <p:childTnLst>
                                    <p:anim calcmode="lin" valueType="num">
                                      <p:cBhvr>
                                        <p:cTn id="309" dur="2000"/>
                                        <p:tgtEl>
                                          <p:spTgt spid="57"/>
                                        </p:tgtEl>
                                        <p:attrNameLst>
                                          <p:attrName>ppt_w</p:attrName>
                                        </p:attrNameLst>
                                      </p:cBhvr>
                                      <p:tavLst>
                                        <p:tav tm="0">
                                          <p:val>
                                            <p:strVal val="ppt_w"/>
                                          </p:val>
                                        </p:tav>
                                        <p:tav tm="100000">
                                          <p:val>
                                            <p:fltVal val="0"/>
                                          </p:val>
                                        </p:tav>
                                      </p:tavLst>
                                    </p:anim>
                                    <p:anim calcmode="lin" valueType="num">
                                      <p:cBhvr>
                                        <p:cTn id="310" dur="2000"/>
                                        <p:tgtEl>
                                          <p:spTgt spid="57"/>
                                        </p:tgtEl>
                                        <p:attrNameLst>
                                          <p:attrName>ppt_h</p:attrName>
                                        </p:attrNameLst>
                                      </p:cBhvr>
                                      <p:tavLst>
                                        <p:tav tm="0">
                                          <p:val>
                                            <p:strVal val="ppt_h"/>
                                          </p:val>
                                        </p:tav>
                                        <p:tav tm="100000">
                                          <p:val>
                                            <p:fltVal val="0"/>
                                          </p:val>
                                        </p:tav>
                                      </p:tavLst>
                                    </p:anim>
                                    <p:anim calcmode="lin" valueType="num">
                                      <p:cBhvr>
                                        <p:cTn id="311" dur="2000"/>
                                        <p:tgtEl>
                                          <p:spTgt spid="57"/>
                                        </p:tgtEl>
                                        <p:attrNameLst>
                                          <p:attrName>ppt_x</p:attrName>
                                        </p:attrNameLst>
                                      </p:cBhvr>
                                      <p:tavLst>
                                        <p:tav tm="0">
                                          <p:val>
                                            <p:strVal val="ppt_x"/>
                                          </p:val>
                                        </p:tav>
                                        <p:tav tm="100000">
                                          <p:val>
                                            <p:fltVal val="0.5"/>
                                          </p:val>
                                        </p:tav>
                                      </p:tavLst>
                                    </p:anim>
                                    <p:anim calcmode="lin" valueType="num">
                                      <p:cBhvr>
                                        <p:cTn id="312" dur="2000"/>
                                        <p:tgtEl>
                                          <p:spTgt spid="57"/>
                                        </p:tgtEl>
                                        <p:attrNameLst>
                                          <p:attrName>ppt_y</p:attrName>
                                        </p:attrNameLst>
                                      </p:cBhvr>
                                      <p:tavLst>
                                        <p:tav tm="0">
                                          <p:val>
                                            <p:strVal val="ppt_y"/>
                                          </p:val>
                                        </p:tav>
                                        <p:tav tm="100000">
                                          <p:val>
                                            <p:fltVal val="0.5"/>
                                          </p:val>
                                        </p:tav>
                                      </p:tavLst>
                                    </p:anim>
                                    <p:set>
                                      <p:cBhvr>
                                        <p:cTn id="313" dur="1" fill="hold">
                                          <p:stCondLst>
                                            <p:cond delay="1999"/>
                                          </p:stCondLst>
                                        </p:cTn>
                                        <p:tgtEl>
                                          <p:spTgt spid="57"/>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2000"/>
                                        <p:tgtEl>
                                          <p:spTgt spid="58"/>
                                        </p:tgtEl>
                                        <p:attrNameLst>
                                          <p:attrName>ppt_w</p:attrName>
                                        </p:attrNameLst>
                                      </p:cBhvr>
                                      <p:tavLst>
                                        <p:tav tm="0">
                                          <p:val>
                                            <p:strVal val="ppt_w"/>
                                          </p:val>
                                        </p:tav>
                                        <p:tav tm="100000">
                                          <p:val>
                                            <p:fltVal val="0"/>
                                          </p:val>
                                        </p:tav>
                                      </p:tavLst>
                                    </p:anim>
                                    <p:anim calcmode="lin" valueType="num">
                                      <p:cBhvr>
                                        <p:cTn id="316" dur="2000"/>
                                        <p:tgtEl>
                                          <p:spTgt spid="58"/>
                                        </p:tgtEl>
                                        <p:attrNameLst>
                                          <p:attrName>ppt_h</p:attrName>
                                        </p:attrNameLst>
                                      </p:cBhvr>
                                      <p:tavLst>
                                        <p:tav tm="0">
                                          <p:val>
                                            <p:strVal val="ppt_h"/>
                                          </p:val>
                                        </p:tav>
                                        <p:tav tm="100000">
                                          <p:val>
                                            <p:fltVal val="0"/>
                                          </p:val>
                                        </p:tav>
                                      </p:tavLst>
                                    </p:anim>
                                    <p:anim calcmode="lin" valueType="num">
                                      <p:cBhvr>
                                        <p:cTn id="317" dur="2000"/>
                                        <p:tgtEl>
                                          <p:spTgt spid="58"/>
                                        </p:tgtEl>
                                        <p:attrNameLst>
                                          <p:attrName>ppt_x</p:attrName>
                                        </p:attrNameLst>
                                      </p:cBhvr>
                                      <p:tavLst>
                                        <p:tav tm="0">
                                          <p:val>
                                            <p:strVal val="ppt_x"/>
                                          </p:val>
                                        </p:tav>
                                        <p:tav tm="100000">
                                          <p:val>
                                            <p:fltVal val="0.5"/>
                                          </p:val>
                                        </p:tav>
                                      </p:tavLst>
                                    </p:anim>
                                    <p:anim calcmode="lin" valueType="num">
                                      <p:cBhvr>
                                        <p:cTn id="318" dur="2000"/>
                                        <p:tgtEl>
                                          <p:spTgt spid="58"/>
                                        </p:tgtEl>
                                        <p:attrNameLst>
                                          <p:attrName>ppt_y</p:attrName>
                                        </p:attrNameLst>
                                      </p:cBhvr>
                                      <p:tavLst>
                                        <p:tav tm="0">
                                          <p:val>
                                            <p:strVal val="ppt_y"/>
                                          </p:val>
                                        </p:tav>
                                        <p:tav tm="100000">
                                          <p:val>
                                            <p:fltVal val="0.5"/>
                                          </p:val>
                                        </p:tav>
                                      </p:tavLst>
                                    </p:anim>
                                    <p:set>
                                      <p:cBhvr>
                                        <p:cTn id="319" dur="1" fill="hold">
                                          <p:stCondLst>
                                            <p:cond delay="1999"/>
                                          </p:stCondLst>
                                        </p:cTn>
                                        <p:tgtEl>
                                          <p:spTgt spid="58"/>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2000"/>
                                        <p:tgtEl>
                                          <p:spTgt spid="59"/>
                                        </p:tgtEl>
                                        <p:attrNameLst>
                                          <p:attrName>ppt_w</p:attrName>
                                        </p:attrNameLst>
                                      </p:cBhvr>
                                      <p:tavLst>
                                        <p:tav tm="0">
                                          <p:val>
                                            <p:strVal val="ppt_w"/>
                                          </p:val>
                                        </p:tav>
                                        <p:tav tm="100000">
                                          <p:val>
                                            <p:fltVal val="0"/>
                                          </p:val>
                                        </p:tav>
                                      </p:tavLst>
                                    </p:anim>
                                    <p:anim calcmode="lin" valueType="num">
                                      <p:cBhvr>
                                        <p:cTn id="322" dur="2000"/>
                                        <p:tgtEl>
                                          <p:spTgt spid="59"/>
                                        </p:tgtEl>
                                        <p:attrNameLst>
                                          <p:attrName>ppt_h</p:attrName>
                                        </p:attrNameLst>
                                      </p:cBhvr>
                                      <p:tavLst>
                                        <p:tav tm="0">
                                          <p:val>
                                            <p:strVal val="ppt_h"/>
                                          </p:val>
                                        </p:tav>
                                        <p:tav tm="100000">
                                          <p:val>
                                            <p:fltVal val="0"/>
                                          </p:val>
                                        </p:tav>
                                      </p:tavLst>
                                    </p:anim>
                                    <p:anim calcmode="lin" valueType="num">
                                      <p:cBhvr>
                                        <p:cTn id="323" dur="2000"/>
                                        <p:tgtEl>
                                          <p:spTgt spid="59"/>
                                        </p:tgtEl>
                                        <p:attrNameLst>
                                          <p:attrName>ppt_x</p:attrName>
                                        </p:attrNameLst>
                                      </p:cBhvr>
                                      <p:tavLst>
                                        <p:tav tm="0">
                                          <p:val>
                                            <p:strVal val="ppt_x"/>
                                          </p:val>
                                        </p:tav>
                                        <p:tav tm="100000">
                                          <p:val>
                                            <p:fltVal val="0.5"/>
                                          </p:val>
                                        </p:tav>
                                      </p:tavLst>
                                    </p:anim>
                                    <p:anim calcmode="lin" valueType="num">
                                      <p:cBhvr>
                                        <p:cTn id="324" dur="2000"/>
                                        <p:tgtEl>
                                          <p:spTgt spid="59"/>
                                        </p:tgtEl>
                                        <p:attrNameLst>
                                          <p:attrName>ppt_y</p:attrName>
                                        </p:attrNameLst>
                                      </p:cBhvr>
                                      <p:tavLst>
                                        <p:tav tm="0">
                                          <p:val>
                                            <p:strVal val="ppt_y"/>
                                          </p:val>
                                        </p:tav>
                                        <p:tav tm="100000">
                                          <p:val>
                                            <p:fltVal val="0.5"/>
                                          </p:val>
                                        </p:tav>
                                      </p:tavLst>
                                    </p:anim>
                                    <p:set>
                                      <p:cBhvr>
                                        <p:cTn id="325" dur="1" fill="hold">
                                          <p:stCondLst>
                                            <p:cond delay="1999"/>
                                          </p:stCondLst>
                                        </p:cTn>
                                        <p:tgtEl>
                                          <p:spTgt spid="59"/>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2000"/>
                                        <p:tgtEl>
                                          <p:spTgt spid="60"/>
                                        </p:tgtEl>
                                        <p:attrNameLst>
                                          <p:attrName>ppt_w</p:attrName>
                                        </p:attrNameLst>
                                      </p:cBhvr>
                                      <p:tavLst>
                                        <p:tav tm="0">
                                          <p:val>
                                            <p:strVal val="ppt_w"/>
                                          </p:val>
                                        </p:tav>
                                        <p:tav tm="100000">
                                          <p:val>
                                            <p:fltVal val="0"/>
                                          </p:val>
                                        </p:tav>
                                      </p:tavLst>
                                    </p:anim>
                                    <p:anim calcmode="lin" valueType="num">
                                      <p:cBhvr>
                                        <p:cTn id="328" dur="2000"/>
                                        <p:tgtEl>
                                          <p:spTgt spid="60"/>
                                        </p:tgtEl>
                                        <p:attrNameLst>
                                          <p:attrName>ppt_h</p:attrName>
                                        </p:attrNameLst>
                                      </p:cBhvr>
                                      <p:tavLst>
                                        <p:tav tm="0">
                                          <p:val>
                                            <p:strVal val="ppt_h"/>
                                          </p:val>
                                        </p:tav>
                                        <p:tav tm="100000">
                                          <p:val>
                                            <p:fltVal val="0"/>
                                          </p:val>
                                        </p:tav>
                                      </p:tavLst>
                                    </p:anim>
                                    <p:anim calcmode="lin" valueType="num">
                                      <p:cBhvr>
                                        <p:cTn id="329" dur="2000"/>
                                        <p:tgtEl>
                                          <p:spTgt spid="60"/>
                                        </p:tgtEl>
                                        <p:attrNameLst>
                                          <p:attrName>ppt_x</p:attrName>
                                        </p:attrNameLst>
                                      </p:cBhvr>
                                      <p:tavLst>
                                        <p:tav tm="0">
                                          <p:val>
                                            <p:strVal val="ppt_x"/>
                                          </p:val>
                                        </p:tav>
                                        <p:tav tm="100000">
                                          <p:val>
                                            <p:fltVal val="0.5"/>
                                          </p:val>
                                        </p:tav>
                                      </p:tavLst>
                                    </p:anim>
                                    <p:anim calcmode="lin" valueType="num">
                                      <p:cBhvr>
                                        <p:cTn id="330" dur="2000"/>
                                        <p:tgtEl>
                                          <p:spTgt spid="60"/>
                                        </p:tgtEl>
                                        <p:attrNameLst>
                                          <p:attrName>ppt_y</p:attrName>
                                        </p:attrNameLst>
                                      </p:cBhvr>
                                      <p:tavLst>
                                        <p:tav tm="0">
                                          <p:val>
                                            <p:strVal val="ppt_y"/>
                                          </p:val>
                                        </p:tav>
                                        <p:tav tm="100000">
                                          <p:val>
                                            <p:fltVal val="0.5"/>
                                          </p:val>
                                        </p:tav>
                                      </p:tavLst>
                                    </p:anim>
                                    <p:set>
                                      <p:cBhvr>
                                        <p:cTn id="331" dur="1" fill="hold">
                                          <p:stCondLst>
                                            <p:cond delay="1999"/>
                                          </p:stCondLst>
                                        </p:cTn>
                                        <p:tgtEl>
                                          <p:spTgt spid="60"/>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2000"/>
                                        <p:tgtEl>
                                          <p:spTgt spid="61"/>
                                        </p:tgtEl>
                                        <p:attrNameLst>
                                          <p:attrName>ppt_w</p:attrName>
                                        </p:attrNameLst>
                                      </p:cBhvr>
                                      <p:tavLst>
                                        <p:tav tm="0">
                                          <p:val>
                                            <p:strVal val="ppt_w"/>
                                          </p:val>
                                        </p:tav>
                                        <p:tav tm="100000">
                                          <p:val>
                                            <p:fltVal val="0"/>
                                          </p:val>
                                        </p:tav>
                                      </p:tavLst>
                                    </p:anim>
                                    <p:anim calcmode="lin" valueType="num">
                                      <p:cBhvr>
                                        <p:cTn id="334" dur="2000"/>
                                        <p:tgtEl>
                                          <p:spTgt spid="61"/>
                                        </p:tgtEl>
                                        <p:attrNameLst>
                                          <p:attrName>ppt_h</p:attrName>
                                        </p:attrNameLst>
                                      </p:cBhvr>
                                      <p:tavLst>
                                        <p:tav tm="0">
                                          <p:val>
                                            <p:strVal val="ppt_h"/>
                                          </p:val>
                                        </p:tav>
                                        <p:tav tm="100000">
                                          <p:val>
                                            <p:fltVal val="0"/>
                                          </p:val>
                                        </p:tav>
                                      </p:tavLst>
                                    </p:anim>
                                    <p:anim calcmode="lin" valueType="num">
                                      <p:cBhvr>
                                        <p:cTn id="335" dur="2000"/>
                                        <p:tgtEl>
                                          <p:spTgt spid="61"/>
                                        </p:tgtEl>
                                        <p:attrNameLst>
                                          <p:attrName>ppt_x</p:attrName>
                                        </p:attrNameLst>
                                      </p:cBhvr>
                                      <p:tavLst>
                                        <p:tav tm="0">
                                          <p:val>
                                            <p:strVal val="ppt_x"/>
                                          </p:val>
                                        </p:tav>
                                        <p:tav tm="100000">
                                          <p:val>
                                            <p:fltVal val="0.5"/>
                                          </p:val>
                                        </p:tav>
                                      </p:tavLst>
                                    </p:anim>
                                    <p:anim calcmode="lin" valueType="num">
                                      <p:cBhvr>
                                        <p:cTn id="336" dur="2000"/>
                                        <p:tgtEl>
                                          <p:spTgt spid="61"/>
                                        </p:tgtEl>
                                        <p:attrNameLst>
                                          <p:attrName>ppt_y</p:attrName>
                                        </p:attrNameLst>
                                      </p:cBhvr>
                                      <p:tavLst>
                                        <p:tav tm="0">
                                          <p:val>
                                            <p:strVal val="ppt_y"/>
                                          </p:val>
                                        </p:tav>
                                        <p:tav tm="100000">
                                          <p:val>
                                            <p:fltVal val="0.5"/>
                                          </p:val>
                                        </p:tav>
                                      </p:tavLst>
                                    </p:anim>
                                    <p:set>
                                      <p:cBhvr>
                                        <p:cTn id="337" dur="1" fill="hold">
                                          <p:stCondLst>
                                            <p:cond delay="1999"/>
                                          </p:stCondLst>
                                        </p:cTn>
                                        <p:tgtEl>
                                          <p:spTgt spid="61"/>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2000"/>
                                        <p:tgtEl>
                                          <p:spTgt spid="62"/>
                                        </p:tgtEl>
                                        <p:attrNameLst>
                                          <p:attrName>ppt_w</p:attrName>
                                        </p:attrNameLst>
                                      </p:cBhvr>
                                      <p:tavLst>
                                        <p:tav tm="0">
                                          <p:val>
                                            <p:strVal val="ppt_w"/>
                                          </p:val>
                                        </p:tav>
                                        <p:tav tm="100000">
                                          <p:val>
                                            <p:fltVal val="0"/>
                                          </p:val>
                                        </p:tav>
                                      </p:tavLst>
                                    </p:anim>
                                    <p:anim calcmode="lin" valueType="num">
                                      <p:cBhvr>
                                        <p:cTn id="340" dur="2000"/>
                                        <p:tgtEl>
                                          <p:spTgt spid="62"/>
                                        </p:tgtEl>
                                        <p:attrNameLst>
                                          <p:attrName>ppt_h</p:attrName>
                                        </p:attrNameLst>
                                      </p:cBhvr>
                                      <p:tavLst>
                                        <p:tav tm="0">
                                          <p:val>
                                            <p:strVal val="ppt_h"/>
                                          </p:val>
                                        </p:tav>
                                        <p:tav tm="100000">
                                          <p:val>
                                            <p:fltVal val="0"/>
                                          </p:val>
                                        </p:tav>
                                      </p:tavLst>
                                    </p:anim>
                                    <p:anim calcmode="lin" valueType="num">
                                      <p:cBhvr>
                                        <p:cTn id="341" dur="2000"/>
                                        <p:tgtEl>
                                          <p:spTgt spid="62"/>
                                        </p:tgtEl>
                                        <p:attrNameLst>
                                          <p:attrName>ppt_x</p:attrName>
                                        </p:attrNameLst>
                                      </p:cBhvr>
                                      <p:tavLst>
                                        <p:tav tm="0">
                                          <p:val>
                                            <p:strVal val="ppt_x"/>
                                          </p:val>
                                        </p:tav>
                                        <p:tav tm="100000">
                                          <p:val>
                                            <p:fltVal val="0.5"/>
                                          </p:val>
                                        </p:tav>
                                      </p:tavLst>
                                    </p:anim>
                                    <p:anim calcmode="lin" valueType="num">
                                      <p:cBhvr>
                                        <p:cTn id="342" dur="2000"/>
                                        <p:tgtEl>
                                          <p:spTgt spid="62"/>
                                        </p:tgtEl>
                                        <p:attrNameLst>
                                          <p:attrName>ppt_y</p:attrName>
                                        </p:attrNameLst>
                                      </p:cBhvr>
                                      <p:tavLst>
                                        <p:tav tm="0">
                                          <p:val>
                                            <p:strVal val="ppt_y"/>
                                          </p:val>
                                        </p:tav>
                                        <p:tav tm="100000">
                                          <p:val>
                                            <p:fltVal val="0.5"/>
                                          </p:val>
                                        </p:tav>
                                      </p:tavLst>
                                    </p:anim>
                                    <p:set>
                                      <p:cBhvr>
                                        <p:cTn id="343" dur="1" fill="hold">
                                          <p:stCondLst>
                                            <p:cond delay="1999"/>
                                          </p:stCondLst>
                                        </p:cTn>
                                        <p:tgtEl>
                                          <p:spTgt spid="62"/>
                                        </p:tgtEl>
                                        <p:attrNameLst>
                                          <p:attrName>style.visibility</p:attrName>
                                        </p:attrNameLst>
                                      </p:cBhvr>
                                      <p:to>
                                        <p:strVal val="hidden"/>
                                      </p:to>
                                    </p:set>
                                  </p:childTnLst>
                                </p:cTn>
                              </p:par>
                              <p:par>
                                <p:cTn id="344" presetID="8" presetClass="emph" presetSubtype="0" autoRev="1" fill="hold" nodeType="withEffect">
                                  <p:stCondLst>
                                    <p:cond delay="0"/>
                                  </p:stCondLst>
                                  <p:childTnLst>
                                    <p:animRot by="21600000">
                                      <p:cBhvr>
                                        <p:cTn id="345" dur="2000" fill="hold"/>
                                        <p:tgtEl>
                                          <p:spTgt spid="51"/>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52"/>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53"/>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54"/>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55"/>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56"/>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57"/>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58"/>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59"/>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60"/>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61"/>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62"/>
                                        </p:tgtEl>
                                        <p:attrNameLst>
                                          <p:attrName>r</p:attrName>
                                        </p:attrNameLst>
                                      </p:cBhvr>
                                    </p:animRot>
                                  </p:childTnLst>
                                </p:cTn>
                              </p:par>
                              <p:par>
                                <p:cTn id="368" presetID="23" presetClass="exit" presetSubtype="16" fill="hold" nodeType="withEffect">
                                  <p:stCondLst>
                                    <p:cond delay="0"/>
                                  </p:stCondLst>
                                  <p:childTnLst>
                                    <p:anim calcmode="lin" valueType="num">
                                      <p:cBhvr>
                                        <p:cTn id="369" dur="2000"/>
                                        <p:tgtEl>
                                          <p:spTgt spid="5"/>
                                        </p:tgtEl>
                                        <p:attrNameLst>
                                          <p:attrName>ppt_w</p:attrName>
                                        </p:attrNameLst>
                                      </p:cBhvr>
                                      <p:tavLst>
                                        <p:tav tm="0">
                                          <p:val>
                                            <p:strVal val="ppt_w"/>
                                          </p:val>
                                        </p:tav>
                                        <p:tav tm="100000">
                                          <p:val>
                                            <p:strVal val="4*ppt_w"/>
                                          </p:val>
                                        </p:tav>
                                      </p:tavLst>
                                    </p:anim>
                                    <p:anim calcmode="lin" valueType="num">
                                      <p:cBhvr>
                                        <p:cTn id="370" dur="2000"/>
                                        <p:tgtEl>
                                          <p:spTgt spid="5"/>
                                        </p:tgtEl>
                                        <p:attrNameLst>
                                          <p:attrName>ppt_h</p:attrName>
                                        </p:attrNameLst>
                                      </p:cBhvr>
                                      <p:tavLst>
                                        <p:tav tm="0">
                                          <p:val>
                                            <p:strVal val="ppt_h"/>
                                          </p:val>
                                        </p:tav>
                                        <p:tav tm="100000">
                                          <p:val>
                                            <p:strVal val="4*ppt_h"/>
                                          </p:val>
                                        </p:tav>
                                      </p:tavLst>
                                    </p:anim>
                                    <p:set>
                                      <p:cBhvr>
                                        <p:cTn id="371" dur="1" fill="hold">
                                          <p:stCondLst>
                                            <p:cond delay="1999"/>
                                          </p:stCondLst>
                                        </p:cTn>
                                        <p:tgtEl>
                                          <p:spTgt spid="5"/>
                                        </p:tgtEl>
                                        <p:attrNameLst>
                                          <p:attrName>style.visibility</p:attrName>
                                        </p:attrNameLst>
                                      </p:cBhvr>
                                      <p:to>
                                        <p:strVal val="hidden"/>
                                      </p:to>
                                    </p:set>
                                  </p:childTnLst>
                                </p:cTn>
                              </p:par>
                              <p:par>
                                <p:cTn id="372" presetID="23" presetClass="exit" presetSubtype="16" fill="hold" nodeType="withEffect">
                                  <p:stCondLst>
                                    <p:cond delay="0"/>
                                  </p:stCondLst>
                                  <p:childTnLst>
                                    <p:anim calcmode="lin" valueType="num">
                                      <p:cBhvr>
                                        <p:cTn id="373" dur="2000"/>
                                        <p:tgtEl>
                                          <p:spTgt spid="6"/>
                                        </p:tgtEl>
                                        <p:attrNameLst>
                                          <p:attrName>ppt_w</p:attrName>
                                        </p:attrNameLst>
                                      </p:cBhvr>
                                      <p:tavLst>
                                        <p:tav tm="0">
                                          <p:val>
                                            <p:strVal val="ppt_w"/>
                                          </p:val>
                                        </p:tav>
                                        <p:tav tm="100000">
                                          <p:val>
                                            <p:strVal val="4*ppt_w"/>
                                          </p:val>
                                        </p:tav>
                                      </p:tavLst>
                                    </p:anim>
                                    <p:anim calcmode="lin" valueType="num">
                                      <p:cBhvr>
                                        <p:cTn id="374" dur="2000"/>
                                        <p:tgtEl>
                                          <p:spTgt spid="6"/>
                                        </p:tgtEl>
                                        <p:attrNameLst>
                                          <p:attrName>ppt_h</p:attrName>
                                        </p:attrNameLst>
                                      </p:cBhvr>
                                      <p:tavLst>
                                        <p:tav tm="0">
                                          <p:val>
                                            <p:strVal val="ppt_h"/>
                                          </p:val>
                                        </p:tav>
                                        <p:tav tm="100000">
                                          <p:val>
                                            <p:strVal val="4*ppt_h"/>
                                          </p:val>
                                        </p:tav>
                                      </p:tavLst>
                                    </p:anim>
                                    <p:set>
                                      <p:cBhvr>
                                        <p:cTn id="375" dur="1" fill="hold">
                                          <p:stCondLst>
                                            <p:cond delay="1999"/>
                                          </p:stCondLst>
                                        </p:cTn>
                                        <p:tgtEl>
                                          <p:spTgt spid="6"/>
                                        </p:tgtEl>
                                        <p:attrNameLst>
                                          <p:attrName>style.visibility</p:attrName>
                                        </p:attrNameLst>
                                      </p:cBhvr>
                                      <p:to>
                                        <p:strVal val="hidden"/>
                                      </p:to>
                                    </p:set>
                                  </p:childTnLst>
                                </p:cTn>
                              </p:par>
                              <p:par>
                                <p:cTn id="376" presetID="23" presetClass="exit" presetSubtype="16" fill="hold" nodeType="withEffect">
                                  <p:stCondLst>
                                    <p:cond delay="0"/>
                                  </p:stCondLst>
                                  <p:childTnLst>
                                    <p:anim calcmode="lin" valueType="num">
                                      <p:cBhvr>
                                        <p:cTn id="377" dur="2000"/>
                                        <p:tgtEl>
                                          <p:spTgt spid="7"/>
                                        </p:tgtEl>
                                        <p:attrNameLst>
                                          <p:attrName>ppt_w</p:attrName>
                                        </p:attrNameLst>
                                      </p:cBhvr>
                                      <p:tavLst>
                                        <p:tav tm="0">
                                          <p:val>
                                            <p:strVal val="ppt_w"/>
                                          </p:val>
                                        </p:tav>
                                        <p:tav tm="100000">
                                          <p:val>
                                            <p:strVal val="4*ppt_w"/>
                                          </p:val>
                                        </p:tav>
                                      </p:tavLst>
                                    </p:anim>
                                    <p:anim calcmode="lin" valueType="num">
                                      <p:cBhvr>
                                        <p:cTn id="378" dur="2000"/>
                                        <p:tgtEl>
                                          <p:spTgt spid="7"/>
                                        </p:tgtEl>
                                        <p:attrNameLst>
                                          <p:attrName>ppt_h</p:attrName>
                                        </p:attrNameLst>
                                      </p:cBhvr>
                                      <p:tavLst>
                                        <p:tav tm="0">
                                          <p:val>
                                            <p:strVal val="ppt_h"/>
                                          </p:val>
                                        </p:tav>
                                        <p:tav tm="100000">
                                          <p:val>
                                            <p:strVal val="4*ppt_h"/>
                                          </p:val>
                                        </p:tav>
                                      </p:tavLst>
                                    </p:anim>
                                    <p:set>
                                      <p:cBhvr>
                                        <p:cTn id="379" dur="1" fill="hold">
                                          <p:stCondLst>
                                            <p:cond delay="1999"/>
                                          </p:stCondLst>
                                        </p:cTn>
                                        <p:tgtEl>
                                          <p:spTgt spid="7"/>
                                        </p:tgtEl>
                                        <p:attrNameLst>
                                          <p:attrName>style.visibility</p:attrName>
                                        </p:attrNameLst>
                                      </p:cBhvr>
                                      <p:to>
                                        <p:strVal val="hidden"/>
                                      </p:to>
                                    </p:set>
                                  </p:childTnLst>
                                </p:cTn>
                              </p:par>
                              <p:par>
                                <p:cTn id="380" presetID="23" presetClass="exit" presetSubtype="16" fill="hold" nodeType="withEffect">
                                  <p:stCondLst>
                                    <p:cond delay="0"/>
                                  </p:stCondLst>
                                  <p:childTnLst>
                                    <p:anim calcmode="lin" valueType="num">
                                      <p:cBhvr>
                                        <p:cTn id="381" dur="2000"/>
                                        <p:tgtEl>
                                          <p:spTgt spid="8"/>
                                        </p:tgtEl>
                                        <p:attrNameLst>
                                          <p:attrName>ppt_w</p:attrName>
                                        </p:attrNameLst>
                                      </p:cBhvr>
                                      <p:tavLst>
                                        <p:tav tm="0">
                                          <p:val>
                                            <p:strVal val="ppt_w"/>
                                          </p:val>
                                        </p:tav>
                                        <p:tav tm="100000">
                                          <p:val>
                                            <p:strVal val="4*ppt_w"/>
                                          </p:val>
                                        </p:tav>
                                      </p:tavLst>
                                    </p:anim>
                                    <p:anim calcmode="lin" valueType="num">
                                      <p:cBhvr>
                                        <p:cTn id="382" dur="2000"/>
                                        <p:tgtEl>
                                          <p:spTgt spid="8"/>
                                        </p:tgtEl>
                                        <p:attrNameLst>
                                          <p:attrName>ppt_h</p:attrName>
                                        </p:attrNameLst>
                                      </p:cBhvr>
                                      <p:tavLst>
                                        <p:tav tm="0">
                                          <p:val>
                                            <p:strVal val="ppt_h"/>
                                          </p:val>
                                        </p:tav>
                                        <p:tav tm="100000">
                                          <p:val>
                                            <p:strVal val="4*ppt_h"/>
                                          </p:val>
                                        </p:tav>
                                      </p:tavLst>
                                    </p:anim>
                                    <p:set>
                                      <p:cBhvr>
                                        <p:cTn id="383" dur="1" fill="hold">
                                          <p:stCondLst>
                                            <p:cond delay="1999"/>
                                          </p:stCondLst>
                                        </p:cTn>
                                        <p:tgtEl>
                                          <p:spTgt spid="8"/>
                                        </p:tgtEl>
                                        <p:attrNameLst>
                                          <p:attrName>style.visibility</p:attrName>
                                        </p:attrNameLst>
                                      </p:cBhvr>
                                      <p:to>
                                        <p:strVal val="hidden"/>
                                      </p:to>
                                    </p:set>
                                  </p:childTnLst>
                                </p:cTn>
                              </p:par>
                              <p:par>
                                <p:cTn id="384" presetID="23" presetClass="exit" presetSubtype="16" fill="hold" nodeType="withEffect">
                                  <p:stCondLst>
                                    <p:cond delay="0"/>
                                  </p:stCondLst>
                                  <p:childTnLst>
                                    <p:anim calcmode="lin" valueType="num">
                                      <p:cBhvr>
                                        <p:cTn id="385" dur="2000"/>
                                        <p:tgtEl>
                                          <p:spTgt spid="9"/>
                                        </p:tgtEl>
                                        <p:attrNameLst>
                                          <p:attrName>ppt_w</p:attrName>
                                        </p:attrNameLst>
                                      </p:cBhvr>
                                      <p:tavLst>
                                        <p:tav tm="0">
                                          <p:val>
                                            <p:strVal val="ppt_w"/>
                                          </p:val>
                                        </p:tav>
                                        <p:tav tm="100000">
                                          <p:val>
                                            <p:strVal val="4*ppt_w"/>
                                          </p:val>
                                        </p:tav>
                                      </p:tavLst>
                                    </p:anim>
                                    <p:anim calcmode="lin" valueType="num">
                                      <p:cBhvr>
                                        <p:cTn id="386" dur="2000"/>
                                        <p:tgtEl>
                                          <p:spTgt spid="9"/>
                                        </p:tgtEl>
                                        <p:attrNameLst>
                                          <p:attrName>ppt_h</p:attrName>
                                        </p:attrNameLst>
                                      </p:cBhvr>
                                      <p:tavLst>
                                        <p:tav tm="0">
                                          <p:val>
                                            <p:strVal val="ppt_h"/>
                                          </p:val>
                                        </p:tav>
                                        <p:tav tm="100000">
                                          <p:val>
                                            <p:strVal val="4*ppt_h"/>
                                          </p:val>
                                        </p:tav>
                                      </p:tavLst>
                                    </p:anim>
                                    <p:set>
                                      <p:cBhvr>
                                        <p:cTn id="387" dur="1" fill="hold">
                                          <p:stCondLst>
                                            <p:cond delay="1999"/>
                                          </p:stCondLst>
                                        </p:cTn>
                                        <p:tgtEl>
                                          <p:spTgt spid="9"/>
                                        </p:tgtEl>
                                        <p:attrNameLst>
                                          <p:attrName>style.visibility</p:attrName>
                                        </p:attrNameLst>
                                      </p:cBhvr>
                                      <p:to>
                                        <p:strVal val="hidden"/>
                                      </p:to>
                                    </p:set>
                                  </p:childTnLst>
                                </p:cTn>
                              </p:par>
                              <p:par>
                                <p:cTn id="388" presetID="23" presetClass="exit" presetSubtype="16" fill="hold" nodeType="withEffect">
                                  <p:stCondLst>
                                    <p:cond delay="0"/>
                                  </p:stCondLst>
                                  <p:childTnLst>
                                    <p:anim calcmode="lin" valueType="num">
                                      <p:cBhvr>
                                        <p:cTn id="389" dur="2000"/>
                                        <p:tgtEl>
                                          <p:spTgt spid="10"/>
                                        </p:tgtEl>
                                        <p:attrNameLst>
                                          <p:attrName>ppt_w</p:attrName>
                                        </p:attrNameLst>
                                      </p:cBhvr>
                                      <p:tavLst>
                                        <p:tav tm="0">
                                          <p:val>
                                            <p:strVal val="ppt_w"/>
                                          </p:val>
                                        </p:tav>
                                        <p:tav tm="100000">
                                          <p:val>
                                            <p:strVal val="4*ppt_w"/>
                                          </p:val>
                                        </p:tav>
                                      </p:tavLst>
                                    </p:anim>
                                    <p:anim calcmode="lin" valueType="num">
                                      <p:cBhvr>
                                        <p:cTn id="390" dur="2000"/>
                                        <p:tgtEl>
                                          <p:spTgt spid="10"/>
                                        </p:tgtEl>
                                        <p:attrNameLst>
                                          <p:attrName>ppt_h</p:attrName>
                                        </p:attrNameLst>
                                      </p:cBhvr>
                                      <p:tavLst>
                                        <p:tav tm="0">
                                          <p:val>
                                            <p:strVal val="ppt_h"/>
                                          </p:val>
                                        </p:tav>
                                        <p:tav tm="100000">
                                          <p:val>
                                            <p:strVal val="4*ppt_h"/>
                                          </p:val>
                                        </p:tav>
                                      </p:tavLst>
                                    </p:anim>
                                    <p:set>
                                      <p:cBhvr>
                                        <p:cTn id="391" dur="1" fill="hold">
                                          <p:stCondLst>
                                            <p:cond delay="1999"/>
                                          </p:stCondLst>
                                        </p:cTn>
                                        <p:tgtEl>
                                          <p:spTgt spid="10"/>
                                        </p:tgtEl>
                                        <p:attrNameLst>
                                          <p:attrName>style.visibility</p:attrName>
                                        </p:attrNameLst>
                                      </p:cBhvr>
                                      <p:to>
                                        <p:strVal val="hidden"/>
                                      </p:to>
                                    </p:set>
                                  </p:childTnLst>
                                </p:cTn>
                              </p:par>
                              <p:par>
                                <p:cTn id="392" presetID="23" presetClass="exit" presetSubtype="16" fill="hold" nodeType="withEffect">
                                  <p:stCondLst>
                                    <p:cond delay="0"/>
                                  </p:stCondLst>
                                  <p:childTnLst>
                                    <p:anim calcmode="lin" valueType="num">
                                      <p:cBhvr>
                                        <p:cTn id="393" dur="2000"/>
                                        <p:tgtEl>
                                          <p:spTgt spid="11"/>
                                        </p:tgtEl>
                                        <p:attrNameLst>
                                          <p:attrName>ppt_w</p:attrName>
                                        </p:attrNameLst>
                                      </p:cBhvr>
                                      <p:tavLst>
                                        <p:tav tm="0">
                                          <p:val>
                                            <p:strVal val="ppt_w"/>
                                          </p:val>
                                        </p:tav>
                                        <p:tav tm="100000">
                                          <p:val>
                                            <p:strVal val="4*ppt_w"/>
                                          </p:val>
                                        </p:tav>
                                      </p:tavLst>
                                    </p:anim>
                                    <p:anim calcmode="lin" valueType="num">
                                      <p:cBhvr>
                                        <p:cTn id="394" dur="2000"/>
                                        <p:tgtEl>
                                          <p:spTgt spid="11"/>
                                        </p:tgtEl>
                                        <p:attrNameLst>
                                          <p:attrName>ppt_h</p:attrName>
                                        </p:attrNameLst>
                                      </p:cBhvr>
                                      <p:tavLst>
                                        <p:tav tm="0">
                                          <p:val>
                                            <p:strVal val="ppt_h"/>
                                          </p:val>
                                        </p:tav>
                                        <p:tav tm="100000">
                                          <p:val>
                                            <p:strVal val="4*ppt_h"/>
                                          </p:val>
                                        </p:tav>
                                      </p:tavLst>
                                    </p:anim>
                                    <p:set>
                                      <p:cBhvr>
                                        <p:cTn id="395" dur="1" fill="hold">
                                          <p:stCondLst>
                                            <p:cond delay="1999"/>
                                          </p:stCondLst>
                                        </p:cTn>
                                        <p:tgtEl>
                                          <p:spTgt spid="11"/>
                                        </p:tgtEl>
                                        <p:attrNameLst>
                                          <p:attrName>style.visibility</p:attrName>
                                        </p:attrNameLst>
                                      </p:cBhvr>
                                      <p:to>
                                        <p:strVal val="hidden"/>
                                      </p:to>
                                    </p:set>
                                  </p:childTnLst>
                                </p:cTn>
                              </p:par>
                              <p:par>
                                <p:cTn id="396" presetID="23" presetClass="exit" presetSubtype="16" fill="hold" nodeType="withEffect">
                                  <p:stCondLst>
                                    <p:cond delay="0"/>
                                  </p:stCondLst>
                                  <p:childTnLst>
                                    <p:anim calcmode="lin" valueType="num">
                                      <p:cBhvr>
                                        <p:cTn id="397" dur="2000"/>
                                        <p:tgtEl>
                                          <p:spTgt spid="12"/>
                                        </p:tgtEl>
                                        <p:attrNameLst>
                                          <p:attrName>ppt_w</p:attrName>
                                        </p:attrNameLst>
                                      </p:cBhvr>
                                      <p:tavLst>
                                        <p:tav tm="0">
                                          <p:val>
                                            <p:strVal val="ppt_w"/>
                                          </p:val>
                                        </p:tav>
                                        <p:tav tm="100000">
                                          <p:val>
                                            <p:strVal val="4*ppt_w"/>
                                          </p:val>
                                        </p:tav>
                                      </p:tavLst>
                                    </p:anim>
                                    <p:anim calcmode="lin" valueType="num">
                                      <p:cBhvr>
                                        <p:cTn id="398" dur="2000"/>
                                        <p:tgtEl>
                                          <p:spTgt spid="12"/>
                                        </p:tgtEl>
                                        <p:attrNameLst>
                                          <p:attrName>ppt_h</p:attrName>
                                        </p:attrNameLst>
                                      </p:cBhvr>
                                      <p:tavLst>
                                        <p:tav tm="0">
                                          <p:val>
                                            <p:strVal val="ppt_h"/>
                                          </p:val>
                                        </p:tav>
                                        <p:tav tm="100000">
                                          <p:val>
                                            <p:strVal val="4*ppt_h"/>
                                          </p:val>
                                        </p:tav>
                                      </p:tavLst>
                                    </p:anim>
                                    <p:set>
                                      <p:cBhvr>
                                        <p:cTn id="399" dur="1" fill="hold">
                                          <p:stCondLst>
                                            <p:cond delay="1999"/>
                                          </p:stCondLst>
                                        </p:cTn>
                                        <p:tgtEl>
                                          <p:spTgt spid="12"/>
                                        </p:tgtEl>
                                        <p:attrNameLst>
                                          <p:attrName>style.visibility</p:attrName>
                                        </p:attrNameLst>
                                      </p:cBhvr>
                                      <p:to>
                                        <p:strVal val="hidden"/>
                                      </p:to>
                                    </p:set>
                                  </p:childTnLst>
                                </p:cTn>
                              </p:par>
                              <p:par>
                                <p:cTn id="400" presetID="23" presetClass="exit" presetSubtype="16" fill="hold" nodeType="withEffect">
                                  <p:stCondLst>
                                    <p:cond delay="0"/>
                                  </p:stCondLst>
                                  <p:childTnLst>
                                    <p:anim calcmode="lin" valueType="num">
                                      <p:cBhvr>
                                        <p:cTn id="401" dur="2000"/>
                                        <p:tgtEl>
                                          <p:spTgt spid="13"/>
                                        </p:tgtEl>
                                        <p:attrNameLst>
                                          <p:attrName>ppt_w</p:attrName>
                                        </p:attrNameLst>
                                      </p:cBhvr>
                                      <p:tavLst>
                                        <p:tav tm="0">
                                          <p:val>
                                            <p:strVal val="ppt_w"/>
                                          </p:val>
                                        </p:tav>
                                        <p:tav tm="100000">
                                          <p:val>
                                            <p:strVal val="4*ppt_w"/>
                                          </p:val>
                                        </p:tav>
                                      </p:tavLst>
                                    </p:anim>
                                    <p:anim calcmode="lin" valueType="num">
                                      <p:cBhvr>
                                        <p:cTn id="402" dur="2000"/>
                                        <p:tgtEl>
                                          <p:spTgt spid="13"/>
                                        </p:tgtEl>
                                        <p:attrNameLst>
                                          <p:attrName>ppt_h</p:attrName>
                                        </p:attrNameLst>
                                      </p:cBhvr>
                                      <p:tavLst>
                                        <p:tav tm="0">
                                          <p:val>
                                            <p:strVal val="ppt_h"/>
                                          </p:val>
                                        </p:tav>
                                        <p:tav tm="100000">
                                          <p:val>
                                            <p:strVal val="4*ppt_h"/>
                                          </p:val>
                                        </p:tav>
                                      </p:tavLst>
                                    </p:anim>
                                    <p:set>
                                      <p:cBhvr>
                                        <p:cTn id="403" dur="1" fill="hold">
                                          <p:stCondLst>
                                            <p:cond delay="1999"/>
                                          </p:stCondLst>
                                        </p:cTn>
                                        <p:tgtEl>
                                          <p:spTgt spid="13"/>
                                        </p:tgtEl>
                                        <p:attrNameLst>
                                          <p:attrName>style.visibility</p:attrName>
                                        </p:attrNameLst>
                                      </p:cBhvr>
                                      <p:to>
                                        <p:strVal val="hidden"/>
                                      </p:to>
                                    </p:set>
                                  </p:childTnLst>
                                </p:cTn>
                              </p:par>
                              <p:par>
                                <p:cTn id="404" presetID="23" presetClass="exit" presetSubtype="16" fill="hold" nodeType="withEffect">
                                  <p:stCondLst>
                                    <p:cond delay="0"/>
                                  </p:stCondLst>
                                  <p:childTnLst>
                                    <p:anim calcmode="lin" valueType="num">
                                      <p:cBhvr>
                                        <p:cTn id="405" dur="2000"/>
                                        <p:tgtEl>
                                          <p:spTgt spid="15"/>
                                        </p:tgtEl>
                                        <p:attrNameLst>
                                          <p:attrName>ppt_w</p:attrName>
                                        </p:attrNameLst>
                                      </p:cBhvr>
                                      <p:tavLst>
                                        <p:tav tm="0">
                                          <p:val>
                                            <p:strVal val="ppt_w"/>
                                          </p:val>
                                        </p:tav>
                                        <p:tav tm="100000">
                                          <p:val>
                                            <p:strVal val="4*ppt_w"/>
                                          </p:val>
                                        </p:tav>
                                      </p:tavLst>
                                    </p:anim>
                                    <p:anim calcmode="lin" valueType="num">
                                      <p:cBhvr>
                                        <p:cTn id="406" dur="2000"/>
                                        <p:tgtEl>
                                          <p:spTgt spid="15"/>
                                        </p:tgtEl>
                                        <p:attrNameLst>
                                          <p:attrName>ppt_h</p:attrName>
                                        </p:attrNameLst>
                                      </p:cBhvr>
                                      <p:tavLst>
                                        <p:tav tm="0">
                                          <p:val>
                                            <p:strVal val="ppt_h"/>
                                          </p:val>
                                        </p:tav>
                                        <p:tav tm="100000">
                                          <p:val>
                                            <p:strVal val="4*ppt_h"/>
                                          </p:val>
                                        </p:tav>
                                      </p:tavLst>
                                    </p:anim>
                                    <p:set>
                                      <p:cBhvr>
                                        <p:cTn id="407" dur="1" fill="hold">
                                          <p:stCondLst>
                                            <p:cond delay="1999"/>
                                          </p:stCondLst>
                                        </p:cTn>
                                        <p:tgtEl>
                                          <p:spTgt spid="15"/>
                                        </p:tgtEl>
                                        <p:attrNameLst>
                                          <p:attrName>style.visibility</p:attrName>
                                        </p:attrNameLst>
                                      </p:cBhvr>
                                      <p:to>
                                        <p:strVal val="hidden"/>
                                      </p:to>
                                    </p:set>
                                  </p:childTnLst>
                                </p:cTn>
                              </p:par>
                              <p:par>
                                <p:cTn id="408" presetID="23" presetClass="exit" presetSubtype="16" fill="hold" nodeType="withEffect">
                                  <p:stCondLst>
                                    <p:cond delay="0"/>
                                  </p:stCondLst>
                                  <p:childTnLst>
                                    <p:anim calcmode="lin" valueType="num">
                                      <p:cBhvr>
                                        <p:cTn id="409" dur="2000"/>
                                        <p:tgtEl>
                                          <p:spTgt spid="17"/>
                                        </p:tgtEl>
                                        <p:attrNameLst>
                                          <p:attrName>ppt_w</p:attrName>
                                        </p:attrNameLst>
                                      </p:cBhvr>
                                      <p:tavLst>
                                        <p:tav tm="0">
                                          <p:val>
                                            <p:strVal val="ppt_w"/>
                                          </p:val>
                                        </p:tav>
                                        <p:tav tm="100000">
                                          <p:val>
                                            <p:strVal val="4*ppt_w"/>
                                          </p:val>
                                        </p:tav>
                                      </p:tavLst>
                                    </p:anim>
                                    <p:anim calcmode="lin" valueType="num">
                                      <p:cBhvr>
                                        <p:cTn id="410" dur="2000"/>
                                        <p:tgtEl>
                                          <p:spTgt spid="17"/>
                                        </p:tgtEl>
                                        <p:attrNameLst>
                                          <p:attrName>ppt_h</p:attrName>
                                        </p:attrNameLst>
                                      </p:cBhvr>
                                      <p:tavLst>
                                        <p:tav tm="0">
                                          <p:val>
                                            <p:strVal val="ppt_h"/>
                                          </p:val>
                                        </p:tav>
                                        <p:tav tm="100000">
                                          <p:val>
                                            <p:strVal val="4*ppt_h"/>
                                          </p:val>
                                        </p:tav>
                                      </p:tavLst>
                                    </p:anim>
                                    <p:set>
                                      <p:cBhvr>
                                        <p:cTn id="411" dur="1" fill="hold">
                                          <p:stCondLst>
                                            <p:cond delay="1999"/>
                                          </p:stCondLst>
                                        </p:cTn>
                                        <p:tgtEl>
                                          <p:spTgt spid="17"/>
                                        </p:tgtEl>
                                        <p:attrNameLst>
                                          <p:attrName>style.visibility</p:attrName>
                                        </p:attrNameLst>
                                      </p:cBhvr>
                                      <p:to>
                                        <p:strVal val="hidden"/>
                                      </p:to>
                                    </p:set>
                                  </p:childTnLst>
                                </p:cTn>
                              </p:par>
                              <p:par>
                                <p:cTn id="412" presetID="23" presetClass="exit" presetSubtype="16" fill="hold" nodeType="withEffect">
                                  <p:stCondLst>
                                    <p:cond delay="0"/>
                                  </p:stCondLst>
                                  <p:childTnLst>
                                    <p:anim calcmode="lin" valueType="num">
                                      <p:cBhvr>
                                        <p:cTn id="413" dur="2000"/>
                                        <p:tgtEl>
                                          <p:spTgt spid="20"/>
                                        </p:tgtEl>
                                        <p:attrNameLst>
                                          <p:attrName>ppt_w</p:attrName>
                                        </p:attrNameLst>
                                      </p:cBhvr>
                                      <p:tavLst>
                                        <p:tav tm="0">
                                          <p:val>
                                            <p:strVal val="ppt_w"/>
                                          </p:val>
                                        </p:tav>
                                        <p:tav tm="100000">
                                          <p:val>
                                            <p:strVal val="4*ppt_w"/>
                                          </p:val>
                                        </p:tav>
                                      </p:tavLst>
                                    </p:anim>
                                    <p:anim calcmode="lin" valueType="num">
                                      <p:cBhvr>
                                        <p:cTn id="414" dur="2000"/>
                                        <p:tgtEl>
                                          <p:spTgt spid="20"/>
                                        </p:tgtEl>
                                        <p:attrNameLst>
                                          <p:attrName>ppt_h</p:attrName>
                                        </p:attrNameLst>
                                      </p:cBhvr>
                                      <p:tavLst>
                                        <p:tav tm="0">
                                          <p:val>
                                            <p:strVal val="ppt_h"/>
                                          </p:val>
                                        </p:tav>
                                        <p:tav tm="100000">
                                          <p:val>
                                            <p:strVal val="4*ppt_h"/>
                                          </p:val>
                                        </p:tav>
                                      </p:tavLst>
                                    </p:anim>
                                    <p:set>
                                      <p:cBhvr>
                                        <p:cTn id="415" dur="1" fill="hold">
                                          <p:stCondLst>
                                            <p:cond delay="1999"/>
                                          </p:stCondLst>
                                        </p:cTn>
                                        <p:tgtEl>
                                          <p:spTgt spid="20"/>
                                        </p:tgtEl>
                                        <p:attrNameLst>
                                          <p:attrName>style.visibility</p:attrName>
                                        </p:attrNameLst>
                                      </p:cBhvr>
                                      <p:to>
                                        <p:strVal val="hidden"/>
                                      </p:to>
                                    </p:set>
                                  </p:childTnLst>
                                </p:cTn>
                              </p:par>
                              <p:par>
                                <p:cTn id="416" presetID="23" presetClass="exit" presetSubtype="16" fill="hold" nodeType="withEffect">
                                  <p:stCondLst>
                                    <p:cond delay="0"/>
                                  </p:stCondLst>
                                  <p:childTnLst>
                                    <p:anim calcmode="lin" valueType="num">
                                      <p:cBhvr>
                                        <p:cTn id="417" dur="2000"/>
                                        <p:tgtEl>
                                          <p:spTgt spid="21"/>
                                        </p:tgtEl>
                                        <p:attrNameLst>
                                          <p:attrName>ppt_w</p:attrName>
                                        </p:attrNameLst>
                                      </p:cBhvr>
                                      <p:tavLst>
                                        <p:tav tm="0">
                                          <p:val>
                                            <p:strVal val="ppt_w"/>
                                          </p:val>
                                        </p:tav>
                                        <p:tav tm="100000">
                                          <p:val>
                                            <p:strVal val="4*ppt_w"/>
                                          </p:val>
                                        </p:tav>
                                      </p:tavLst>
                                    </p:anim>
                                    <p:anim calcmode="lin" valueType="num">
                                      <p:cBhvr>
                                        <p:cTn id="418" dur="2000"/>
                                        <p:tgtEl>
                                          <p:spTgt spid="21"/>
                                        </p:tgtEl>
                                        <p:attrNameLst>
                                          <p:attrName>ppt_h</p:attrName>
                                        </p:attrNameLst>
                                      </p:cBhvr>
                                      <p:tavLst>
                                        <p:tav tm="0">
                                          <p:val>
                                            <p:strVal val="ppt_h"/>
                                          </p:val>
                                        </p:tav>
                                        <p:tav tm="100000">
                                          <p:val>
                                            <p:strVal val="4*ppt_h"/>
                                          </p:val>
                                        </p:tav>
                                      </p:tavLst>
                                    </p:anim>
                                    <p:set>
                                      <p:cBhvr>
                                        <p:cTn id="419" dur="1" fill="hold">
                                          <p:stCondLst>
                                            <p:cond delay="1999"/>
                                          </p:stCondLst>
                                        </p:cTn>
                                        <p:tgtEl>
                                          <p:spTgt spid="21"/>
                                        </p:tgtEl>
                                        <p:attrNameLst>
                                          <p:attrName>style.visibility</p:attrName>
                                        </p:attrNameLst>
                                      </p:cBhvr>
                                      <p:to>
                                        <p:strVal val="hidden"/>
                                      </p:to>
                                    </p:set>
                                  </p:childTnLst>
                                </p:cTn>
                              </p:par>
                              <p:par>
                                <p:cTn id="420" presetID="23" presetClass="exit" presetSubtype="16" fill="hold" nodeType="withEffect">
                                  <p:stCondLst>
                                    <p:cond delay="0"/>
                                  </p:stCondLst>
                                  <p:childTnLst>
                                    <p:anim calcmode="lin" valueType="num">
                                      <p:cBhvr>
                                        <p:cTn id="421" dur="2000"/>
                                        <p:tgtEl>
                                          <p:spTgt spid="22"/>
                                        </p:tgtEl>
                                        <p:attrNameLst>
                                          <p:attrName>ppt_w</p:attrName>
                                        </p:attrNameLst>
                                      </p:cBhvr>
                                      <p:tavLst>
                                        <p:tav tm="0">
                                          <p:val>
                                            <p:strVal val="ppt_w"/>
                                          </p:val>
                                        </p:tav>
                                        <p:tav tm="100000">
                                          <p:val>
                                            <p:strVal val="4*ppt_w"/>
                                          </p:val>
                                        </p:tav>
                                      </p:tavLst>
                                    </p:anim>
                                    <p:anim calcmode="lin" valueType="num">
                                      <p:cBhvr>
                                        <p:cTn id="422" dur="2000"/>
                                        <p:tgtEl>
                                          <p:spTgt spid="22"/>
                                        </p:tgtEl>
                                        <p:attrNameLst>
                                          <p:attrName>ppt_h</p:attrName>
                                        </p:attrNameLst>
                                      </p:cBhvr>
                                      <p:tavLst>
                                        <p:tav tm="0">
                                          <p:val>
                                            <p:strVal val="ppt_h"/>
                                          </p:val>
                                        </p:tav>
                                        <p:tav tm="100000">
                                          <p:val>
                                            <p:strVal val="4*ppt_h"/>
                                          </p:val>
                                        </p:tav>
                                      </p:tavLst>
                                    </p:anim>
                                    <p:set>
                                      <p:cBhvr>
                                        <p:cTn id="423" dur="1" fill="hold">
                                          <p:stCondLst>
                                            <p:cond delay="1999"/>
                                          </p:stCondLst>
                                        </p:cTn>
                                        <p:tgtEl>
                                          <p:spTgt spid="22"/>
                                        </p:tgtEl>
                                        <p:attrNameLst>
                                          <p:attrName>style.visibility</p:attrName>
                                        </p:attrNameLst>
                                      </p:cBhvr>
                                      <p:to>
                                        <p:strVal val="hidden"/>
                                      </p:to>
                                    </p:set>
                                  </p:childTnLst>
                                </p:cTn>
                              </p:par>
                              <p:par>
                                <p:cTn id="424" presetID="23" presetClass="exit" presetSubtype="16" fill="hold" nodeType="withEffect">
                                  <p:stCondLst>
                                    <p:cond delay="0"/>
                                  </p:stCondLst>
                                  <p:childTnLst>
                                    <p:anim calcmode="lin" valueType="num">
                                      <p:cBhvr>
                                        <p:cTn id="425" dur="2000"/>
                                        <p:tgtEl>
                                          <p:spTgt spid="23"/>
                                        </p:tgtEl>
                                        <p:attrNameLst>
                                          <p:attrName>ppt_w</p:attrName>
                                        </p:attrNameLst>
                                      </p:cBhvr>
                                      <p:tavLst>
                                        <p:tav tm="0">
                                          <p:val>
                                            <p:strVal val="ppt_w"/>
                                          </p:val>
                                        </p:tav>
                                        <p:tav tm="100000">
                                          <p:val>
                                            <p:strVal val="4*ppt_w"/>
                                          </p:val>
                                        </p:tav>
                                      </p:tavLst>
                                    </p:anim>
                                    <p:anim calcmode="lin" valueType="num">
                                      <p:cBhvr>
                                        <p:cTn id="426" dur="2000"/>
                                        <p:tgtEl>
                                          <p:spTgt spid="23"/>
                                        </p:tgtEl>
                                        <p:attrNameLst>
                                          <p:attrName>ppt_h</p:attrName>
                                        </p:attrNameLst>
                                      </p:cBhvr>
                                      <p:tavLst>
                                        <p:tav tm="0">
                                          <p:val>
                                            <p:strVal val="ppt_h"/>
                                          </p:val>
                                        </p:tav>
                                        <p:tav tm="100000">
                                          <p:val>
                                            <p:strVal val="4*ppt_h"/>
                                          </p:val>
                                        </p:tav>
                                      </p:tavLst>
                                    </p:anim>
                                    <p:set>
                                      <p:cBhvr>
                                        <p:cTn id="427" dur="1" fill="hold">
                                          <p:stCondLst>
                                            <p:cond delay="1999"/>
                                          </p:stCondLst>
                                        </p:cTn>
                                        <p:tgtEl>
                                          <p:spTgt spid="23"/>
                                        </p:tgtEl>
                                        <p:attrNameLst>
                                          <p:attrName>style.visibility</p:attrName>
                                        </p:attrNameLst>
                                      </p:cBhvr>
                                      <p:to>
                                        <p:strVal val="hidden"/>
                                      </p:to>
                                    </p:set>
                                  </p:childTnLst>
                                </p:cTn>
                              </p:par>
                              <p:par>
                                <p:cTn id="428" presetID="23" presetClass="exit" presetSubtype="16" fill="hold" nodeType="withEffect">
                                  <p:stCondLst>
                                    <p:cond delay="0"/>
                                  </p:stCondLst>
                                  <p:childTnLst>
                                    <p:anim calcmode="lin" valueType="num">
                                      <p:cBhvr>
                                        <p:cTn id="429" dur="2000"/>
                                        <p:tgtEl>
                                          <p:spTgt spid="24"/>
                                        </p:tgtEl>
                                        <p:attrNameLst>
                                          <p:attrName>ppt_w</p:attrName>
                                        </p:attrNameLst>
                                      </p:cBhvr>
                                      <p:tavLst>
                                        <p:tav tm="0">
                                          <p:val>
                                            <p:strVal val="ppt_w"/>
                                          </p:val>
                                        </p:tav>
                                        <p:tav tm="100000">
                                          <p:val>
                                            <p:strVal val="4*ppt_w"/>
                                          </p:val>
                                        </p:tav>
                                      </p:tavLst>
                                    </p:anim>
                                    <p:anim calcmode="lin" valueType="num">
                                      <p:cBhvr>
                                        <p:cTn id="430" dur="2000"/>
                                        <p:tgtEl>
                                          <p:spTgt spid="24"/>
                                        </p:tgtEl>
                                        <p:attrNameLst>
                                          <p:attrName>ppt_h</p:attrName>
                                        </p:attrNameLst>
                                      </p:cBhvr>
                                      <p:tavLst>
                                        <p:tav tm="0">
                                          <p:val>
                                            <p:strVal val="ppt_h"/>
                                          </p:val>
                                        </p:tav>
                                        <p:tav tm="100000">
                                          <p:val>
                                            <p:strVal val="4*ppt_h"/>
                                          </p:val>
                                        </p:tav>
                                      </p:tavLst>
                                    </p:anim>
                                    <p:set>
                                      <p:cBhvr>
                                        <p:cTn id="431" dur="1" fill="hold">
                                          <p:stCondLst>
                                            <p:cond delay="1999"/>
                                          </p:stCondLst>
                                        </p:cTn>
                                        <p:tgtEl>
                                          <p:spTgt spid="24"/>
                                        </p:tgtEl>
                                        <p:attrNameLst>
                                          <p:attrName>style.visibility</p:attrName>
                                        </p:attrNameLst>
                                      </p:cBhvr>
                                      <p:to>
                                        <p:strVal val="hidden"/>
                                      </p:to>
                                    </p:set>
                                  </p:childTnLst>
                                </p:cTn>
                              </p:par>
                              <p:par>
                                <p:cTn id="432" presetID="23" presetClass="exit" presetSubtype="16" fill="hold" nodeType="withEffect">
                                  <p:stCondLst>
                                    <p:cond delay="0"/>
                                  </p:stCondLst>
                                  <p:childTnLst>
                                    <p:anim calcmode="lin" valueType="num">
                                      <p:cBhvr>
                                        <p:cTn id="433" dur="2000"/>
                                        <p:tgtEl>
                                          <p:spTgt spid="25"/>
                                        </p:tgtEl>
                                        <p:attrNameLst>
                                          <p:attrName>ppt_w</p:attrName>
                                        </p:attrNameLst>
                                      </p:cBhvr>
                                      <p:tavLst>
                                        <p:tav tm="0">
                                          <p:val>
                                            <p:strVal val="ppt_w"/>
                                          </p:val>
                                        </p:tav>
                                        <p:tav tm="100000">
                                          <p:val>
                                            <p:strVal val="4*ppt_w"/>
                                          </p:val>
                                        </p:tav>
                                      </p:tavLst>
                                    </p:anim>
                                    <p:anim calcmode="lin" valueType="num">
                                      <p:cBhvr>
                                        <p:cTn id="434" dur="2000"/>
                                        <p:tgtEl>
                                          <p:spTgt spid="25"/>
                                        </p:tgtEl>
                                        <p:attrNameLst>
                                          <p:attrName>ppt_h</p:attrName>
                                        </p:attrNameLst>
                                      </p:cBhvr>
                                      <p:tavLst>
                                        <p:tav tm="0">
                                          <p:val>
                                            <p:strVal val="ppt_h"/>
                                          </p:val>
                                        </p:tav>
                                        <p:tav tm="100000">
                                          <p:val>
                                            <p:strVal val="4*ppt_h"/>
                                          </p:val>
                                        </p:tav>
                                      </p:tavLst>
                                    </p:anim>
                                    <p:set>
                                      <p:cBhvr>
                                        <p:cTn id="435" dur="1" fill="hold">
                                          <p:stCondLst>
                                            <p:cond delay="1999"/>
                                          </p:stCondLst>
                                        </p:cTn>
                                        <p:tgtEl>
                                          <p:spTgt spid="25"/>
                                        </p:tgtEl>
                                        <p:attrNameLst>
                                          <p:attrName>style.visibility</p:attrName>
                                        </p:attrNameLst>
                                      </p:cBhvr>
                                      <p:to>
                                        <p:strVal val="hidden"/>
                                      </p:to>
                                    </p:set>
                                  </p:childTnLst>
                                </p:cTn>
                              </p:par>
                              <p:par>
                                <p:cTn id="436" presetID="23" presetClass="exit" presetSubtype="16" fill="hold" nodeType="withEffect">
                                  <p:stCondLst>
                                    <p:cond delay="0"/>
                                  </p:stCondLst>
                                  <p:childTnLst>
                                    <p:anim calcmode="lin" valueType="num">
                                      <p:cBhvr>
                                        <p:cTn id="437" dur="2000"/>
                                        <p:tgtEl>
                                          <p:spTgt spid="26"/>
                                        </p:tgtEl>
                                        <p:attrNameLst>
                                          <p:attrName>ppt_w</p:attrName>
                                        </p:attrNameLst>
                                      </p:cBhvr>
                                      <p:tavLst>
                                        <p:tav tm="0">
                                          <p:val>
                                            <p:strVal val="ppt_w"/>
                                          </p:val>
                                        </p:tav>
                                        <p:tav tm="100000">
                                          <p:val>
                                            <p:strVal val="4*ppt_w"/>
                                          </p:val>
                                        </p:tav>
                                      </p:tavLst>
                                    </p:anim>
                                    <p:anim calcmode="lin" valueType="num">
                                      <p:cBhvr>
                                        <p:cTn id="438" dur="2000"/>
                                        <p:tgtEl>
                                          <p:spTgt spid="26"/>
                                        </p:tgtEl>
                                        <p:attrNameLst>
                                          <p:attrName>ppt_h</p:attrName>
                                        </p:attrNameLst>
                                      </p:cBhvr>
                                      <p:tavLst>
                                        <p:tav tm="0">
                                          <p:val>
                                            <p:strVal val="ppt_h"/>
                                          </p:val>
                                        </p:tav>
                                        <p:tav tm="100000">
                                          <p:val>
                                            <p:strVal val="4*ppt_h"/>
                                          </p:val>
                                        </p:tav>
                                      </p:tavLst>
                                    </p:anim>
                                    <p:set>
                                      <p:cBhvr>
                                        <p:cTn id="439" dur="1" fill="hold">
                                          <p:stCondLst>
                                            <p:cond delay="1999"/>
                                          </p:stCondLst>
                                        </p:cTn>
                                        <p:tgtEl>
                                          <p:spTgt spid="26"/>
                                        </p:tgtEl>
                                        <p:attrNameLst>
                                          <p:attrName>style.visibility</p:attrName>
                                        </p:attrNameLst>
                                      </p:cBhvr>
                                      <p:to>
                                        <p:strVal val="hidden"/>
                                      </p:to>
                                    </p:set>
                                  </p:childTnLst>
                                </p:cTn>
                              </p:par>
                              <p:par>
                                <p:cTn id="440" presetID="23" presetClass="exit" presetSubtype="16" fill="hold" nodeType="withEffect">
                                  <p:stCondLst>
                                    <p:cond delay="0"/>
                                  </p:stCondLst>
                                  <p:childTnLst>
                                    <p:anim calcmode="lin" valueType="num">
                                      <p:cBhvr>
                                        <p:cTn id="441" dur="2000"/>
                                        <p:tgtEl>
                                          <p:spTgt spid="27"/>
                                        </p:tgtEl>
                                        <p:attrNameLst>
                                          <p:attrName>ppt_w</p:attrName>
                                        </p:attrNameLst>
                                      </p:cBhvr>
                                      <p:tavLst>
                                        <p:tav tm="0">
                                          <p:val>
                                            <p:strVal val="ppt_w"/>
                                          </p:val>
                                        </p:tav>
                                        <p:tav tm="100000">
                                          <p:val>
                                            <p:strVal val="4*ppt_w"/>
                                          </p:val>
                                        </p:tav>
                                      </p:tavLst>
                                    </p:anim>
                                    <p:anim calcmode="lin" valueType="num">
                                      <p:cBhvr>
                                        <p:cTn id="442" dur="2000"/>
                                        <p:tgtEl>
                                          <p:spTgt spid="27"/>
                                        </p:tgtEl>
                                        <p:attrNameLst>
                                          <p:attrName>ppt_h</p:attrName>
                                        </p:attrNameLst>
                                      </p:cBhvr>
                                      <p:tavLst>
                                        <p:tav tm="0">
                                          <p:val>
                                            <p:strVal val="ppt_h"/>
                                          </p:val>
                                        </p:tav>
                                        <p:tav tm="100000">
                                          <p:val>
                                            <p:strVal val="4*ppt_h"/>
                                          </p:val>
                                        </p:tav>
                                      </p:tavLst>
                                    </p:anim>
                                    <p:set>
                                      <p:cBhvr>
                                        <p:cTn id="443" dur="1" fill="hold">
                                          <p:stCondLst>
                                            <p:cond delay="1999"/>
                                          </p:stCondLst>
                                        </p:cTn>
                                        <p:tgtEl>
                                          <p:spTgt spid="27"/>
                                        </p:tgtEl>
                                        <p:attrNameLst>
                                          <p:attrName>style.visibility</p:attrName>
                                        </p:attrNameLst>
                                      </p:cBhvr>
                                      <p:to>
                                        <p:strVal val="hidden"/>
                                      </p:to>
                                    </p:set>
                                  </p:childTnLst>
                                </p:cTn>
                              </p:par>
                              <p:par>
                                <p:cTn id="444" presetID="23" presetClass="exit" presetSubtype="16" fill="hold" nodeType="withEffect">
                                  <p:stCondLst>
                                    <p:cond delay="0"/>
                                  </p:stCondLst>
                                  <p:childTnLst>
                                    <p:anim calcmode="lin" valueType="num">
                                      <p:cBhvr>
                                        <p:cTn id="445" dur="2000"/>
                                        <p:tgtEl>
                                          <p:spTgt spid="28"/>
                                        </p:tgtEl>
                                        <p:attrNameLst>
                                          <p:attrName>ppt_w</p:attrName>
                                        </p:attrNameLst>
                                      </p:cBhvr>
                                      <p:tavLst>
                                        <p:tav tm="0">
                                          <p:val>
                                            <p:strVal val="ppt_w"/>
                                          </p:val>
                                        </p:tav>
                                        <p:tav tm="100000">
                                          <p:val>
                                            <p:strVal val="4*ppt_w"/>
                                          </p:val>
                                        </p:tav>
                                      </p:tavLst>
                                    </p:anim>
                                    <p:anim calcmode="lin" valueType="num">
                                      <p:cBhvr>
                                        <p:cTn id="446" dur="2000"/>
                                        <p:tgtEl>
                                          <p:spTgt spid="28"/>
                                        </p:tgtEl>
                                        <p:attrNameLst>
                                          <p:attrName>ppt_h</p:attrName>
                                        </p:attrNameLst>
                                      </p:cBhvr>
                                      <p:tavLst>
                                        <p:tav tm="0">
                                          <p:val>
                                            <p:strVal val="ppt_h"/>
                                          </p:val>
                                        </p:tav>
                                        <p:tav tm="100000">
                                          <p:val>
                                            <p:strVal val="4*ppt_h"/>
                                          </p:val>
                                        </p:tav>
                                      </p:tavLst>
                                    </p:anim>
                                    <p:set>
                                      <p:cBhvr>
                                        <p:cTn id="447" dur="1" fill="hold">
                                          <p:stCondLst>
                                            <p:cond delay="1999"/>
                                          </p:stCondLst>
                                        </p:cTn>
                                        <p:tgtEl>
                                          <p:spTgt spid="28"/>
                                        </p:tgtEl>
                                        <p:attrNameLst>
                                          <p:attrName>style.visibility</p:attrName>
                                        </p:attrNameLst>
                                      </p:cBhvr>
                                      <p:to>
                                        <p:strVal val="hidden"/>
                                      </p:to>
                                    </p:set>
                                  </p:childTnLst>
                                </p:cTn>
                              </p:par>
                              <p:par>
                                <p:cTn id="448" presetID="23" presetClass="exit" presetSubtype="16" fill="hold" nodeType="withEffect">
                                  <p:stCondLst>
                                    <p:cond delay="0"/>
                                  </p:stCondLst>
                                  <p:childTnLst>
                                    <p:anim calcmode="lin" valueType="num">
                                      <p:cBhvr>
                                        <p:cTn id="449" dur="2000"/>
                                        <p:tgtEl>
                                          <p:spTgt spid="29"/>
                                        </p:tgtEl>
                                        <p:attrNameLst>
                                          <p:attrName>ppt_w</p:attrName>
                                        </p:attrNameLst>
                                      </p:cBhvr>
                                      <p:tavLst>
                                        <p:tav tm="0">
                                          <p:val>
                                            <p:strVal val="ppt_w"/>
                                          </p:val>
                                        </p:tav>
                                        <p:tav tm="100000">
                                          <p:val>
                                            <p:strVal val="4*ppt_w"/>
                                          </p:val>
                                        </p:tav>
                                      </p:tavLst>
                                    </p:anim>
                                    <p:anim calcmode="lin" valueType="num">
                                      <p:cBhvr>
                                        <p:cTn id="450" dur="2000"/>
                                        <p:tgtEl>
                                          <p:spTgt spid="29"/>
                                        </p:tgtEl>
                                        <p:attrNameLst>
                                          <p:attrName>ppt_h</p:attrName>
                                        </p:attrNameLst>
                                      </p:cBhvr>
                                      <p:tavLst>
                                        <p:tav tm="0">
                                          <p:val>
                                            <p:strVal val="ppt_h"/>
                                          </p:val>
                                        </p:tav>
                                        <p:tav tm="100000">
                                          <p:val>
                                            <p:strVal val="4*ppt_h"/>
                                          </p:val>
                                        </p:tav>
                                      </p:tavLst>
                                    </p:anim>
                                    <p:set>
                                      <p:cBhvr>
                                        <p:cTn id="451" dur="1" fill="hold">
                                          <p:stCondLst>
                                            <p:cond delay="1999"/>
                                          </p:stCondLst>
                                        </p:cTn>
                                        <p:tgtEl>
                                          <p:spTgt spid="29"/>
                                        </p:tgtEl>
                                        <p:attrNameLst>
                                          <p:attrName>style.visibility</p:attrName>
                                        </p:attrNameLst>
                                      </p:cBhvr>
                                      <p:to>
                                        <p:strVal val="hidden"/>
                                      </p:to>
                                    </p:set>
                                  </p:childTnLst>
                                </p:cTn>
                              </p:par>
                              <p:par>
                                <p:cTn id="452" presetID="23" presetClass="exit" presetSubtype="16" fill="hold" nodeType="withEffect">
                                  <p:stCondLst>
                                    <p:cond delay="0"/>
                                  </p:stCondLst>
                                  <p:childTnLst>
                                    <p:anim calcmode="lin" valueType="num">
                                      <p:cBhvr>
                                        <p:cTn id="453" dur="2000"/>
                                        <p:tgtEl>
                                          <p:spTgt spid="30"/>
                                        </p:tgtEl>
                                        <p:attrNameLst>
                                          <p:attrName>ppt_w</p:attrName>
                                        </p:attrNameLst>
                                      </p:cBhvr>
                                      <p:tavLst>
                                        <p:tav tm="0">
                                          <p:val>
                                            <p:strVal val="ppt_w"/>
                                          </p:val>
                                        </p:tav>
                                        <p:tav tm="100000">
                                          <p:val>
                                            <p:strVal val="4*ppt_w"/>
                                          </p:val>
                                        </p:tav>
                                      </p:tavLst>
                                    </p:anim>
                                    <p:anim calcmode="lin" valueType="num">
                                      <p:cBhvr>
                                        <p:cTn id="454" dur="2000"/>
                                        <p:tgtEl>
                                          <p:spTgt spid="30"/>
                                        </p:tgtEl>
                                        <p:attrNameLst>
                                          <p:attrName>ppt_h</p:attrName>
                                        </p:attrNameLst>
                                      </p:cBhvr>
                                      <p:tavLst>
                                        <p:tav tm="0">
                                          <p:val>
                                            <p:strVal val="ppt_h"/>
                                          </p:val>
                                        </p:tav>
                                        <p:tav tm="100000">
                                          <p:val>
                                            <p:strVal val="4*ppt_h"/>
                                          </p:val>
                                        </p:tav>
                                      </p:tavLst>
                                    </p:anim>
                                    <p:set>
                                      <p:cBhvr>
                                        <p:cTn id="455" dur="1" fill="hold">
                                          <p:stCondLst>
                                            <p:cond delay="1999"/>
                                          </p:stCondLst>
                                        </p:cTn>
                                        <p:tgtEl>
                                          <p:spTgt spid="30"/>
                                        </p:tgtEl>
                                        <p:attrNameLst>
                                          <p:attrName>style.visibility</p:attrName>
                                        </p:attrNameLst>
                                      </p:cBhvr>
                                      <p:to>
                                        <p:strVal val="hidden"/>
                                      </p:to>
                                    </p:set>
                                  </p:childTnLst>
                                </p:cTn>
                              </p:par>
                              <p:par>
                                <p:cTn id="456" presetID="23" presetClass="exit" presetSubtype="16" fill="hold" nodeType="withEffect">
                                  <p:stCondLst>
                                    <p:cond delay="0"/>
                                  </p:stCondLst>
                                  <p:childTnLst>
                                    <p:anim calcmode="lin" valueType="num">
                                      <p:cBhvr>
                                        <p:cTn id="457" dur="2000"/>
                                        <p:tgtEl>
                                          <p:spTgt spid="31"/>
                                        </p:tgtEl>
                                        <p:attrNameLst>
                                          <p:attrName>ppt_w</p:attrName>
                                        </p:attrNameLst>
                                      </p:cBhvr>
                                      <p:tavLst>
                                        <p:tav tm="0">
                                          <p:val>
                                            <p:strVal val="ppt_w"/>
                                          </p:val>
                                        </p:tav>
                                        <p:tav tm="100000">
                                          <p:val>
                                            <p:strVal val="4*ppt_w"/>
                                          </p:val>
                                        </p:tav>
                                      </p:tavLst>
                                    </p:anim>
                                    <p:anim calcmode="lin" valueType="num">
                                      <p:cBhvr>
                                        <p:cTn id="458" dur="2000"/>
                                        <p:tgtEl>
                                          <p:spTgt spid="31"/>
                                        </p:tgtEl>
                                        <p:attrNameLst>
                                          <p:attrName>ppt_h</p:attrName>
                                        </p:attrNameLst>
                                      </p:cBhvr>
                                      <p:tavLst>
                                        <p:tav tm="0">
                                          <p:val>
                                            <p:strVal val="ppt_h"/>
                                          </p:val>
                                        </p:tav>
                                        <p:tav tm="100000">
                                          <p:val>
                                            <p:strVal val="4*ppt_h"/>
                                          </p:val>
                                        </p:tav>
                                      </p:tavLst>
                                    </p:anim>
                                    <p:set>
                                      <p:cBhvr>
                                        <p:cTn id="459" dur="1" fill="hold">
                                          <p:stCondLst>
                                            <p:cond delay="1999"/>
                                          </p:stCondLst>
                                        </p:cTn>
                                        <p:tgtEl>
                                          <p:spTgt spid="31"/>
                                        </p:tgtEl>
                                        <p:attrNameLst>
                                          <p:attrName>style.visibility</p:attrName>
                                        </p:attrNameLst>
                                      </p:cBhvr>
                                      <p:to>
                                        <p:strVal val="hidden"/>
                                      </p:to>
                                    </p:set>
                                  </p:childTnLst>
                                </p:cTn>
                              </p:par>
                              <p:par>
                                <p:cTn id="460" presetID="23" presetClass="exit" presetSubtype="16" fill="hold" nodeType="withEffect">
                                  <p:stCondLst>
                                    <p:cond delay="0"/>
                                  </p:stCondLst>
                                  <p:childTnLst>
                                    <p:anim calcmode="lin" valueType="num">
                                      <p:cBhvr>
                                        <p:cTn id="461" dur="2000"/>
                                        <p:tgtEl>
                                          <p:spTgt spid="38"/>
                                        </p:tgtEl>
                                        <p:attrNameLst>
                                          <p:attrName>ppt_w</p:attrName>
                                        </p:attrNameLst>
                                      </p:cBhvr>
                                      <p:tavLst>
                                        <p:tav tm="0">
                                          <p:val>
                                            <p:strVal val="ppt_w"/>
                                          </p:val>
                                        </p:tav>
                                        <p:tav tm="100000">
                                          <p:val>
                                            <p:strVal val="4*ppt_w"/>
                                          </p:val>
                                        </p:tav>
                                      </p:tavLst>
                                    </p:anim>
                                    <p:anim calcmode="lin" valueType="num">
                                      <p:cBhvr>
                                        <p:cTn id="462" dur="2000"/>
                                        <p:tgtEl>
                                          <p:spTgt spid="38"/>
                                        </p:tgtEl>
                                        <p:attrNameLst>
                                          <p:attrName>ppt_h</p:attrName>
                                        </p:attrNameLst>
                                      </p:cBhvr>
                                      <p:tavLst>
                                        <p:tav tm="0">
                                          <p:val>
                                            <p:strVal val="ppt_h"/>
                                          </p:val>
                                        </p:tav>
                                        <p:tav tm="100000">
                                          <p:val>
                                            <p:strVal val="4*ppt_h"/>
                                          </p:val>
                                        </p:tav>
                                      </p:tavLst>
                                    </p:anim>
                                    <p:set>
                                      <p:cBhvr>
                                        <p:cTn id="463" dur="1" fill="hold">
                                          <p:stCondLst>
                                            <p:cond delay="1999"/>
                                          </p:stCondLst>
                                        </p:cTn>
                                        <p:tgtEl>
                                          <p:spTgt spid="38"/>
                                        </p:tgtEl>
                                        <p:attrNameLst>
                                          <p:attrName>style.visibility</p:attrName>
                                        </p:attrNameLst>
                                      </p:cBhvr>
                                      <p:to>
                                        <p:strVal val="hidden"/>
                                      </p:to>
                                    </p:set>
                                  </p:childTnLst>
                                </p:cTn>
                              </p:par>
                              <p:par>
                                <p:cTn id="464" presetID="23" presetClass="exit" presetSubtype="16" fill="hold" nodeType="withEffect">
                                  <p:stCondLst>
                                    <p:cond delay="0"/>
                                  </p:stCondLst>
                                  <p:childTnLst>
                                    <p:anim calcmode="lin" valueType="num">
                                      <p:cBhvr>
                                        <p:cTn id="465" dur="2000"/>
                                        <p:tgtEl>
                                          <p:spTgt spid="39"/>
                                        </p:tgtEl>
                                        <p:attrNameLst>
                                          <p:attrName>ppt_w</p:attrName>
                                        </p:attrNameLst>
                                      </p:cBhvr>
                                      <p:tavLst>
                                        <p:tav tm="0">
                                          <p:val>
                                            <p:strVal val="ppt_w"/>
                                          </p:val>
                                        </p:tav>
                                        <p:tav tm="100000">
                                          <p:val>
                                            <p:strVal val="4*ppt_w"/>
                                          </p:val>
                                        </p:tav>
                                      </p:tavLst>
                                    </p:anim>
                                    <p:anim calcmode="lin" valueType="num">
                                      <p:cBhvr>
                                        <p:cTn id="466" dur="2000"/>
                                        <p:tgtEl>
                                          <p:spTgt spid="39"/>
                                        </p:tgtEl>
                                        <p:attrNameLst>
                                          <p:attrName>ppt_h</p:attrName>
                                        </p:attrNameLst>
                                      </p:cBhvr>
                                      <p:tavLst>
                                        <p:tav tm="0">
                                          <p:val>
                                            <p:strVal val="ppt_h"/>
                                          </p:val>
                                        </p:tav>
                                        <p:tav tm="100000">
                                          <p:val>
                                            <p:strVal val="4*ppt_h"/>
                                          </p:val>
                                        </p:tav>
                                      </p:tavLst>
                                    </p:anim>
                                    <p:set>
                                      <p:cBhvr>
                                        <p:cTn id="467" dur="1" fill="hold">
                                          <p:stCondLst>
                                            <p:cond delay="1999"/>
                                          </p:stCondLst>
                                        </p:cTn>
                                        <p:tgtEl>
                                          <p:spTgt spid="39"/>
                                        </p:tgtEl>
                                        <p:attrNameLst>
                                          <p:attrName>style.visibility</p:attrName>
                                        </p:attrNameLst>
                                      </p:cBhvr>
                                      <p:to>
                                        <p:strVal val="hidden"/>
                                      </p:to>
                                    </p:set>
                                  </p:childTnLst>
                                </p:cTn>
                              </p:par>
                              <p:par>
                                <p:cTn id="468" presetID="23" presetClass="exit" presetSubtype="16" fill="hold" nodeType="withEffect">
                                  <p:stCondLst>
                                    <p:cond delay="0"/>
                                  </p:stCondLst>
                                  <p:childTnLst>
                                    <p:anim calcmode="lin" valueType="num">
                                      <p:cBhvr>
                                        <p:cTn id="469" dur="2000"/>
                                        <p:tgtEl>
                                          <p:spTgt spid="44"/>
                                        </p:tgtEl>
                                        <p:attrNameLst>
                                          <p:attrName>ppt_w</p:attrName>
                                        </p:attrNameLst>
                                      </p:cBhvr>
                                      <p:tavLst>
                                        <p:tav tm="0">
                                          <p:val>
                                            <p:strVal val="ppt_w"/>
                                          </p:val>
                                        </p:tav>
                                        <p:tav tm="100000">
                                          <p:val>
                                            <p:strVal val="4*ppt_w"/>
                                          </p:val>
                                        </p:tav>
                                      </p:tavLst>
                                    </p:anim>
                                    <p:anim calcmode="lin" valueType="num">
                                      <p:cBhvr>
                                        <p:cTn id="470" dur="2000"/>
                                        <p:tgtEl>
                                          <p:spTgt spid="44"/>
                                        </p:tgtEl>
                                        <p:attrNameLst>
                                          <p:attrName>ppt_h</p:attrName>
                                        </p:attrNameLst>
                                      </p:cBhvr>
                                      <p:tavLst>
                                        <p:tav tm="0">
                                          <p:val>
                                            <p:strVal val="ppt_h"/>
                                          </p:val>
                                        </p:tav>
                                        <p:tav tm="100000">
                                          <p:val>
                                            <p:strVal val="4*ppt_h"/>
                                          </p:val>
                                        </p:tav>
                                      </p:tavLst>
                                    </p:anim>
                                    <p:set>
                                      <p:cBhvr>
                                        <p:cTn id="471" dur="1" fill="hold">
                                          <p:stCondLst>
                                            <p:cond delay="1999"/>
                                          </p:stCondLst>
                                        </p:cTn>
                                        <p:tgtEl>
                                          <p:spTgt spid="44"/>
                                        </p:tgtEl>
                                        <p:attrNameLst>
                                          <p:attrName>style.visibility</p:attrName>
                                        </p:attrNameLst>
                                      </p:cBhvr>
                                      <p:to>
                                        <p:strVal val="hidden"/>
                                      </p:to>
                                    </p:set>
                                  </p:childTnLst>
                                </p:cTn>
                              </p:par>
                              <p:par>
                                <p:cTn id="472" presetID="23" presetClass="exit" presetSubtype="16" fill="hold" nodeType="withEffect">
                                  <p:stCondLst>
                                    <p:cond delay="0"/>
                                  </p:stCondLst>
                                  <p:childTnLst>
                                    <p:anim calcmode="lin" valueType="num">
                                      <p:cBhvr>
                                        <p:cTn id="473" dur="2000"/>
                                        <p:tgtEl>
                                          <p:spTgt spid="45"/>
                                        </p:tgtEl>
                                        <p:attrNameLst>
                                          <p:attrName>ppt_w</p:attrName>
                                        </p:attrNameLst>
                                      </p:cBhvr>
                                      <p:tavLst>
                                        <p:tav tm="0">
                                          <p:val>
                                            <p:strVal val="ppt_w"/>
                                          </p:val>
                                        </p:tav>
                                        <p:tav tm="100000">
                                          <p:val>
                                            <p:strVal val="4*ppt_w"/>
                                          </p:val>
                                        </p:tav>
                                      </p:tavLst>
                                    </p:anim>
                                    <p:anim calcmode="lin" valueType="num">
                                      <p:cBhvr>
                                        <p:cTn id="474" dur="2000"/>
                                        <p:tgtEl>
                                          <p:spTgt spid="45"/>
                                        </p:tgtEl>
                                        <p:attrNameLst>
                                          <p:attrName>ppt_h</p:attrName>
                                        </p:attrNameLst>
                                      </p:cBhvr>
                                      <p:tavLst>
                                        <p:tav tm="0">
                                          <p:val>
                                            <p:strVal val="ppt_h"/>
                                          </p:val>
                                        </p:tav>
                                        <p:tav tm="100000">
                                          <p:val>
                                            <p:strVal val="4*ppt_h"/>
                                          </p:val>
                                        </p:tav>
                                      </p:tavLst>
                                    </p:anim>
                                    <p:set>
                                      <p:cBhvr>
                                        <p:cTn id="475" dur="1" fill="hold">
                                          <p:stCondLst>
                                            <p:cond delay="1999"/>
                                          </p:stCondLst>
                                        </p:cTn>
                                        <p:tgtEl>
                                          <p:spTgt spid="45"/>
                                        </p:tgtEl>
                                        <p:attrNameLst>
                                          <p:attrName>style.visibility</p:attrName>
                                        </p:attrNameLst>
                                      </p:cBhvr>
                                      <p:to>
                                        <p:strVal val="hidden"/>
                                      </p:to>
                                    </p:set>
                                  </p:childTnLst>
                                </p:cTn>
                              </p:par>
                              <p:par>
                                <p:cTn id="476" presetID="23" presetClass="exit" presetSubtype="16" fill="hold" nodeType="withEffect">
                                  <p:stCondLst>
                                    <p:cond delay="0"/>
                                  </p:stCondLst>
                                  <p:childTnLst>
                                    <p:anim calcmode="lin" valueType="num">
                                      <p:cBhvr>
                                        <p:cTn id="477" dur="2000"/>
                                        <p:tgtEl>
                                          <p:spTgt spid="46"/>
                                        </p:tgtEl>
                                        <p:attrNameLst>
                                          <p:attrName>ppt_w</p:attrName>
                                        </p:attrNameLst>
                                      </p:cBhvr>
                                      <p:tavLst>
                                        <p:tav tm="0">
                                          <p:val>
                                            <p:strVal val="ppt_w"/>
                                          </p:val>
                                        </p:tav>
                                        <p:tav tm="100000">
                                          <p:val>
                                            <p:strVal val="4*ppt_w"/>
                                          </p:val>
                                        </p:tav>
                                      </p:tavLst>
                                    </p:anim>
                                    <p:anim calcmode="lin" valueType="num">
                                      <p:cBhvr>
                                        <p:cTn id="478" dur="2000"/>
                                        <p:tgtEl>
                                          <p:spTgt spid="46"/>
                                        </p:tgtEl>
                                        <p:attrNameLst>
                                          <p:attrName>ppt_h</p:attrName>
                                        </p:attrNameLst>
                                      </p:cBhvr>
                                      <p:tavLst>
                                        <p:tav tm="0">
                                          <p:val>
                                            <p:strVal val="ppt_h"/>
                                          </p:val>
                                        </p:tav>
                                        <p:tav tm="100000">
                                          <p:val>
                                            <p:strVal val="4*ppt_h"/>
                                          </p:val>
                                        </p:tav>
                                      </p:tavLst>
                                    </p:anim>
                                    <p:set>
                                      <p:cBhvr>
                                        <p:cTn id="479" dur="1" fill="hold">
                                          <p:stCondLst>
                                            <p:cond delay="1999"/>
                                          </p:stCondLst>
                                        </p:cTn>
                                        <p:tgtEl>
                                          <p:spTgt spid="46"/>
                                        </p:tgtEl>
                                        <p:attrNameLst>
                                          <p:attrName>style.visibility</p:attrName>
                                        </p:attrNameLst>
                                      </p:cBhvr>
                                      <p:to>
                                        <p:strVal val="hidden"/>
                                      </p:to>
                                    </p:set>
                                  </p:childTnLst>
                                </p:cTn>
                              </p:par>
                              <p:par>
                                <p:cTn id="480" presetID="8" presetClass="emph" presetSubtype="0" autoRev="1" fill="hold" nodeType="withEffect">
                                  <p:stCondLst>
                                    <p:cond delay="0"/>
                                  </p:stCondLst>
                                  <p:childTnLst>
                                    <p:animRot by="-21600000">
                                      <p:cBhvr>
                                        <p:cTn id="481" dur="2000" fill="hold"/>
                                        <p:tgtEl>
                                          <p:spTgt spid="5"/>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6"/>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7"/>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8"/>
                                        </p:tgtEl>
                                        <p:attrNameLst>
                                          <p:attrName>r</p:attrName>
                                        </p:attrNameLst>
                                      </p:cBhvr>
                                    </p:animRot>
                                  </p:childTnLst>
                                </p:cTn>
                              </p:par>
                              <p:par>
                                <p:cTn id="488" presetID="8" presetClass="emph" presetSubtype="0" autoRev="1" fill="hold" nodeType="withEffect">
                                  <p:stCondLst>
                                    <p:cond delay="0"/>
                                  </p:stCondLst>
                                  <p:childTnLst>
                                    <p:animRot by="-21600000">
                                      <p:cBhvr>
                                        <p:cTn id="489" dur="2000" fill="hold"/>
                                        <p:tgtEl>
                                          <p:spTgt spid="9"/>
                                        </p:tgtEl>
                                        <p:attrNameLst>
                                          <p:attrName>r</p:attrName>
                                        </p:attrNameLst>
                                      </p:cBhvr>
                                    </p:animRot>
                                  </p:childTnLst>
                                </p:cTn>
                              </p:par>
                              <p:par>
                                <p:cTn id="490" presetID="8" presetClass="emph" presetSubtype="0" autoRev="1" fill="hold" nodeType="withEffect">
                                  <p:stCondLst>
                                    <p:cond delay="0"/>
                                  </p:stCondLst>
                                  <p:childTnLst>
                                    <p:animRot by="-21600000">
                                      <p:cBhvr>
                                        <p:cTn id="491" dur="2000" fill="hold"/>
                                        <p:tgtEl>
                                          <p:spTgt spid="10"/>
                                        </p:tgtEl>
                                        <p:attrNameLst>
                                          <p:attrName>r</p:attrName>
                                        </p:attrNameLst>
                                      </p:cBhvr>
                                    </p:animRot>
                                  </p:childTnLst>
                                </p:cTn>
                              </p:par>
                              <p:par>
                                <p:cTn id="492" presetID="8" presetClass="emph" presetSubtype="0" autoRev="1" fill="hold" nodeType="withEffect">
                                  <p:stCondLst>
                                    <p:cond delay="0"/>
                                  </p:stCondLst>
                                  <p:childTnLst>
                                    <p:animRot by="-21600000">
                                      <p:cBhvr>
                                        <p:cTn id="493" dur="2000" fill="hold"/>
                                        <p:tgtEl>
                                          <p:spTgt spid="11"/>
                                        </p:tgtEl>
                                        <p:attrNameLst>
                                          <p:attrName>r</p:attrName>
                                        </p:attrNameLst>
                                      </p:cBhvr>
                                    </p:animRot>
                                  </p:childTnLst>
                                </p:cTn>
                              </p:par>
                              <p:par>
                                <p:cTn id="494" presetID="8" presetClass="emph" presetSubtype="0" autoRev="1" fill="hold" nodeType="withEffect">
                                  <p:stCondLst>
                                    <p:cond delay="0"/>
                                  </p:stCondLst>
                                  <p:childTnLst>
                                    <p:animRot by="-21600000">
                                      <p:cBhvr>
                                        <p:cTn id="495" dur="2000" fill="hold"/>
                                        <p:tgtEl>
                                          <p:spTgt spid="12"/>
                                        </p:tgtEl>
                                        <p:attrNameLst>
                                          <p:attrName>r</p:attrName>
                                        </p:attrNameLst>
                                      </p:cBhvr>
                                    </p:animRot>
                                  </p:childTnLst>
                                </p:cTn>
                              </p:par>
                              <p:par>
                                <p:cTn id="496" presetID="8" presetClass="emph" presetSubtype="0" autoRev="1" fill="hold" nodeType="withEffect">
                                  <p:stCondLst>
                                    <p:cond delay="0"/>
                                  </p:stCondLst>
                                  <p:childTnLst>
                                    <p:animRot by="-21600000">
                                      <p:cBhvr>
                                        <p:cTn id="497" dur="2000" fill="hold"/>
                                        <p:tgtEl>
                                          <p:spTgt spid="13"/>
                                        </p:tgtEl>
                                        <p:attrNameLst>
                                          <p:attrName>r</p:attrName>
                                        </p:attrNameLst>
                                      </p:cBhvr>
                                    </p:animRot>
                                  </p:childTnLst>
                                </p:cTn>
                              </p:par>
                              <p:par>
                                <p:cTn id="498" presetID="8" presetClass="emph" presetSubtype="0" autoRev="1" fill="hold" nodeType="withEffect">
                                  <p:stCondLst>
                                    <p:cond delay="0"/>
                                  </p:stCondLst>
                                  <p:childTnLst>
                                    <p:animRot by="-21600000">
                                      <p:cBhvr>
                                        <p:cTn id="499" dur="2000" fill="hold"/>
                                        <p:tgtEl>
                                          <p:spTgt spid="15"/>
                                        </p:tgtEl>
                                        <p:attrNameLst>
                                          <p:attrName>r</p:attrName>
                                        </p:attrNameLst>
                                      </p:cBhvr>
                                    </p:animRot>
                                  </p:childTnLst>
                                </p:cTn>
                              </p:par>
                              <p:par>
                                <p:cTn id="500" presetID="8" presetClass="emph" presetSubtype="0" autoRev="1" fill="hold" nodeType="withEffect">
                                  <p:stCondLst>
                                    <p:cond delay="0"/>
                                  </p:stCondLst>
                                  <p:childTnLst>
                                    <p:animRot by="-21600000">
                                      <p:cBhvr>
                                        <p:cTn id="501" dur="2000" fill="hold"/>
                                        <p:tgtEl>
                                          <p:spTgt spid="17"/>
                                        </p:tgtEl>
                                        <p:attrNameLst>
                                          <p:attrName>r</p:attrName>
                                        </p:attrNameLst>
                                      </p:cBhvr>
                                    </p:animRot>
                                  </p:childTnLst>
                                </p:cTn>
                              </p:par>
                              <p:par>
                                <p:cTn id="502" presetID="8" presetClass="emph" presetSubtype="0" autoRev="1" fill="hold" nodeType="withEffect">
                                  <p:stCondLst>
                                    <p:cond delay="0"/>
                                  </p:stCondLst>
                                  <p:childTnLst>
                                    <p:animRot by="-21600000">
                                      <p:cBhvr>
                                        <p:cTn id="503" dur="2000" fill="hold"/>
                                        <p:tgtEl>
                                          <p:spTgt spid="20"/>
                                        </p:tgtEl>
                                        <p:attrNameLst>
                                          <p:attrName>r</p:attrName>
                                        </p:attrNameLst>
                                      </p:cBhvr>
                                    </p:animRot>
                                  </p:childTnLst>
                                </p:cTn>
                              </p:par>
                              <p:par>
                                <p:cTn id="504" presetID="8" presetClass="emph" presetSubtype="0" autoRev="1" fill="hold" nodeType="withEffect">
                                  <p:stCondLst>
                                    <p:cond delay="0"/>
                                  </p:stCondLst>
                                  <p:childTnLst>
                                    <p:animRot by="-21600000">
                                      <p:cBhvr>
                                        <p:cTn id="505" dur="2000" fill="hold"/>
                                        <p:tgtEl>
                                          <p:spTgt spid="21"/>
                                        </p:tgtEl>
                                        <p:attrNameLst>
                                          <p:attrName>r</p:attrName>
                                        </p:attrNameLst>
                                      </p:cBhvr>
                                    </p:animRot>
                                  </p:childTnLst>
                                </p:cTn>
                              </p:par>
                              <p:par>
                                <p:cTn id="506" presetID="8" presetClass="emph" presetSubtype="0" autoRev="1" fill="hold" nodeType="withEffect">
                                  <p:stCondLst>
                                    <p:cond delay="0"/>
                                  </p:stCondLst>
                                  <p:childTnLst>
                                    <p:animRot by="-21600000">
                                      <p:cBhvr>
                                        <p:cTn id="507" dur="2000" fill="hold"/>
                                        <p:tgtEl>
                                          <p:spTgt spid="22"/>
                                        </p:tgtEl>
                                        <p:attrNameLst>
                                          <p:attrName>r</p:attrName>
                                        </p:attrNameLst>
                                      </p:cBhvr>
                                    </p:animRot>
                                  </p:childTnLst>
                                </p:cTn>
                              </p:par>
                              <p:par>
                                <p:cTn id="508" presetID="8" presetClass="emph" presetSubtype="0" autoRev="1" fill="hold" nodeType="withEffect">
                                  <p:stCondLst>
                                    <p:cond delay="0"/>
                                  </p:stCondLst>
                                  <p:childTnLst>
                                    <p:animRot by="-21600000">
                                      <p:cBhvr>
                                        <p:cTn id="509" dur="2000" fill="hold"/>
                                        <p:tgtEl>
                                          <p:spTgt spid="23"/>
                                        </p:tgtEl>
                                        <p:attrNameLst>
                                          <p:attrName>r</p:attrName>
                                        </p:attrNameLst>
                                      </p:cBhvr>
                                    </p:animRot>
                                  </p:childTnLst>
                                </p:cTn>
                              </p:par>
                              <p:par>
                                <p:cTn id="510" presetID="8" presetClass="emph" presetSubtype="0" autoRev="1" fill="hold" nodeType="withEffect">
                                  <p:stCondLst>
                                    <p:cond delay="0"/>
                                  </p:stCondLst>
                                  <p:childTnLst>
                                    <p:animRot by="-21600000">
                                      <p:cBhvr>
                                        <p:cTn id="511" dur="2000" fill="hold"/>
                                        <p:tgtEl>
                                          <p:spTgt spid="24"/>
                                        </p:tgtEl>
                                        <p:attrNameLst>
                                          <p:attrName>r</p:attrName>
                                        </p:attrNameLst>
                                      </p:cBhvr>
                                    </p:animRot>
                                  </p:childTnLst>
                                </p:cTn>
                              </p:par>
                              <p:par>
                                <p:cTn id="512" presetID="8" presetClass="emph" presetSubtype="0" autoRev="1" fill="hold" nodeType="withEffect">
                                  <p:stCondLst>
                                    <p:cond delay="0"/>
                                  </p:stCondLst>
                                  <p:childTnLst>
                                    <p:animRot by="-21600000">
                                      <p:cBhvr>
                                        <p:cTn id="513" dur="2000" fill="hold"/>
                                        <p:tgtEl>
                                          <p:spTgt spid="25"/>
                                        </p:tgtEl>
                                        <p:attrNameLst>
                                          <p:attrName>r</p:attrName>
                                        </p:attrNameLst>
                                      </p:cBhvr>
                                    </p:animRot>
                                  </p:childTnLst>
                                </p:cTn>
                              </p:par>
                              <p:par>
                                <p:cTn id="514" presetID="8" presetClass="emph" presetSubtype="0" autoRev="1" fill="hold" nodeType="withEffect">
                                  <p:stCondLst>
                                    <p:cond delay="0"/>
                                  </p:stCondLst>
                                  <p:childTnLst>
                                    <p:animRot by="-21600000">
                                      <p:cBhvr>
                                        <p:cTn id="515" dur="2000" fill="hold"/>
                                        <p:tgtEl>
                                          <p:spTgt spid="26"/>
                                        </p:tgtEl>
                                        <p:attrNameLst>
                                          <p:attrName>r</p:attrName>
                                        </p:attrNameLst>
                                      </p:cBhvr>
                                    </p:animRot>
                                  </p:childTnLst>
                                </p:cTn>
                              </p:par>
                              <p:par>
                                <p:cTn id="516" presetID="8" presetClass="emph" presetSubtype="0" autoRev="1" fill="hold" nodeType="withEffect">
                                  <p:stCondLst>
                                    <p:cond delay="0"/>
                                  </p:stCondLst>
                                  <p:childTnLst>
                                    <p:animRot by="-21600000">
                                      <p:cBhvr>
                                        <p:cTn id="517" dur="2000" fill="hold"/>
                                        <p:tgtEl>
                                          <p:spTgt spid="27"/>
                                        </p:tgtEl>
                                        <p:attrNameLst>
                                          <p:attrName>r</p:attrName>
                                        </p:attrNameLst>
                                      </p:cBhvr>
                                    </p:animRot>
                                  </p:childTnLst>
                                </p:cTn>
                              </p:par>
                              <p:par>
                                <p:cTn id="518" presetID="8" presetClass="emph" presetSubtype="0" autoRev="1" fill="hold" nodeType="withEffect">
                                  <p:stCondLst>
                                    <p:cond delay="0"/>
                                  </p:stCondLst>
                                  <p:childTnLst>
                                    <p:animRot by="-21600000">
                                      <p:cBhvr>
                                        <p:cTn id="519" dur="2000" fill="hold"/>
                                        <p:tgtEl>
                                          <p:spTgt spid="28"/>
                                        </p:tgtEl>
                                        <p:attrNameLst>
                                          <p:attrName>r</p:attrName>
                                        </p:attrNameLst>
                                      </p:cBhvr>
                                    </p:animRot>
                                  </p:childTnLst>
                                </p:cTn>
                              </p:par>
                              <p:par>
                                <p:cTn id="520" presetID="8" presetClass="emph" presetSubtype="0" autoRev="1" fill="hold" nodeType="withEffect">
                                  <p:stCondLst>
                                    <p:cond delay="0"/>
                                  </p:stCondLst>
                                  <p:childTnLst>
                                    <p:animRot by="-21600000">
                                      <p:cBhvr>
                                        <p:cTn id="521" dur="2000" fill="hold"/>
                                        <p:tgtEl>
                                          <p:spTgt spid="29"/>
                                        </p:tgtEl>
                                        <p:attrNameLst>
                                          <p:attrName>r</p:attrName>
                                        </p:attrNameLst>
                                      </p:cBhvr>
                                    </p:animRot>
                                  </p:childTnLst>
                                </p:cTn>
                              </p:par>
                              <p:par>
                                <p:cTn id="522" presetID="8" presetClass="emph" presetSubtype="0" autoRev="1" fill="hold" nodeType="withEffect">
                                  <p:stCondLst>
                                    <p:cond delay="0"/>
                                  </p:stCondLst>
                                  <p:childTnLst>
                                    <p:animRot by="-21600000">
                                      <p:cBhvr>
                                        <p:cTn id="523" dur="2000" fill="hold"/>
                                        <p:tgtEl>
                                          <p:spTgt spid="30"/>
                                        </p:tgtEl>
                                        <p:attrNameLst>
                                          <p:attrName>r</p:attrName>
                                        </p:attrNameLst>
                                      </p:cBhvr>
                                    </p:animRot>
                                  </p:childTnLst>
                                </p:cTn>
                              </p:par>
                              <p:par>
                                <p:cTn id="524" presetID="8" presetClass="emph" presetSubtype="0" autoRev="1" fill="hold" nodeType="withEffect">
                                  <p:stCondLst>
                                    <p:cond delay="0"/>
                                  </p:stCondLst>
                                  <p:childTnLst>
                                    <p:animRot by="-21600000">
                                      <p:cBhvr>
                                        <p:cTn id="525" dur="2000" fill="hold"/>
                                        <p:tgtEl>
                                          <p:spTgt spid="31"/>
                                        </p:tgtEl>
                                        <p:attrNameLst>
                                          <p:attrName>r</p:attrName>
                                        </p:attrNameLst>
                                      </p:cBhvr>
                                    </p:animRot>
                                  </p:childTnLst>
                                </p:cTn>
                              </p:par>
                              <p:par>
                                <p:cTn id="526" presetID="8" presetClass="emph" presetSubtype="0" autoRev="1" fill="hold" nodeType="withEffect">
                                  <p:stCondLst>
                                    <p:cond delay="0"/>
                                  </p:stCondLst>
                                  <p:childTnLst>
                                    <p:animRot by="-21600000">
                                      <p:cBhvr>
                                        <p:cTn id="527" dur="2000" fill="hold"/>
                                        <p:tgtEl>
                                          <p:spTgt spid="38"/>
                                        </p:tgtEl>
                                        <p:attrNameLst>
                                          <p:attrName>r</p:attrName>
                                        </p:attrNameLst>
                                      </p:cBhvr>
                                    </p:animRot>
                                  </p:childTnLst>
                                </p:cTn>
                              </p:par>
                              <p:par>
                                <p:cTn id="528" presetID="8" presetClass="emph" presetSubtype="0" autoRev="1" fill="hold" nodeType="withEffect">
                                  <p:stCondLst>
                                    <p:cond delay="0"/>
                                  </p:stCondLst>
                                  <p:childTnLst>
                                    <p:animRot by="-21600000">
                                      <p:cBhvr>
                                        <p:cTn id="529" dur="2000" fill="hold"/>
                                        <p:tgtEl>
                                          <p:spTgt spid="39"/>
                                        </p:tgtEl>
                                        <p:attrNameLst>
                                          <p:attrName>r</p:attrName>
                                        </p:attrNameLst>
                                      </p:cBhvr>
                                    </p:animRot>
                                  </p:childTnLst>
                                </p:cTn>
                              </p:par>
                              <p:par>
                                <p:cTn id="530" presetID="8" presetClass="emph" presetSubtype="0" autoRev="1" fill="hold" nodeType="withEffect">
                                  <p:stCondLst>
                                    <p:cond delay="0"/>
                                  </p:stCondLst>
                                  <p:childTnLst>
                                    <p:animRot by="-21600000">
                                      <p:cBhvr>
                                        <p:cTn id="531" dur="2000" fill="hold"/>
                                        <p:tgtEl>
                                          <p:spTgt spid="44"/>
                                        </p:tgtEl>
                                        <p:attrNameLst>
                                          <p:attrName>r</p:attrName>
                                        </p:attrNameLst>
                                      </p:cBhvr>
                                    </p:animRot>
                                  </p:childTnLst>
                                </p:cTn>
                              </p:par>
                              <p:par>
                                <p:cTn id="532" presetID="8" presetClass="emph" presetSubtype="0" autoRev="1" fill="hold" nodeType="withEffect">
                                  <p:stCondLst>
                                    <p:cond delay="0"/>
                                  </p:stCondLst>
                                  <p:childTnLst>
                                    <p:animRot by="-21600000">
                                      <p:cBhvr>
                                        <p:cTn id="533" dur="2000" fill="hold"/>
                                        <p:tgtEl>
                                          <p:spTgt spid="45"/>
                                        </p:tgtEl>
                                        <p:attrNameLst>
                                          <p:attrName>r</p:attrName>
                                        </p:attrNameLst>
                                      </p:cBhvr>
                                    </p:animRot>
                                  </p:childTnLst>
                                </p:cTn>
                              </p:par>
                              <p:par>
                                <p:cTn id="534" presetID="8" presetClass="emph" presetSubtype="0" autoRev="1" fill="hold" nodeType="withEffect">
                                  <p:stCondLst>
                                    <p:cond delay="0"/>
                                  </p:stCondLst>
                                  <p:childTnLst>
                                    <p:animRot by="-21600000">
                                      <p:cBhvr>
                                        <p:cTn id="535" dur="2000" fill="hold"/>
                                        <p:tgtEl>
                                          <p:spTgt spid="46"/>
                                        </p:tgtEl>
                                        <p:attrNameLst>
                                          <p:attrName>r</p:attrName>
                                        </p:attrNameLst>
                                      </p:cBhvr>
                                    </p:animRot>
                                  </p:childTnLst>
                                </p:cTn>
                              </p:par>
                              <p:par>
                                <p:cTn id="536" presetID="23" presetClass="entr" presetSubtype="288" fill="hold" nodeType="withEffect">
                                  <p:stCondLst>
                                    <p:cond delay="0"/>
                                  </p:stCondLst>
                                  <p:childTnLst>
                                    <p:set>
                                      <p:cBhvr>
                                        <p:cTn id="537" dur="1" fill="hold">
                                          <p:stCondLst>
                                            <p:cond delay="0"/>
                                          </p:stCondLst>
                                        </p:cTn>
                                        <p:tgtEl>
                                          <p:spTgt spid="2"/>
                                        </p:tgtEl>
                                        <p:attrNameLst>
                                          <p:attrName>style.visibility</p:attrName>
                                        </p:attrNameLst>
                                      </p:cBhvr>
                                      <p:to>
                                        <p:strVal val="visible"/>
                                      </p:to>
                                    </p:set>
                                    <p:anim calcmode="lin" valueType="num">
                                      <p:cBhvr>
                                        <p:cTn id="538" dur="2000" fill="hold"/>
                                        <p:tgtEl>
                                          <p:spTgt spid="2"/>
                                        </p:tgtEl>
                                        <p:attrNameLst>
                                          <p:attrName>ppt_w</p:attrName>
                                        </p:attrNameLst>
                                      </p:cBhvr>
                                      <p:tavLst>
                                        <p:tav tm="0">
                                          <p:val>
                                            <p:strVal val="4/3*#ppt_w"/>
                                          </p:val>
                                        </p:tav>
                                        <p:tav tm="100000">
                                          <p:val>
                                            <p:strVal val="#ppt_w"/>
                                          </p:val>
                                        </p:tav>
                                      </p:tavLst>
                                    </p:anim>
                                    <p:anim calcmode="lin" valueType="num">
                                      <p:cBhvr>
                                        <p:cTn id="539" dur="2000" fill="hold"/>
                                        <p:tgtEl>
                                          <p:spTgt spid="2"/>
                                        </p:tgtEl>
                                        <p:attrNameLst>
                                          <p:attrName>ppt_h</p:attrName>
                                        </p:attrNameLst>
                                      </p:cBhvr>
                                      <p:tavLst>
                                        <p:tav tm="0">
                                          <p:val>
                                            <p:strVal val="4/3*#ppt_h"/>
                                          </p:val>
                                        </p:tav>
                                        <p:tav tm="100000">
                                          <p:val>
                                            <p:strVal val="#ppt_h"/>
                                          </p:val>
                                        </p:tav>
                                      </p:tavLst>
                                    </p:anim>
                                  </p:childTnLst>
                                </p:cTn>
                              </p:par>
                              <p:par>
                                <p:cTn id="540" presetID="21" presetClass="entr" presetSubtype="2" fill="hold" nodeType="withEffect">
                                  <p:stCondLst>
                                    <p:cond delay="0"/>
                                  </p:stCondLst>
                                  <p:childTnLst>
                                    <p:set>
                                      <p:cBhvr>
                                        <p:cTn id="541" dur="1" fill="hold">
                                          <p:stCondLst>
                                            <p:cond delay="0"/>
                                          </p:stCondLst>
                                        </p:cTn>
                                        <p:tgtEl>
                                          <p:spTgt spid="2"/>
                                        </p:tgtEl>
                                        <p:attrNameLst>
                                          <p:attrName>style.visibility</p:attrName>
                                        </p:attrNameLst>
                                      </p:cBhvr>
                                      <p:to>
                                        <p:strVal val="visible"/>
                                      </p:to>
                                    </p:set>
                                    <p:animEffect transition="in" filter="wheel(2)">
                                      <p:cBhvr>
                                        <p:cTn id="542" dur="2000"/>
                                        <p:tgtEl>
                                          <p:spTgt spid="2"/>
                                        </p:tgtEl>
                                      </p:cBhvr>
                                    </p:animEffect>
                                  </p:childTnLst>
                                </p:cTn>
                              </p:par>
                            </p:childTnLst>
                          </p:cTn>
                        </p:par>
                        <p:par>
                          <p:cTn id="543" fill="hold">
                            <p:stCondLst>
                              <p:cond delay="8000"/>
                            </p:stCondLst>
                            <p:childTnLst>
                              <p:par>
                                <p:cTn id="544" presetID="31" presetClass="entr" presetSubtype="0" fill="hold" nodeType="afterEffect">
                                  <p:stCondLst>
                                    <p:cond delay="0"/>
                                  </p:stCondLst>
                                  <p:iterate type="lt">
                                    <p:tmPct val="5000"/>
                                  </p:iterate>
                                  <p:childTnLst>
                                    <p:set>
                                      <p:cBhvr>
                                        <p:cTn id="545" dur="1" fill="hold">
                                          <p:stCondLst>
                                            <p:cond delay="0"/>
                                          </p:stCondLst>
                                        </p:cTn>
                                        <p:tgtEl>
                                          <p:spTgt spid="43"/>
                                        </p:tgtEl>
                                        <p:attrNameLst>
                                          <p:attrName>style.visibility</p:attrName>
                                        </p:attrNameLst>
                                      </p:cBhvr>
                                      <p:to>
                                        <p:strVal val="visible"/>
                                      </p:to>
                                    </p:set>
                                    <p:anim calcmode="lin" valueType="num">
                                      <p:cBhvr>
                                        <p:cTn id="546" dur="2000" fill="hold"/>
                                        <p:tgtEl>
                                          <p:spTgt spid="43"/>
                                        </p:tgtEl>
                                        <p:attrNameLst>
                                          <p:attrName>ppt_w</p:attrName>
                                        </p:attrNameLst>
                                      </p:cBhvr>
                                      <p:tavLst>
                                        <p:tav tm="0">
                                          <p:val>
                                            <p:fltVal val="0"/>
                                          </p:val>
                                        </p:tav>
                                        <p:tav tm="100000">
                                          <p:val>
                                            <p:strVal val="#ppt_w"/>
                                          </p:val>
                                        </p:tav>
                                      </p:tavLst>
                                    </p:anim>
                                    <p:anim calcmode="lin" valueType="num">
                                      <p:cBhvr>
                                        <p:cTn id="547" dur="2000" fill="hold"/>
                                        <p:tgtEl>
                                          <p:spTgt spid="43"/>
                                        </p:tgtEl>
                                        <p:attrNameLst>
                                          <p:attrName>ppt_h</p:attrName>
                                        </p:attrNameLst>
                                      </p:cBhvr>
                                      <p:tavLst>
                                        <p:tav tm="0">
                                          <p:val>
                                            <p:fltVal val="0"/>
                                          </p:val>
                                        </p:tav>
                                        <p:tav tm="100000">
                                          <p:val>
                                            <p:strVal val="#ppt_h"/>
                                          </p:val>
                                        </p:tav>
                                      </p:tavLst>
                                    </p:anim>
                                    <p:anim calcmode="lin" valueType="num">
                                      <p:cBhvr>
                                        <p:cTn id="548" dur="2000" fill="hold"/>
                                        <p:tgtEl>
                                          <p:spTgt spid="43"/>
                                        </p:tgtEl>
                                        <p:attrNameLst>
                                          <p:attrName>style.rotation</p:attrName>
                                        </p:attrNameLst>
                                      </p:cBhvr>
                                      <p:tavLst>
                                        <p:tav tm="0">
                                          <p:val>
                                            <p:fltVal val="90"/>
                                          </p:val>
                                        </p:tav>
                                        <p:tav tm="100000">
                                          <p:val>
                                            <p:fltVal val="0"/>
                                          </p:val>
                                        </p:tav>
                                      </p:tavLst>
                                    </p:anim>
                                    <p:animEffect transition="in" filter="fade">
                                      <p:cBhvr>
                                        <p:cTn id="549" dur="2000"/>
                                        <p:tgtEl>
                                          <p:spTgt spid="43"/>
                                        </p:tgtEl>
                                      </p:cBhvr>
                                    </p:animEffect>
                                  </p:childTnLst>
                                </p:cTn>
                              </p:par>
                            </p:childTnLst>
                          </p:cTn>
                        </p:par>
                        <p:par>
                          <p:cTn id="550" fill="hold">
                            <p:stCondLst>
                              <p:cond delay="10000"/>
                            </p:stCondLst>
                            <p:childTnLst>
                              <p:par>
                                <p:cTn id="551" presetID="31" presetClass="entr" presetSubtype="0" fill="hold" nodeType="afterEffect">
                                  <p:stCondLst>
                                    <p:cond delay="0"/>
                                  </p:stCondLst>
                                  <p:iterate type="lt">
                                    <p:tmPct val="5000"/>
                                  </p:iterate>
                                  <p:childTnLst>
                                    <p:set>
                                      <p:cBhvr>
                                        <p:cTn id="552" dur="1" fill="hold">
                                          <p:stCondLst>
                                            <p:cond delay="0"/>
                                          </p:stCondLst>
                                        </p:cTn>
                                        <p:tgtEl>
                                          <p:spTgt spid="47"/>
                                        </p:tgtEl>
                                        <p:attrNameLst>
                                          <p:attrName>style.visibility</p:attrName>
                                        </p:attrNameLst>
                                      </p:cBhvr>
                                      <p:to>
                                        <p:strVal val="visible"/>
                                      </p:to>
                                    </p:set>
                                    <p:anim calcmode="lin" valueType="num">
                                      <p:cBhvr>
                                        <p:cTn id="553" dur="2000" fill="hold"/>
                                        <p:tgtEl>
                                          <p:spTgt spid="47"/>
                                        </p:tgtEl>
                                        <p:attrNameLst>
                                          <p:attrName>ppt_w</p:attrName>
                                        </p:attrNameLst>
                                      </p:cBhvr>
                                      <p:tavLst>
                                        <p:tav tm="0">
                                          <p:val>
                                            <p:fltVal val="0"/>
                                          </p:val>
                                        </p:tav>
                                        <p:tav tm="100000">
                                          <p:val>
                                            <p:strVal val="#ppt_w"/>
                                          </p:val>
                                        </p:tav>
                                      </p:tavLst>
                                    </p:anim>
                                    <p:anim calcmode="lin" valueType="num">
                                      <p:cBhvr>
                                        <p:cTn id="554" dur="2000" fill="hold"/>
                                        <p:tgtEl>
                                          <p:spTgt spid="47"/>
                                        </p:tgtEl>
                                        <p:attrNameLst>
                                          <p:attrName>ppt_h</p:attrName>
                                        </p:attrNameLst>
                                      </p:cBhvr>
                                      <p:tavLst>
                                        <p:tav tm="0">
                                          <p:val>
                                            <p:fltVal val="0"/>
                                          </p:val>
                                        </p:tav>
                                        <p:tav tm="100000">
                                          <p:val>
                                            <p:strVal val="#ppt_h"/>
                                          </p:val>
                                        </p:tav>
                                      </p:tavLst>
                                    </p:anim>
                                    <p:anim calcmode="lin" valueType="num">
                                      <p:cBhvr>
                                        <p:cTn id="555" dur="2000" fill="hold"/>
                                        <p:tgtEl>
                                          <p:spTgt spid="47"/>
                                        </p:tgtEl>
                                        <p:attrNameLst>
                                          <p:attrName>style.rotation</p:attrName>
                                        </p:attrNameLst>
                                      </p:cBhvr>
                                      <p:tavLst>
                                        <p:tav tm="0">
                                          <p:val>
                                            <p:fltVal val="90"/>
                                          </p:val>
                                        </p:tav>
                                        <p:tav tm="100000">
                                          <p:val>
                                            <p:fltVal val="0"/>
                                          </p:val>
                                        </p:tav>
                                      </p:tavLst>
                                    </p:anim>
                                    <p:animEffect transition="in" filter="fade">
                                      <p:cBhvr>
                                        <p:cTn id="556" dur="2000"/>
                                        <p:tgtEl>
                                          <p:spTgt spid="47"/>
                                        </p:tgtEl>
                                      </p:cBhvr>
                                    </p:animEffect>
                                  </p:childTnLst>
                                </p:cTn>
                              </p:par>
                            </p:childTnLst>
                          </p:cTn>
                        </p:par>
                        <p:par>
                          <p:cTn id="557" fill="hold">
                            <p:stCondLst>
                              <p:cond delay="12000"/>
                            </p:stCondLst>
                            <p:childTnLst>
                              <p:par>
                                <p:cTn id="558" presetID="31" presetClass="entr" presetSubtype="0" fill="hold" nodeType="afterEffect">
                                  <p:stCondLst>
                                    <p:cond delay="0"/>
                                  </p:stCondLst>
                                  <p:iterate type="lt">
                                    <p:tmPct val="5000"/>
                                  </p:iterate>
                                  <p:childTnLst>
                                    <p:set>
                                      <p:cBhvr>
                                        <p:cTn id="559" dur="1" fill="hold">
                                          <p:stCondLst>
                                            <p:cond delay="0"/>
                                          </p:stCondLst>
                                        </p:cTn>
                                        <p:tgtEl>
                                          <p:spTgt spid="48"/>
                                        </p:tgtEl>
                                        <p:attrNameLst>
                                          <p:attrName>style.visibility</p:attrName>
                                        </p:attrNameLst>
                                      </p:cBhvr>
                                      <p:to>
                                        <p:strVal val="visible"/>
                                      </p:to>
                                    </p:set>
                                    <p:anim calcmode="lin" valueType="num">
                                      <p:cBhvr>
                                        <p:cTn id="560" dur="2000" fill="hold"/>
                                        <p:tgtEl>
                                          <p:spTgt spid="48"/>
                                        </p:tgtEl>
                                        <p:attrNameLst>
                                          <p:attrName>ppt_w</p:attrName>
                                        </p:attrNameLst>
                                      </p:cBhvr>
                                      <p:tavLst>
                                        <p:tav tm="0">
                                          <p:val>
                                            <p:fltVal val="0"/>
                                          </p:val>
                                        </p:tav>
                                        <p:tav tm="100000">
                                          <p:val>
                                            <p:strVal val="#ppt_w"/>
                                          </p:val>
                                        </p:tav>
                                      </p:tavLst>
                                    </p:anim>
                                    <p:anim calcmode="lin" valueType="num">
                                      <p:cBhvr>
                                        <p:cTn id="561" dur="2000" fill="hold"/>
                                        <p:tgtEl>
                                          <p:spTgt spid="48"/>
                                        </p:tgtEl>
                                        <p:attrNameLst>
                                          <p:attrName>ppt_h</p:attrName>
                                        </p:attrNameLst>
                                      </p:cBhvr>
                                      <p:tavLst>
                                        <p:tav tm="0">
                                          <p:val>
                                            <p:fltVal val="0"/>
                                          </p:val>
                                        </p:tav>
                                        <p:tav tm="100000">
                                          <p:val>
                                            <p:strVal val="#ppt_h"/>
                                          </p:val>
                                        </p:tav>
                                      </p:tavLst>
                                    </p:anim>
                                    <p:anim calcmode="lin" valueType="num">
                                      <p:cBhvr>
                                        <p:cTn id="562" dur="2000" fill="hold"/>
                                        <p:tgtEl>
                                          <p:spTgt spid="48"/>
                                        </p:tgtEl>
                                        <p:attrNameLst>
                                          <p:attrName>style.rotation</p:attrName>
                                        </p:attrNameLst>
                                      </p:cBhvr>
                                      <p:tavLst>
                                        <p:tav tm="0">
                                          <p:val>
                                            <p:fltVal val="90"/>
                                          </p:val>
                                        </p:tav>
                                        <p:tav tm="100000">
                                          <p:val>
                                            <p:fltVal val="0"/>
                                          </p:val>
                                        </p:tav>
                                      </p:tavLst>
                                    </p:anim>
                                    <p:animEffect transition="in" filter="fade">
                                      <p:cBhvr>
                                        <p:cTn id="563" dur="2000"/>
                                        <p:tgtEl>
                                          <p:spTgt spid="48"/>
                                        </p:tgtEl>
                                      </p:cBhvr>
                                    </p:animEffect>
                                  </p:childTnLst>
                                </p:cTn>
                              </p:par>
                            </p:childTnLst>
                          </p:cTn>
                        </p:par>
                        <p:par>
                          <p:cTn id="564" fill="hold">
                            <p:stCondLst>
                              <p:cond delay="14000"/>
                            </p:stCondLst>
                            <p:childTnLst>
                              <p:par>
                                <p:cTn id="565" presetID="31" presetClass="entr" presetSubtype="0" fill="hold" nodeType="afterEffect">
                                  <p:stCondLst>
                                    <p:cond delay="0"/>
                                  </p:stCondLst>
                                  <p:iterate type="lt">
                                    <p:tmPct val="5000"/>
                                  </p:iterate>
                                  <p:childTnLst>
                                    <p:set>
                                      <p:cBhvr>
                                        <p:cTn id="566" dur="1" fill="hold">
                                          <p:stCondLst>
                                            <p:cond delay="0"/>
                                          </p:stCondLst>
                                        </p:cTn>
                                        <p:tgtEl>
                                          <p:spTgt spid="49"/>
                                        </p:tgtEl>
                                        <p:attrNameLst>
                                          <p:attrName>style.visibility</p:attrName>
                                        </p:attrNameLst>
                                      </p:cBhvr>
                                      <p:to>
                                        <p:strVal val="visible"/>
                                      </p:to>
                                    </p:set>
                                    <p:anim calcmode="lin" valueType="num">
                                      <p:cBhvr>
                                        <p:cTn id="567" dur="2000" fill="hold"/>
                                        <p:tgtEl>
                                          <p:spTgt spid="49"/>
                                        </p:tgtEl>
                                        <p:attrNameLst>
                                          <p:attrName>ppt_w</p:attrName>
                                        </p:attrNameLst>
                                      </p:cBhvr>
                                      <p:tavLst>
                                        <p:tav tm="0">
                                          <p:val>
                                            <p:fltVal val="0"/>
                                          </p:val>
                                        </p:tav>
                                        <p:tav tm="100000">
                                          <p:val>
                                            <p:strVal val="#ppt_w"/>
                                          </p:val>
                                        </p:tav>
                                      </p:tavLst>
                                    </p:anim>
                                    <p:anim calcmode="lin" valueType="num">
                                      <p:cBhvr>
                                        <p:cTn id="568" dur="2000" fill="hold"/>
                                        <p:tgtEl>
                                          <p:spTgt spid="49"/>
                                        </p:tgtEl>
                                        <p:attrNameLst>
                                          <p:attrName>ppt_h</p:attrName>
                                        </p:attrNameLst>
                                      </p:cBhvr>
                                      <p:tavLst>
                                        <p:tav tm="0">
                                          <p:val>
                                            <p:fltVal val="0"/>
                                          </p:val>
                                        </p:tav>
                                        <p:tav tm="100000">
                                          <p:val>
                                            <p:strVal val="#ppt_h"/>
                                          </p:val>
                                        </p:tav>
                                      </p:tavLst>
                                    </p:anim>
                                    <p:anim calcmode="lin" valueType="num">
                                      <p:cBhvr>
                                        <p:cTn id="569" dur="2000" fill="hold"/>
                                        <p:tgtEl>
                                          <p:spTgt spid="49"/>
                                        </p:tgtEl>
                                        <p:attrNameLst>
                                          <p:attrName>style.rotation</p:attrName>
                                        </p:attrNameLst>
                                      </p:cBhvr>
                                      <p:tavLst>
                                        <p:tav tm="0">
                                          <p:val>
                                            <p:fltVal val="90"/>
                                          </p:val>
                                        </p:tav>
                                        <p:tav tm="100000">
                                          <p:val>
                                            <p:fltVal val="0"/>
                                          </p:val>
                                        </p:tav>
                                      </p:tavLst>
                                    </p:anim>
                                    <p:animEffect transition="in" filter="fade">
                                      <p:cBhvr>
                                        <p:cTn id="570" dur="2000"/>
                                        <p:tgtEl>
                                          <p:spTgt spid="49"/>
                                        </p:tgtEl>
                                      </p:cBhvr>
                                    </p:animEffect>
                                  </p:childTnLst>
                                </p:cTn>
                              </p:par>
                            </p:childTnLst>
                          </p:cTn>
                        </p:par>
                        <p:par>
                          <p:cTn id="571" fill="hold">
                            <p:stCondLst>
                              <p:cond delay="16000"/>
                            </p:stCondLst>
                            <p:childTnLst>
                              <p:par>
                                <p:cTn id="572" presetID="31" presetClass="entr" presetSubtype="0" fill="hold" nodeType="afterEffect">
                                  <p:stCondLst>
                                    <p:cond delay="0"/>
                                  </p:stCondLst>
                                  <p:iterate type="lt">
                                    <p:tmPct val="5000"/>
                                  </p:iterate>
                                  <p:childTnLst>
                                    <p:set>
                                      <p:cBhvr>
                                        <p:cTn id="573" dur="1" fill="hold">
                                          <p:stCondLst>
                                            <p:cond delay="0"/>
                                          </p:stCondLst>
                                        </p:cTn>
                                        <p:tgtEl>
                                          <p:spTgt spid="50"/>
                                        </p:tgtEl>
                                        <p:attrNameLst>
                                          <p:attrName>style.visibility</p:attrName>
                                        </p:attrNameLst>
                                      </p:cBhvr>
                                      <p:to>
                                        <p:strVal val="visible"/>
                                      </p:to>
                                    </p:set>
                                    <p:anim calcmode="lin" valueType="num">
                                      <p:cBhvr>
                                        <p:cTn id="574" dur="2000" fill="hold"/>
                                        <p:tgtEl>
                                          <p:spTgt spid="50"/>
                                        </p:tgtEl>
                                        <p:attrNameLst>
                                          <p:attrName>ppt_w</p:attrName>
                                        </p:attrNameLst>
                                      </p:cBhvr>
                                      <p:tavLst>
                                        <p:tav tm="0">
                                          <p:val>
                                            <p:fltVal val="0"/>
                                          </p:val>
                                        </p:tav>
                                        <p:tav tm="100000">
                                          <p:val>
                                            <p:strVal val="#ppt_w"/>
                                          </p:val>
                                        </p:tav>
                                      </p:tavLst>
                                    </p:anim>
                                    <p:anim calcmode="lin" valueType="num">
                                      <p:cBhvr>
                                        <p:cTn id="575" dur="2000" fill="hold"/>
                                        <p:tgtEl>
                                          <p:spTgt spid="50"/>
                                        </p:tgtEl>
                                        <p:attrNameLst>
                                          <p:attrName>ppt_h</p:attrName>
                                        </p:attrNameLst>
                                      </p:cBhvr>
                                      <p:tavLst>
                                        <p:tav tm="0">
                                          <p:val>
                                            <p:fltVal val="0"/>
                                          </p:val>
                                        </p:tav>
                                        <p:tav tm="100000">
                                          <p:val>
                                            <p:strVal val="#ppt_h"/>
                                          </p:val>
                                        </p:tav>
                                      </p:tavLst>
                                    </p:anim>
                                    <p:anim calcmode="lin" valueType="num">
                                      <p:cBhvr>
                                        <p:cTn id="576" dur="2000" fill="hold"/>
                                        <p:tgtEl>
                                          <p:spTgt spid="50"/>
                                        </p:tgtEl>
                                        <p:attrNameLst>
                                          <p:attrName>style.rotation</p:attrName>
                                        </p:attrNameLst>
                                      </p:cBhvr>
                                      <p:tavLst>
                                        <p:tav tm="0">
                                          <p:val>
                                            <p:fltVal val="90"/>
                                          </p:val>
                                        </p:tav>
                                        <p:tav tm="100000">
                                          <p:val>
                                            <p:fltVal val="0"/>
                                          </p:val>
                                        </p:tav>
                                      </p:tavLst>
                                    </p:anim>
                                    <p:animEffect transition="in" filter="fade">
                                      <p:cBhvr>
                                        <p:cTn id="577" dur="2000"/>
                                        <p:tgtEl>
                                          <p:spTgt spid="50"/>
                                        </p:tgtEl>
                                      </p:cBhvr>
                                    </p:animEffect>
                                  </p:childTnLst>
                                </p:cTn>
                              </p:par>
                            </p:childTnLst>
                          </p:cTn>
                        </p:par>
                        <p:par>
                          <p:cTn id="578" fill="hold">
                            <p:stCondLst>
                              <p:cond delay="18000"/>
                            </p:stCondLst>
                            <p:childTnLst>
                              <p:par>
                                <p:cTn id="579" presetID="31" presetClass="entr" presetSubtype="0" fill="hold" nodeType="afterEffect">
                                  <p:stCondLst>
                                    <p:cond delay="0"/>
                                  </p:stCondLst>
                                  <p:iterate type="lt">
                                    <p:tmPct val="5000"/>
                                  </p:iterate>
                                  <p:childTnLst>
                                    <p:set>
                                      <p:cBhvr>
                                        <p:cTn id="580" dur="1" fill="hold">
                                          <p:stCondLst>
                                            <p:cond delay="0"/>
                                          </p:stCondLst>
                                        </p:cTn>
                                        <p:tgtEl>
                                          <p:spTgt spid="63"/>
                                        </p:tgtEl>
                                        <p:attrNameLst>
                                          <p:attrName>style.visibility</p:attrName>
                                        </p:attrNameLst>
                                      </p:cBhvr>
                                      <p:to>
                                        <p:strVal val="visible"/>
                                      </p:to>
                                    </p:set>
                                    <p:anim calcmode="lin" valueType="num">
                                      <p:cBhvr>
                                        <p:cTn id="581" dur="2000" fill="hold"/>
                                        <p:tgtEl>
                                          <p:spTgt spid="63"/>
                                        </p:tgtEl>
                                        <p:attrNameLst>
                                          <p:attrName>ppt_w</p:attrName>
                                        </p:attrNameLst>
                                      </p:cBhvr>
                                      <p:tavLst>
                                        <p:tav tm="0">
                                          <p:val>
                                            <p:fltVal val="0"/>
                                          </p:val>
                                        </p:tav>
                                        <p:tav tm="100000">
                                          <p:val>
                                            <p:strVal val="#ppt_w"/>
                                          </p:val>
                                        </p:tav>
                                      </p:tavLst>
                                    </p:anim>
                                    <p:anim calcmode="lin" valueType="num">
                                      <p:cBhvr>
                                        <p:cTn id="582" dur="2000" fill="hold"/>
                                        <p:tgtEl>
                                          <p:spTgt spid="63"/>
                                        </p:tgtEl>
                                        <p:attrNameLst>
                                          <p:attrName>ppt_h</p:attrName>
                                        </p:attrNameLst>
                                      </p:cBhvr>
                                      <p:tavLst>
                                        <p:tav tm="0">
                                          <p:val>
                                            <p:fltVal val="0"/>
                                          </p:val>
                                        </p:tav>
                                        <p:tav tm="100000">
                                          <p:val>
                                            <p:strVal val="#ppt_h"/>
                                          </p:val>
                                        </p:tav>
                                      </p:tavLst>
                                    </p:anim>
                                    <p:anim calcmode="lin" valueType="num">
                                      <p:cBhvr>
                                        <p:cTn id="583" dur="2000" fill="hold"/>
                                        <p:tgtEl>
                                          <p:spTgt spid="63"/>
                                        </p:tgtEl>
                                        <p:attrNameLst>
                                          <p:attrName>style.rotation</p:attrName>
                                        </p:attrNameLst>
                                      </p:cBhvr>
                                      <p:tavLst>
                                        <p:tav tm="0">
                                          <p:val>
                                            <p:fltVal val="90"/>
                                          </p:val>
                                        </p:tav>
                                        <p:tav tm="100000">
                                          <p:val>
                                            <p:fltVal val="0"/>
                                          </p:val>
                                        </p:tav>
                                      </p:tavLst>
                                    </p:anim>
                                    <p:animEffect transition="in" filter="fade">
                                      <p:cBhvr>
                                        <p:cTn id="584" dur="2000"/>
                                        <p:tgtEl>
                                          <p:spTgt spid="63"/>
                                        </p:tgtEl>
                                      </p:cBhvr>
                                    </p:animEffect>
                                  </p:childTnLst>
                                </p:cTn>
                              </p:par>
                            </p:childTnLst>
                          </p:cTn>
                        </p:par>
                        <p:par>
                          <p:cTn id="585" fill="hold">
                            <p:stCondLst>
                              <p:cond delay="20000"/>
                            </p:stCondLst>
                            <p:childTnLst>
                              <p:par>
                                <p:cTn id="586" presetID="31" presetClass="entr" presetSubtype="0" fill="hold" nodeType="afterEffect">
                                  <p:stCondLst>
                                    <p:cond delay="0"/>
                                  </p:stCondLst>
                                  <p:iterate type="lt">
                                    <p:tmPct val="5000"/>
                                  </p:iterate>
                                  <p:childTnLst>
                                    <p:set>
                                      <p:cBhvr>
                                        <p:cTn id="587" dur="1" fill="hold">
                                          <p:stCondLst>
                                            <p:cond delay="0"/>
                                          </p:stCondLst>
                                        </p:cTn>
                                        <p:tgtEl>
                                          <p:spTgt spid="64"/>
                                        </p:tgtEl>
                                        <p:attrNameLst>
                                          <p:attrName>style.visibility</p:attrName>
                                        </p:attrNameLst>
                                      </p:cBhvr>
                                      <p:to>
                                        <p:strVal val="visible"/>
                                      </p:to>
                                    </p:set>
                                    <p:anim calcmode="lin" valueType="num">
                                      <p:cBhvr>
                                        <p:cTn id="588" dur="2000" fill="hold"/>
                                        <p:tgtEl>
                                          <p:spTgt spid="64"/>
                                        </p:tgtEl>
                                        <p:attrNameLst>
                                          <p:attrName>ppt_w</p:attrName>
                                        </p:attrNameLst>
                                      </p:cBhvr>
                                      <p:tavLst>
                                        <p:tav tm="0">
                                          <p:val>
                                            <p:fltVal val="0"/>
                                          </p:val>
                                        </p:tav>
                                        <p:tav tm="100000">
                                          <p:val>
                                            <p:strVal val="#ppt_w"/>
                                          </p:val>
                                        </p:tav>
                                      </p:tavLst>
                                    </p:anim>
                                    <p:anim calcmode="lin" valueType="num">
                                      <p:cBhvr>
                                        <p:cTn id="589" dur="2000" fill="hold"/>
                                        <p:tgtEl>
                                          <p:spTgt spid="64"/>
                                        </p:tgtEl>
                                        <p:attrNameLst>
                                          <p:attrName>ppt_h</p:attrName>
                                        </p:attrNameLst>
                                      </p:cBhvr>
                                      <p:tavLst>
                                        <p:tav tm="0">
                                          <p:val>
                                            <p:fltVal val="0"/>
                                          </p:val>
                                        </p:tav>
                                        <p:tav tm="100000">
                                          <p:val>
                                            <p:strVal val="#ppt_h"/>
                                          </p:val>
                                        </p:tav>
                                      </p:tavLst>
                                    </p:anim>
                                    <p:anim calcmode="lin" valueType="num">
                                      <p:cBhvr>
                                        <p:cTn id="590" dur="2000" fill="hold"/>
                                        <p:tgtEl>
                                          <p:spTgt spid="64"/>
                                        </p:tgtEl>
                                        <p:attrNameLst>
                                          <p:attrName>style.rotation</p:attrName>
                                        </p:attrNameLst>
                                      </p:cBhvr>
                                      <p:tavLst>
                                        <p:tav tm="0">
                                          <p:val>
                                            <p:fltVal val="90"/>
                                          </p:val>
                                        </p:tav>
                                        <p:tav tm="100000">
                                          <p:val>
                                            <p:fltVal val="0"/>
                                          </p:val>
                                        </p:tav>
                                      </p:tavLst>
                                    </p:anim>
                                    <p:animEffect transition="in" filter="fade">
                                      <p:cBhvr>
                                        <p:cTn id="591" dur="2000"/>
                                        <p:tgtEl>
                                          <p:spTgt spid="64"/>
                                        </p:tgtEl>
                                      </p:cBhvr>
                                    </p:animEffect>
                                  </p:childTnLst>
                                </p:cTn>
                              </p:par>
                            </p:childTnLst>
                          </p:cTn>
                        </p:par>
                        <p:par>
                          <p:cTn id="592" fill="hold">
                            <p:stCondLst>
                              <p:cond delay="22000"/>
                            </p:stCondLst>
                            <p:childTnLst>
                              <p:par>
                                <p:cTn id="593" presetID="31" presetClass="entr" presetSubtype="0" fill="hold" nodeType="afterEffect">
                                  <p:stCondLst>
                                    <p:cond delay="0"/>
                                  </p:stCondLst>
                                  <p:iterate type="lt">
                                    <p:tmPct val="5000"/>
                                  </p:iterate>
                                  <p:childTnLst>
                                    <p:set>
                                      <p:cBhvr>
                                        <p:cTn id="594" dur="1" fill="hold">
                                          <p:stCondLst>
                                            <p:cond delay="0"/>
                                          </p:stCondLst>
                                        </p:cTn>
                                        <p:tgtEl>
                                          <p:spTgt spid="65"/>
                                        </p:tgtEl>
                                        <p:attrNameLst>
                                          <p:attrName>style.visibility</p:attrName>
                                        </p:attrNameLst>
                                      </p:cBhvr>
                                      <p:to>
                                        <p:strVal val="visible"/>
                                      </p:to>
                                    </p:set>
                                    <p:anim calcmode="lin" valueType="num">
                                      <p:cBhvr>
                                        <p:cTn id="595" dur="2000" fill="hold"/>
                                        <p:tgtEl>
                                          <p:spTgt spid="65"/>
                                        </p:tgtEl>
                                        <p:attrNameLst>
                                          <p:attrName>ppt_w</p:attrName>
                                        </p:attrNameLst>
                                      </p:cBhvr>
                                      <p:tavLst>
                                        <p:tav tm="0">
                                          <p:val>
                                            <p:fltVal val="0"/>
                                          </p:val>
                                        </p:tav>
                                        <p:tav tm="100000">
                                          <p:val>
                                            <p:strVal val="#ppt_w"/>
                                          </p:val>
                                        </p:tav>
                                      </p:tavLst>
                                    </p:anim>
                                    <p:anim calcmode="lin" valueType="num">
                                      <p:cBhvr>
                                        <p:cTn id="596" dur="2000" fill="hold"/>
                                        <p:tgtEl>
                                          <p:spTgt spid="65"/>
                                        </p:tgtEl>
                                        <p:attrNameLst>
                                          <p:attrName>ppt_h</p:attrName>
                                        </p:attrNameLst>
                                      </p:cBhvr>
                                      <p:tavLst>
                                        <p:tav tm="0">
                                          <p:val>
                                            <p:fltVal val="0"/>
                                          </p:val>
                                        </p:tav>
                                        <p:tav tm="100000">
                                          <p:val>
                                            <p:strVal val="#ppt_h"/>
                                          </p:val>
                                        </p:tav>
                                      </p:tavLst>
                                    </p:anim>
                                    <p:anim calcmode="lin" valueType="num">
                                      <p:cBhvr>
                                        <p:cTn id="597" dur="2000" fill="hold"/>
                                        <p:tgtEl>
                                          <p:spTgt spid="65"/>
                                        </p:tgtEl>
                                        <p:attrNameLst>
                                          <p:attrName>style.rotation</p:attrName>
                                        </p:attrNameLst>
                                      </p:cBhvr>
                                      <p:tavLst>
                                        <p:tav tm="0">
                                          <p:val>
                                            <p:fltVal val="90"/>
                                          </p:val>
                                        </p:tav>
                                        <p:tav tm="100000">
                                          <p:val>
                                            <p:fltVal val="0"/>
                                          </p:val>
                                        </p:tav>
                                      </p:tavLst>
                                    </p:anim>
                                    <p:animEffect transition="in" filter="fade">
                                      <p:cBhvr>
                                        <p:cTn id="598" dur="2000"/>
                                        <p:tgtEl>
                                          <p:spTgt spid="65"/>
                                        </p:tgtEl>
                                      </p:cBhvr>
                                    </p:animEffect>
                                  </p:childTnLst>
                                </p:cTn>
                              </p:par>
                            </p:childTnLst>
                          </p:cTn>
                        </p:par>
                        <p:par>
                          <p:cTn id="599" fill="hold">
                            <p:stCondLst>
                              <p:cond delay="24000"/>
                            </p:stCondLst>
                            <p:childTnLst>
                              <p:par>
                                <p:cTn id="600" presetID="17" presetClass="entr" presetSubtype="10" fill="hold" nodeType="afterEffect">
                                  <p:stCondLst>
                                    <p:cond delay="0"/>
                                  </p:stCondLst>
                                  <p:childTnLst>
                                    <p:set>
                                      <p:cBhvr>
                                        <p:cTn id="601" dur="1" fill="hold">
                                          <p:stCondLst>
                                            <p:cond delay="0"/>
                                          </p:stCondLst>
                                        </p:cTn>
                                        <p:tgtEl>
                                          <p:spTgt spid="48130"/>
                                        </p:tgtEl>
                                        <p:attrNameLst>
                                          <p:attrName>style.visibility</p:attrName>
                                        </p:attrNameLst>
                                      </p:cBhvr>
                                      <p:to>
                                        <p:strVal val="visible"/>
                                      </p:to>
                                    </p:set>
                                    <p:anim calcmode="lin" valueType="num">
                                      <p:cBhvr>
                                        <p:cTn id="602" dur="1000" fill="hold"/>
                                        <p:tgtEl>
                                          <p:spTgt spid="48130"/>
                                        </p:tgtEl>
                                        <p:attrNameLst>
                                          <p:attrName>ppt_w</p:attrName>
                                        </p:attrNameLst>
                                      </p:cBhvr>
                                      <p:tavLst>
                                        <p:tav tm="0">
                                          <p:val>
                                            <p:fltVal val="0"/>
                                          </p:val>
                                        </p:tav>
                                        <p:tav tm="100000">
                                          <p:val>
                                            <p:strVal val="#ppt_w"/>
                                          </p:val>
                                        </p:tav>
                                      </p:tavLst>
                                    </p:anim>
                                    <p:anim calcmode="lin" valueType="num">
                                      <p:cBhvr>
                                        <p:cTn id="603" dur="1000" fill="hold"/>
                                        <p:tgtEl>
                                          <p:spTgt spid="4813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8000">
              <a:srgbClr val="9D238E"/>
            </a:gs>
            <a:gs pos="50000">
              <a:srgbClr val="D3C4F8">
                <a:shade val="67500"/>
                <a:satMod val="115000"/>
              </a:srgbClr>
            </a:gs>
            <a:gs pos="100000">
              <a:srgbClr val="D3C4F8">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stock-photo-101603547.jpg"/>
          <p:cNvPicPr>
            <a:picLocks noChangeAspect="1"/>
          </p:cNvPicPr>
          <p:nvPr/>
        </p:nvPicPr>
        <p:blipFill>
          <a:blip r:embed="rId2"/>
          <a:stretch>
            <a:fillRect/>
          </a:stretch>
        </p:blipFill>
        <p:spPr>
          <a:xfrm>
            <a:off x="0" y="0"/>
            <a:ext cx="9144000" cy="5151455"/>
          </a:xfrm>
          <a:prstGeom prst="rect">
            <a:avLst/>
          </a:prstGeom>
        </p:spPr>
      </p:pic>
      <p:pic>
        <p:nvPicPr>
          <p:cNvPr id="4" name="3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rot="10800000">
            <a:off x="-1" y="1643055"/>
            <a:ext cx="591575" cy="952633"/>
          </a:xfrm>
          <a:prstGeom prst="rect">
            <a:avLst/>
          </a:prstGeom>
        </p:spPr>
      </p:pic>
      <p:pic>
        <p:nvPicPr>
          <p:cNvPr id="5" name="4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a:off x="0" y="2571750"/>
            <a:ext cx="591575" cy="952633"/>
          </a:xfrm>
          <a:prstGeom prst="rect">
            <a:avLst/>
          </a:prstGeom>
        </p:spPr>
      </p:pic>
      <p:pic>
        <p:nvPicPr>
          <p:cNvPr id="6" name="5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642909" y="1643055"/>
            <a:ext cx="591575" cy="952633"/>
          </a:xfrm>
          <a:prstGeom prst="rect">
            <a:avLst/>
          </a:prstGeom>
        </p:spPr>
      </p:pic>
      <p:pic>
        <p:nvPicPr>
          <p:cNvPr id="7" name="6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642910" y="2571750"/>
            <a:ext cx="591575" cy="952633"/>
          </a:xfrm>
          <a:prstGeom prst="rect">
            <a:avLst/>
          </a:prstGeom>
        </p:spPr>
      </p:pic>
      <p:pic>
        <p:nvPicPr>
          <p:cNvPr id="8" name="7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rot="10800000">
            <a:off x="1285883" y="1643055"/>
            <a:ext cx="591575" cy="952633"/>
          </a:xfrm>
          <a:prstGeom prst="rect">
            <a:avLst/>
          </a:prstGeom>
        </p:spPr>
      </p:pic>
      <p:pic>
        <p:nvPicPr>
          <p:cNvPr id="9" name="8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a:off x="1285884" y="2571750"/>
            <a:ext cx="591575" cy="952633"/>
          </a:xfrm>
          <a:prstGeom prst="rect">
            <a:avLst/>
          </a:prstGeom>
        </p:spPr>
      </p:pic>
      <p:pic>
        <p:nvPicPr>
          <p:cNvPr id="10" name="9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1928794" y="1643056"/>
            <a:ext cx="591575" cy="952633"/>
          </a:xfrm>
          <a:prstGeom prst="rect">
            <a:avLst/>
          </a:prstGeom>
        </p:spPr>
      </p:pic>
      <p:pic>
        <p:nvPicPr>
          <p:cNvPr id="11" name="10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1928794" y="2571750"/>
            <a:ext cx="591575" cy="952633"/>
          </a:xfrm>
          <a:prstGeom prst="rect">
            <a:avLst/>
          </a:prstGeom>
        </p:spPr>
      </p:pic>
      <p:pic>
        <p:nvPicPr>
          <p:cNvPr id="12" name="11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rot="10800000">
            <a:off x="2571767" y="1643055"/>
            <a:ext cx="591575" cy="952633"/>
          </a:xfrm>
          <a:prstGeom prst="rect">
            <a:avLst/>
          </a:prstGeom>
        </p:spPr>
      </p:pic>
      <p:pic>
        <p:nvPicPr>
          <p:cNvPr id="13" name="12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a:off x="2571768" y="2571750"/>
            <a:ext cx="591575" cy="952633"/>
          </a:xfrm>
          <a:prstGeom prst="rect">
            <a:avLst/>
          </a:prstGeom>
        </p:spPr>
      </p:pic>
      <p:pic>
        <p:nvPicPr>
          <p:cNvPr id="14" name="13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3214677" y="1643055"/>
            <a:ext cx="591575" cy="952633"/>
          </a:xfrm>
          <a:prstGeom prst="rect">
            <a:avLst/>
          </a:prstGeom>
        </p:spPr>
      </p:pic>
      <p:pic>
        <p:nvPicPr>
          <p:cNvPr id="15" name="14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3214678" y="2571750"/>
            <a:ext cx="591575" cy="952633"/>
          </a:xfrm>
          <a:prstGeom prst="rect">
            <a:avLst/>
          </a:prstGeom>
        </p:spPr>
      </p:pic>
      <p:pic>
        <p:nvPicPr>
          <p:cNvPr id="16" name="15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rot="10800000">
            <a:off x="3857651" y="1643055"/>
            <a:ext cx="591575" cy="952633"/>
          </a:xfrm>
          <a:prstGeom prst="rect">
            <a:avLst/>
          </a:prstGeom>
        </p:spPr>
      </p:pic>
      <p:pic>
        <p:nvPicPr>
          <p:cNvPr id="17" name="16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a:off x="3857652" y="2571750"/>
            <a:ext cx="591575" cy="952633"/>
          </a:xfrm>
          <a:prstGeom prst="rect">
            <a:avLst/>
          </a:prstGeom>
        </p:spPr>
      </p:pic>
      <p:pic>
        <p:nvPicPr>
          <p:cNvPr id="18" name="17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4500562" y="1643056"/>
            <a:ext cx="591575" cy="952633"/>
          </a:xfrm>
          <a:prstGeom prst="rect">
            <a:avLst/>
          </a:prstGeom>
        </p:spPr>
      </p:pic>
      <p:pic>
        <p:nvPicPr>
          <p:cNvPr id="19" name="18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4500562" y="2571750"/>
            <a:ext cx="591575" cy="952633"/>
          </a:xfrm>
          <a:prstGeom prst="rect">
            <a:avLst/>
          </a:prstGeom>
        </p:spPr>
      </p:pic>
      <p:pic>
        <p:nvPicPr>
          <p:cNvPr id="20" name="19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rot="10800000">
            <a:off x="5143535" y="1643055"/>
            <a:ext cx="591575" cy="952633"/>
          </a:xfrm>
          <a:prstGeom prst="rect">
            <a:avLst/>
          </a:prstGeom>
        </p:spPr>
      </p:pic>
      <p:pic>
        <p:nvPicPr>
          <p:cNvPr id="21" name="20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a:off x="5143536" y="2571750"/>
            <a:ext cx="591575" cy="952633"/>
          </a:xfrm>
          <a:prstGeom prst="rect">
            <a:avLst/>
          </a:prstGeom>
        </p:spPr>
      </p:pic>
      <p:pic>
        <p:nvPicPr>
          <p:cNvPr id="22" name="21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5786445" y="1643055"/>
            <a:ext cx="591575" cy="952633"/>
          </a:xfrm>
          <a:prstGeom prst="rect">
            <a:avLst/>
          </a:prstGeom>
        </p:spPr>
      </p:pic>
      <p:pic>
        <p:nvPicPr>
          <p:cNvPr id="23" name="22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5786446" y="2571750"/>
            <a:ext cx="591575" cy="952633"/>
          </a:xfrm>
          <a:prstGeom prst="rect">
            <a:avLst/>
          </a:prstGeom>
        </p:spPr>
      </p:pic>
      <p:pic>
        <p:nvPicPr>
          <p:cNvPr id="24" name="23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rot="10800000">
            <a:off x="6429419" y="1643055"/>
            <a:ext cx="591575" cy="952633"/>
          </a:xfrm>
          <a:prstGeom prst="rect">
            <a:avLst/>
          </a:prstGeom>
        </p:spPr>
      </p:pic>
      <p:pic>
        <p:nvPicPr>
          <p:cNvPr id="25" name="24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a:off x="6429420" y="2571750"/>
            <a:ext cx="591575" cy="952633"/>
          </a:xfrm>
          <a:prstGeom prst="rect">
            <a:avLst/>
          </a:prstGeom>
        </p:spPr>
      </p:pic>
      <p:pic>
        <p:nvPicPr>
          <p:cNvPr id="26" name="25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7072329" y="1643055"/>
            <a:ext cx="591575" cy="952633"/>
          </a:xfrm>
          <a:prstGeom prst="rect">
            <a:avLst/>
          </a:prstGeom>
        </p:spPr>
      </p:pic>
      <p:pic>
        <p:nvPicPr>
          <p:cNvPr id="27" name="26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7072330" y="2571750"/>
            <a:ext cx="591575" cy="952633"/>
          </a:xfrm>
          <a:prstGeom prst="rect">
            <a:avLst/>
          </a:prstGeom>
        </p:spPr>
      </p:pic>
      <p:pic>
        <p:nvPicPr>
          <p:cNvPr id="28" name="27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rot="10800000">
            <a:off x="7715303" y="1643055"/>
            <a:ext cx="591575" cy="952633"/>
          </a:xfrm>
          <a:prstGeom prst="rect">
            <a:avLst/>
          </a:prstGeom>
        </p:spPr>
      </p:pic>
      <p:pic>
        <p:nvPicPr>
          <p:cNvPr id="29" name="28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a:off x="7715304" y="2571750"/>
            <a:ext cx="591575" cy="952633"/>
          </a:xfrm>
          <a:prstGeom prst="rect">
            <a:avLst/>
          </a:prstGeom>
        </p:spPr>
      </p:pic>
      <p:pic>
        <p:nvPicPr>
          <p:cNvPr id="30" name="29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8358213" y="1643055"/>
            <a:ext cx="591575" cy="952633"/>
          </a:xfrm>
          <a:prstGeom prst="rect">
            <a:avLst/>
          </a:prstGeom>
        </p:spPr>
      </p:pic>
      <p:pic>
        <p:nvPicPr>
          <p:cNvPr id="31" name="30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8358214" y="2571750"/>
            <a:ext cx="591575" cy="952633"/>
          </a:xfrm>
          <a:prstGeom prst="rect">
            <a:avLst/>
          </a:prstGeom>
        </p:spPr>
      </p:pic>
      <p:pic>
        <p:nvPicPr>
          <p:cNvPr id="32" name="31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rot="10800000">
            <a:off x="9001187" y="1643055"/>
            <a:ext cx="591575" cy="952633"/>
          </a:xfrm>
          <a:prstGeom prst="rect">
            <a:avLst/>
          </a:prstGeom>
        </p:spPr>
      </p:pic>
      <p:pic>
        <p:nvPicPr>
          <p:cNvPr id="33" name="32 Imagen" descr="7986bfdc85363b186bde034314208975.png"/>
          <p:cNvPicPr>
            <a:picLocks noChangeAspect="1"/>
          </p:cNvPicPr>
          <p:nvPr/>
        </p:nvPicPr>
        <p:blipFill>
          <a:blip r:embed="rId3">
            <a:duotone>
              <a:prstClr val="black"/>
              <a:srgbClr val="FF99FF">
                <a:tint val="45000"/>
                <a:satMod val="400000"/>
              </a:srgbClr>
            </a:duotone>
          </a:blip>
          <a:stretch>
            <a:fillRect/>
          </a:stretch>
        </p:blipFill>
        <p:spPr>
          <a:xfrm>
            <a:off x="9001188" y="2571750"/>
            <a:ext cx="591575" cy="952633"/>
          </a:xfrm>
          <a:prstGeom prst="rect">
            <a:avLst/>
          </a:prstGeom>
        </p:spPr>
      </p:pic>
      <p:sp>
        <p:nvSpPr>
          <p:cNvPr id="34" name="33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ppt_x"/>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ppt_x"/>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ppt_x"/>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ppt_x"/>
                                          </p:val>
                                        </p:tav>
                                        <p:tav tm="100000">
                                          <p:val>
                                            <p:strVal val="#ppt_x"/>
                                          </p:val>
                                        </p:tav>
                                      </p:tavLst>
                                    </p:anim>
                                    <p:anim calcmode="lin" valueType="num">
                                      <p:cBhvr additive="base">
                                        <p:cTn id="66" dur="2000" fill="hold"/>
                                        <p:tgtEl>
                                          <p:spTgt spid="32"/>
                                        </p:tgtEl>
                                        <p:attrNameLst>
                                          <p:attrName>ppt_y</p:attrName>
                                        </p:attrNameLst>
                                      </p:cBhvr>
                                      <p:tavLst>
                                        <p:tav tm="0">
                                          <p:val>
                                            <p:strVal val="1+#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ppt_x"/>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2000" fill="hold"/>
                                        <p:tgtEl>
                                          <p:spTgt spid="7"/>
                                        </p:tgtEl>
                                        <p:attrNameLst>
                                          <p:attrName>ppt_x</p:attrName>
                                        </p:attrNameLst>
                                      </p:cBhvr>
                                      <p:tavLst>
                                        <p:tav tm="0">
                                          <p:val>
                                            <p:strVal val="#ppt_x"/>
                                          </p:val>
                                        </p:tav>
                                        <p:tav tm="100000">
                                          <p:val>
                                            <p:strVal val="#ppt_x"/>
                                          </p:val>
                                        </p:tav>
                                      </p:tavLst>
                                    </p:anim>
                                    <p:anim calcmode="lin" valueType="num">
                                      <p:cBhvr additive="base">
                                        <p:cTn id="74" dur="2000" fill="hold"/>
                                        <p:tgtEl>
                                          <p:spTgt spid="7"/>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ppt_x"/>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ppt_x"/>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ppt_x"/>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ppt_x"/>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ppt_x"/>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ppt_x"/>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ppt_x"/>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000" fill="hold"/>
                                        <p:tgtEl>
                                          <p:spTgt spid="25"/>
                                        </p:tgtEl>
                                        <p:attrNameLst>
                                          <p:attrName>ppt_x</p:attrName>
                                        </p:attrNameLst>
                                      </p:cBhvr>
                                      <p:tavLst>
                                        <p:tav tm="0">
                                          <p:val>
                                            <p:strVal val="#ppt_x"/>
                                          </p:val>
                                        </p:tav>
                                        <p:tav tm="100000">
                                          <p:val>
                                            <p:strVal val="#ppt_x"/>
                                          </p:val>
                                        </p:tav>
                                      </p:tavLst>
                                    </p:anim>
                                    <p:anim calcmode="lin" valueType="num">
                                      <p:cBhvr additive="base">
                                        <p:cTn id="110" dur="2000" fill="hold"/>
                                        <p:tgtEl>
                                          <p:spTgt spid="25"/>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ppt_x"/>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ppt_x"/>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3"/>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1"/>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3"/>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5"/>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1"/>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3"/>
                                        </p:tgtEl>
                                        <p:attrNameLst>
                                          <p:attrName>r</p:attrName>
                                        </p:attrNameLst>
                                      </p:cBhvr>
                                    </p:animRot>
                                  </p:childTnLst>
                                </p:cTn>
                              </p:par>
                            </p:childTnLst>
                          </p:cTn>
                        </p:par>
                        <p:par>
                          <p:cTn id="187" fill="hold">
                            <p:stCondLst>
                              <p:cond delay="4000"/>
                            </p:stCondLst>
                            <p:childTnLst>
                              <p:par>
                                <p:cTn id="188" presetID="2" presetClass="exit" presetSubtype="4"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1+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ppt_x"/>
                                          </p:val>
                                        </p:tav>
                                      </p:tavLst>
                                    </p:anim>
                                    <p:anim calcmode="lin" valueType="num">
                                      <p:cBhvr additive="base">
                                        <p:cTn id="194" dur="2000"/>
                                        <p:tgtEl>
                                          <p:spTgt spid="6"/>
                                        </p:tgtEl>
                                        <p:attrNameLst>
                                          <p:attrName>ppt_y</p:attrName>
                                        </p:attrNameLst>
                                      </p:cBhvr>
                                      <p:tavLst>
                                        <p:tav tm="0">
                                          <p:val>
                                            <p:strVal val="ppt_y"/>
                                          </p:val>
                                        </p:tav>
                                        <p:tav tm="100000">
                                          <p:val>
                                            <p:strVal val="1+ppt_h/2"/>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ppt_x"/>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ppt_x"/>
                                          </p:val>
                                        </p:tav>
                                      </p:tavLst>
                                    </p:anim>
                                    <p:anim calcmode="lin" valueType="num">
                                      <p:cBhvr additive="base">
                                        <p:cTn id="202" dur="2000"/>
                                        <p:tgtEl>
                                          <p:spTgt spid="10"/>
                                        </p:tgtEl>
                                        <p:attrNameLst>
                                          <p:attrName>ppt_y</p:attrName>
                                        </p:attrNameLst>
                                      </p:cBhvr>
                                      <p:tavLst>
                                        <p:tav tm="0">
                                          <p:val>
                                            <p:strVal val="ppt_y"/>
                                          </p:val>
                                        </p:tav>
                                        <p:tav tm="100000">
                                          <p:val>
                                            <p:strVal val="1+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ppt_x"/>
                                          </p:val>
                                        </p:tav>
                                      </p:tavLst>
                                    </p:anim>
                                    <p:anim calcmode="lin" valueType="num">
                                      <p:cBhvr additive="base">
                                        <p:cTn id="206" dur="2000"/>
                                        <p:tgtEl>
                                          <p:spTgt spid="12"/>
                                        </p:tgtEl>
                                        <p:attrNameLst>
                                          <p:attrName>ppt_y</p:attrName>
                                        </p:attrNameLst>
                                      </p:cBhvr>
                                      <p:tavLst>
                                        <p:tav tm="0">
                                          <p:val>
                                            <p:strVal val="ppt_y"/>
                                          </p:val>
                                        </p:tav>
                                        <p:tav tm="100000">
                                          <p:val>
                                            <p:strVal val="1+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ppt_x"/>
                                          </p:val>
                                        </p:tav>
                                      </p:tavLst>
                                    </p:anim>
                                    <p:anim calcmode="lin" valueType="num">
                                      <p:cBhvr additive="base">
                                        <p:cTn id="210" dur="2000"/>
                                        <p:tgtEl>
                                          <p:spTgt spid="14"/>
                                        </p:tgtEl>
                                        <p:attrNameLst>
                                          <p:attrName>ppt_y</p:attrName>
                                        </p:attrNameLst>
                                      </p:cBhvr>
                                      <p:tavLst>
                                        <p:tav tm="0">
                                          <p:val>
                                            <p:strVal val="ppt_y"/>
                                          </p:val>
                                        </p:tav>
                                        <p:tav tm="100000">
                                          <p:val>
                                            <p:strVal val="1+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ppt_x"/>
                                          </p:val>
                                        </p:tav>
                                      </p:tavLst>
                                    </p:anim>
                                    <p:anim calcmode="lin" valueType="num">
                                      <p:cBhvr additive="base">
                                        <p:cTn id="214" dur="2000"/>
                                        <p:tgtEl>
                                          <p:spTgt spid="16"/>
                                        </p:tgtEl>
                                        <p:attrNameLst>
                                          <p:attrName>ppt_y</p:attrName>
                                        </p:attrNameLst>
                                      </p:cBhvr>
                                      <p:tavLst>
                                        <p:tav tm="0">
                                          <p:val>
                                            <p:strVal val="ppt_y"/>
                                          </p:val>
                                        </p:tav>
                                        <p:tav tm="100000">
                                          <p:val>
                                            <p:strVal val="1+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ppt_x"/>
                                          </p:val>
                                        </p:tav>
                                      </p:tavLst>
                                    </p:anim>
                                    <p:anim calcmode="lin" valueType="num">
                                      <p:cBhvr additive="base">
                                        <p:cTn id="218" dur="2000"/>
                                        <p:tgtEl>
                                          <p:spTgt spid="18"/>
                                        </p:tgtEl>
                                        <p:attrNameLst>
                                          <p:attrName>ppt_y</p:attrName>
                                        </p:attrNameLst>
                                      </p:cBhvr>
                                      <p:tavLst>
                                        <p:tav tm="0">
                                          <p:val>
                                            <p:strVal val="ppt_y"/>
                                          </p:val>
                                        </p:tav>
                                        <p:tav tm="100000">
                                          <p:val>
                                            <p:strVal val="1+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ppt_x"/>
                                          </p:val>
                                        </p:tav>
                                      </p:tavLst>
                                    </p:anim>
                                    <p:anim calcmode="lin" valueType="num">
                                      <p:cBhvr additive="base">
                                        <p:cTn id="222" dur="2000"/>
                                        <p:tgtEl>
                                          <p:spTgt spid="20"/>
                                        </p:tgtEl>
                                        <p:attrNameLst>
                                          <p:attrName>ppt_y</p:attrName>
                                        </p:attrNameLst>
                                      </p:cBhvr>
                                      <p:tavLst>
                                        <p:tav tm="0">
                                          <p:val>
                                            <p:strVal val="ppt_y"/>
                                          </p:val>
                                        </p:tav>
                                        <p:tav tm="100000">
                                          <p:val>
                                            <p:strVal val="1+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ppt_x"/>
                                          </p:val>
                                        </p:tav>
                                      </p:tavLst>
                                    </p:anim>
                                    <p:anim calcmode="lin" valueType="num">
                                      <p:cBhvr additive="base">
                                        <p:cTn id="226" dur="2000"/>
                                        <p:tgtEl>
                                          <p:spTgt spid="22"/>
                                        </p:tgtEl>
                                        <p:attrNameLst>
                                          <p:attrName>ppt_y</p:attrName>
                                        </p:attrNameLst>
                                      </p:cBhvr>
                                      <p:tavLst>
                                        <p:tav tm="0">
                                          <p:val>
                                            <p:strVal val="ppt_y"/>
                                          </p:val>
                                        </p:tav>
                                        <p:tav tm="100000">
                                          <p:val>
                                            <p:strVal val="1+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ppt_x"/>
                                          </p:val>
                                        </p:tav>
                                      </p:tavLst>
                                    </p:anim>
                                    <p:anim calcmode="lin" valueType="num">
                                      <p:cBhvr additive="base">
                                        <p:cTn id="230" dur="2000"/>
                                        <p:tgtEl>
                                          <p:spTgt spid="24"/>
                                        </p:tgtEl>
                                        <p:attrNameLst>
                                          <p:attrName>ppt_y</p:attrName>
                                        </p:attrNameLst>
                                      </p:cBhvr>
                                      <p:tavLst>
                                        <p:tav tm="0">
                                          <p:val>
                                            <p:strVal val="ppt_y"/>
                                          </p:val>
                                        </p:tav>
                                        <p:tav tm="100000">
                                          <p:val>
                                            <p:strVal val="1+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26"/>
                                        </p:tgtEl>
                                        <p:attrNameLst>
                                          <p:attrName>ppt_x</p:attrName>
                                        </p:attrNameLst>
                                      </p:cBhvr>
                                      <p:tavLst>
                                        <p:tav tm="0">
                                          <p:val>
                                            <p:strVal val="ppt_x"/>
                                          </p:val>
                                        </p:tav>
                                        <p:tav tm="100000">
                                          <p:val>
                                            <p:strVal val="ppt_x"/>
                                          </p:val>
                                        </p:tav>
                                      </p:tavLst>
                                    </p:anim>
                                    <p:anim calcmode="lin" valueType="num">
                                      <p:cBhvr additive="base">
                                        <p:cTn id="234" dur="2000"/>
                                        <p:tgtEl>
                                          <p:spTgt spid="26"/>
                                        </p:tgtEl>
                                        <p:attrNameLst>
                                          <p:attrName>ppt_y</p:attrName>
                                        </p:attrNameLst>
                                      </p:cBhvr>
                                      <p:tavLst>
                                        <p:tav tm="0">
                                          <p:val>
                                            <p:strVal val="ppt_y"/>
                                          </p:val>
                                        </p:tav>
                                        <p:tav tm="100000">
                                          <p:val>
                                            <p:strVal val="1+ppt_h/2"/>
                                          </p:val>
                                        </p:tav>
                                      </p:tavLst>
                                    </p:anim>
                                    <p:set>
                                      <p:cBhvr>
                                        <p:cTn id="235" dur="1" fill="hold">
                                          <p:stCondLst>
                                            <p:cond delay="1999"/>
                                          </p:stCondLst>
                                        </p:cTn>
                                        <p:tgtEl>
                                          <p:spTgt spid="26"/>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8"/>
                                        </p:tgtEl>
                                        <p:attrNameLst>
                                          <p:attrName>ppt_x</p:attrName>
                                        </p:attrNameLst>
                                      </p:cBhvr>
                                      <p:tavLst>
                                        <p:tav tm="0">
                                          <p:val>
                                            <p:strVal val="ppt_x"/>
                                          </p:val>
                                        </p:tav>
                                        <p:tav tm="100000">
                                          <p:val>
                                            <p:strVal val="ppt_x"/>
                                          </p:val>
                                        </p:tav>
                                      </p:tavLst>
                                    </p:anim>
                                    <p:anim calcmode="lin" valueType="num">
                                      <p:cBhvr additive="base">
                                        <p:cTn id="238" dur="2000"/>
                                        <p:tgtEl>
                                          <p:spTgt spid="28"/>
                                        </p:tgtEl>
                                        <p:attrNameLst>
                                          <p:attrName>ppt_y</p:attrName>
                                        </p:attrNameLst>
                                      </p:cBhvr>
                                      <p:tavLst>
                                        <p:tav tm="0">
                                          <p:val>
                                            <p:strVal val="ppt_y"/>
                                          </p:val>
                                        </p:tav>
                                        <p:tav tm="100000">
                                          <p:val>
                                            <p:strVal val="1+ppt_h/2"/>
                                          </p:val>
                                        </p:tav>
                                      </p:tavLst>
                                    </p:anim>
                                    <p:set>
                                      <p:cBhvr>
                                        <p:cTn id="239" dur="1" fill="hold">
                                          <p:stCondLst>
                                            <p:cond delay="1999"/>
                                          </p:stCondLst>
                                        </p:cTn>
                                        <p:tgtEl>
                                          <p:spTgt spid="28"/>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30"/>
                                        </p:tgtEl>
                                        <p:attrNameLst>
                                          <p:attrName>ppt_x</p:attrName>
                                        </p:attrNameLst>
                                      </p:cBhvr>
                                      <p:tavLst>
                                        <p:tav tm="0">
                                          <p:val>
                                            <p:strVal val="ppt_x"/>
                                          </p:val>
                                        </p:tav>
                                        <p:tav tm="100000">
                                          <p:val>
                                            <p:strVal val="ppt_x"/>
                                          </p:val>
                                        </p:tav>
                                      </p:tavLst>
                                    </p:anim>
                                    <p:anim calcmode="lin" valueType="num">
                                      <p:cBhvr additive="base">
                                        <p:cTn id="242" dur="2000"/>
                                        <p:tgtEl>
                                          <p:spTgt spid="30"/>
                                        </p:tgtEl>
                                        <p:attrNameLst>
                                          <p:attrName>ppt_y</p:attrName>
                                        </p:attrNameLst>
                                      </p:cBhvr>
                                      <p:tavLst>
                                        <p:tav tm="0">
                                          <p:val>
                                            <p:strVal val="ppt_y"/>
                                          </p:val>
                                        </p:tav>
                                        <p:tav tm="100000">
                                          <p:val>
                                            <p:strVal val="1+ppt_h/2"/>
                                          </p:val>
                                        </p:tav>
                                      </p:tavLst>
                                    </p:anim>
                                    <p:set>
                                      <p:cBhvr>
                                        <p:cTn id="243" dur="1" fill="hold">
                                          <p:stCondLst>
                                            <p:cond delay="1999"/>
                                          </p:stCondLst>
                                        </p:cTn>
                                        <p:tgtEl>
                                          <p:spTgt spid="30"/>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32"/>
                                        </p:tgtEl>
                                        <p:attrNameLst>
                                          <p:attrName>ppt_x</p:attrName>
                                        </p:attrNameLst>
                                      </p:cBhvr>
                                      <p:tavLst>
                                        <p:tav tm="0">
                                          <p:val>
                                            <p:strVal val="ppt_x"/>
                                          </p:val>
                                        </p:tav>
                                        <p:tav tm="100000">
                                          <p:val>
                                            <p:strVal val="ppt_x"/>
                                          </p:val>
                                        </p:tav>
                                      </p:tavLst>
                                    </p:anim>
                                    <p:anim calcmode="lin" valueType="num">
                                      <p:cBhvr additive="base">
                                        <p:cTn id="246" dur="2000"/>
                                        <p:tgtEl>
                                          <p:spTgt spid="32"/>
                                        </p:tgtEl>
                                        <p:attrNameLst>
                                          <p:attrName>ppt_y</p:attrName>
                                        </p:attrNameLst>
                                      </p:cBhvr>
                                      <p:tavLst>
                                        <p:tav tm="0">
                                          <p:val>
                                            <p:strVal val="ppt_y"/>
                                          </p:val>
                                        </p:tav>
                                        <p:tav tm="100000">
                                          <p:val>
                                            <p:strVal val="1+ppt_h/2"/>
                                          </p:val>
                                        </p:tav>
                                      </p:tavLst>
                                    </p:anim>
                                    <p:set>
                                      <p:cBhvr>
                                        <p:cTn id="247" dur="1" fill="hold">
                                          <p:stCondLst>
                                            <p:cond delay="1999"/>
                                          </p:stCondLst>
                                        </p:cTn>
                                        <p:tgtEl>
                                          <p:spTgt spid="32"/>
                                        </p:tgtEl>
                                        <p:attrNameLst>
                                          <p:attrName>style.visibility</p:attrName>
                                        </p:attrNameLst>
                                      </p:cBhvr>
                                      <p:to>
                                        <p:strVal val="hidden"/>
                                      </p:to>
                                    </p:set>
                                  </p:childTnLst>
                                </p:cTn>
                              </p:par>
                              <p:par>
                                <p:cTn id="248" presetID="2" presetClass="exit" presetSubtype="1"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ppt_x"/>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1" fill="hold"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ppt_x"/>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1"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ppt_x"/>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1"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ppt_x"/>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ppt_x"/>
                                          </p:val>
                                        </p:tav>
                                      </p:tavLst>
                                    </p:anim>
                                    <p:anim calcmode="lin" valueType="num">
                                      <p:cBhvr additive="base">
                                        <p:cTn id="266" dur="2000"/>
                                        <p:tgtEl>
                                          <p:spTgt spid="13"/>
                                        </p:tgtEl>
                                        <p:attrNameLst>
                                          <p:attrName>ppt_y</p:attrName>
                                        </p:attrNameLst>
                                      </p:cBhvr>
                                      <p:tavLst>
                                        <p:tav tm="0">
                                          <p:val>
                                            <p:strVal val="ppt_y"/>
                                          </p:val>
                                        </p:tav>
                                        <p:tav tm="100000">
                                          <p:val>
                                            <p:strVal val="0-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ppt_x"/>
                                          </p:val>
                                        </p:tav>
                                      </p:tavLst>
                                    </p:anim>
                                    <p:anim calcmode="lin" valueType="num">
                                      <p:cBhvr additive="base">
                                        <p:cTn id="270" dur="2000"/>
                                        <p:tgtEl>
                                          <p:spTgt spid="15"/>
                                        </p:tgtEl>
                                        <p:attrNameLst>
                                          <p:attrName>ppt_y</p:attrName>
                                        </p:attrNameLst>
                                      </p:cBhvr>
                                      <p:tavLst>
                                        <p:tav tm="0">
                                          <p:val>
                                            <p:strVal val="ppt_y"/>
                                          </p:val>
                                        </p:tav>
                                        <p:tav tm="100000">
                                          <p:val>
                                            <p:strVal val="0-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ppt_x"/>
                                          </p:val>
                                        </p:tav>
                                      </p:tavLst>
                                    </p:anim>
                                    <p:anim calcmode="lin" valueType="num">
                                      <p:cBhvr additive="base">
                                        <p:cTn id="274" dur="2000"/>
                                        <p:tgtEl>
                                          <p:spTgt spid="17"/>
                                        </p:tgtEl>
                                        <p:attrNameLst>
                                          <p:attrName>ppt_y</p:attrName>
                                        </p:attrNameLst>
                                      </p:cBhvr>
                                      <p:tavLst>
                                        <p:tav tm="0">
                                          <p:val>
                                            <p:strVal val="ppt_y"/>
                                          </p:val>
                                        </p:tav>
                                        <p:tav tm="100000">
                                          <p:val>
                                            <p:strVal val="0-ppt_h/2"/>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ppt_x"/>
                                          </p:val>
                                        </p:tav>
                                      </p:tavLst>
                                    </p:anim>
                                    <p:anim calcmode="lin" valueType="num">
                                      <p:cBhvr additive="base">
                                        <p:cTn id="278" dur="2000"/>
                                        <p:tgtEl>
                                          <p:spTgt spid="19"/>
                                        </p:tgtEl>
                                        <p:attrNameLst>
                                          <p:attrName>ppt_y</p:attrName>
                                        </p:attrNameLst>
                                      </p:cBhvr>
                                      <p:tavLst>
                                        <p:tav tm="0">
                                          <p:val>
                                            <p:strVal val="ppt_y"/>
                                          </p:val>
                                        </p:tav>
                                        <p:tav tm="100000">
                                          <p:val>
                                            <p:strVal val="0-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ppt_x"/>
                                          </p:val>
                                        </p:tav>
                                      </p:tavLst>
                                    </p:anim>
                                    <p:anim calcmode="lin" valueType="num">
                                      <p:cBhvr additive="base">
                                        <p:cTn id="282" dur="2000"/>
                                        <p:tgtEl>
                                          <p:spTgt spid="21"/>
                                        </p:tgtEl>
                                        <p:attrNameLst>
                                          <p:attrName>ppt_y</p:attrName>
                                        </p:attrNameLst>
                                      </p:cBhvr>
                                      <p:tavLst>
                                        <p:tav tm="0">
                                          <p:val>
                                            <p:strVal val="ppt_y"/>
                                          </p:val>
                                        </p:tav>
                                        <p:tav tm="100000">
                                          <p:val>
                                            <p:strVal val="0-ppt_h/2"/>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ppt_x"/>
                                          </p:val>
                                        </p:tav>
                                      </p:tavLst>
                                    </p:anim>
                                    <p:anim calcmode="lin" valueType="num">
                                      <p:cBhvr additive="base">
                                        <p:cTn id="286" dur="2000"/>
                                        <p:tgtEl>
                                          <p:spTgt spid="23"/>
                                        </p:tgtEl>
                                        <p:attrNameLst>
                                          <p:attrName>ppt_y</p:attrName>
                                        </p:attrNameLst>
                                      </p:cBhvr>
                                      <p:tavLst>
                                        <p:tav tm="0">
                                          <p:val>
                                            <p:strVal val="ppt_y"/>
                                          </p:val>
                                        </p:tav>
                                        <p:tav tm="100000">
                                          <p:val>
                                            <p:strVal val="0-ppt_h/2"/>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1"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ppt_x"/>
                                          </p:val>
                                        </p:tav>
                                      </p:tavLst>
                                    </p:anim>
                                    <p:anim calcmode="lin" valueType="num">
                                      <p:cBhvr additive="base">
                                        <p:cTn id="290" dur="2000"/>
                                        <p:tgtEl>
                                          <p:spTgt spid="25"/>
                                        </p:tgtEl>
                                        <p:attrNameLst>
                                          <p:attrName>ppt_y</p:attrName>
                                        </p:attrNameLst>
                                      </p:cBhvr>
                                      <p:tavLst>
                                        <p:tav tm="0">
                                          <p:val>
                                            <p:strVal val="ppt_y"/>
                                          </p:val>
                                        </p:tav>
                                        <p:tav tm="100000">
                                          <p:val>
                                            <p:strVal val="0-ppt_h/2"/>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1"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ppt_x"/>
                                          </p:val>
                                        </p:tav>
                                      </p:tavLst>
                                    </p:anim>
                                    <p:anim calcmode="lin" valueType="num">
                                      <p:cBhvr additive="base">
                                        <p:cTn id="294" dur="2000"/>
                                        <p:tgtEl>
                                          <p:spTgt spid="27"/>
                                        </p:tgtEl>
                                        <p:attrNameLst>
                                          <p:attrName>ppt_y</p:attrName>
                                        </p:attrNameLst>
                                      </p:cBhvr>
                                      <p:tavLst>
                                        <p:tav tm="0">
                                          <p:val>
                                            <p:strVal val="ppt_y"/>
                                          </p:val>
                                        </p:tav>
                                        <p:tav tm="100000">
                                          <p:val>
                                            <p:strVal val="0-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29"/>
                                        </p:tgtEl>
                                        <p:attrNameLst>
                                          <p:attrName>ppt_x</p:attrName>
                                        </p:attrNameLst>
                                      </p:cBhvr>
                                      <p:tavLst>
                                        <p:tav tm="0">
                                          <p:val>
                                            <p:strVal val="ppt_x"/>
                                          </p:val>
                                        </p:tav>
                                        <p:tav tm="100000">
                                          <p:val>
                                            <p:strVal val="ppt_x"/>
                                          </p:val>
                                        </p:tav>
                                      </p:tavLst>
                                    </p:anim>
                                    <p:anim calcmode="lin" valueType="num">
                                      <p:cBhvr additive="base">
                                        <p:cTn id="298" dur="2000"/>
                                        <p:tgtEl>
                                          <p:spTgt spid="29"/>
                                        </p:tgtEl>
                                        <p:attrNameLst>
                                          <p:attrName>ppt_y</p:attrName>
                                        </p:attrNameLst>
                                      </p:cBhvr>
                                      <p:tavLst>
                                        <p:tav tm="0">
                                          <p:val>
                                            <p:strVal val="ppt_y"/>
                                          </p:val>
                                        </p:tav>
                                        <p:tav tm="100000">
                                          <p:val>
                                            <p:strVal val="0-ppt_h/2"/>
                                          </p:val>
                                        </p:tav>
                                      </p:tavLst>
                                    </p:anim>
                                    <p:set>
                                      <p:cBhvr>
                                        <p:cTn id="299" dur="1" fill="hold">
                                          <p:stCondLst>
                                            <p:cond delay="1999"/>
                                          </p:stCondLst>
                                        </p:cTn>
                                        <p:tgtEl>
                                          <p:spTgt spid="29"/>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31"/>
                                        </p:tgtEl>
                                        <p:attrNameLst>
                                          <p:attrName>ppt_x</p:attrName>
                                        </p:attrNameLst>
                                      </p:cBhvr>
                                      <p:tavLst>
                                        <p:tav tm="0">
                                          <p:val>
                                            <p:strVal val="ppt_x"/>
                                          </p:val>
                                        </p:tav>
                                        <p:tav tm="100000">
                                          <p:val>
                                            <p:strVal val="ppt_x"/>
                                          </p:val>
                                        </p:tav>
                                      </p:tavLst>
                                    </p:anim>
                                    <p:anim calcmode="lin" valueType="num">
                                      <p:cBhvr additive="base">
                                        <p:cTn id="302" dur="2000"/>
                                        <p:tgtEl>
                                          <p:spTgt spid="31"/>
                                        </p:tgtEl>
                                        <p:attrNameLst>
                                          <p:attrName>ppt_y</p:attrName>
                                        </p:attrNameLst>
                                      </p:cBhvr>
                                      <p:tavLst>
                                        <p:tav tm="0">
                                          <p:val>
                                            <p:strVal val="ppt_y"/>
                                          </p:val>
                                        </p:tav>
                                        <p:tav tm="100000">
                                          <p:val>
                                            <p:strVal val="0-ppt_h/2"/>
                                          </p:val>
                                        </p:tav>
                                      </p:tavLst>
                                    </p:anim>
                                    <p:set>
                                      <p:cBhvr>
                                        <p:cTn id="303" dur="1" fill="hold">
                                          <p:stCondLst>
                                            <p:cond delay="1999"/>
                                          </p:stCondLst>
                                        </p:cTn>
                                        <p:tgtEl>
                                          <p:spTgt spid="31"/>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ppt_x"/>
                                          </p:val>
                                        </p:tav>
                                      </p:tavLst>
                                    </p:anim>
                                    <p:anim calcmode="lin" valueType="num">
                                      <p:cBhvr additive="base">
                                        <p:cTn id="306" dur="2000"/>
                                        <p:tgtEl>
                                          <p:spTgt spid="33"/>
                                        </p:tgtEl>
                                        <p:attrNameLst>
                                          <p:attrName>ppt_y</p:attrName>
                                        </p:attrNameLst>
                                      </p:cBhvr>
                                      <p:tavLst>
                                        <p:tav tm="0">
                                          <p:val>
                                            <p:strVal val="ppt_y"/>
                                          </p:val>
                                        </p:tav>
                                        <p:tav tm="100000">
                                          <p:val>
                                            <p:strVal val="0-ppt_h/2"/>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5"/>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7"/>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9"/>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3"/>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5"/>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9"/>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1"/>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3"/>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5"/>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7"/>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9"/>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1"/>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3"/>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4"/>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6"/>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8"/>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0"/>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2"/>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4"/>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6"/>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8"/>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0"/>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2"/>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4"/>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6"/>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8"/>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30"/>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2"/>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3"/>
                                        </p:tgtEl>
                                        <p:attrNameLst>
                                          <p:attrName>style.visibility</p:attrName>
                                        </p:attrNameLst>
                                      </p:cBhvr>
                                      <p:to>
                                        <p:strVal val="visible"/>
                                      </p:to>
                                    </p:set>
                                    <p:anim calcmode="lin" valueType="num">
                                      <p:cBhvr>
                                        <p:cTn id="370" dur="2000" fill="hold"/>
                                        <p:tgtEl>
                                          <p:spTgt spid="3"/>
                                        </p:tgtEl>
                                        <p:attrNameLst>
                                          <p:attrName>ppt_w</p:attrName>
                                        </p:attrNameLst>
                                      </p:cBhvr>
                                      <p:tavLst>
                                        <p:tav tm="0">
                                          <p:val>
                                            <p:strVal val="4/3*#ppt_w"/>
                                          </p:val>
                                        </p:tav>
                                        <p:tav tm="100000">
                                          <p:val>
                                            <p:strVal val="#ppt_w"/>
                                          </p:val>
                                        </p:tav>
                                      </p:tavLst>
                                    </p:anim>
                                    <p:anim calcmode="lin" valueType="num">
                                      <p:cBhvr>
                                        <p:cTn id="371" dur="2000" fill="hold"/>
                                        <p:tgtEl>
                                          <p:spTgt spid="3"/>
                                        </p:tgtEl>
                                        <p:attrNameLst>
                                          <p:attrName>ppt_h</p:attrName>
                                        </p:attrNameLst>
                                      </p:cBhvr>
                                      <p:tavLst>
                                        <p:tav tm="0">
                                          <p:val>
                                            <p:strVal val="4/3*#ppt_h"/>
                                          </p:val>
                                        </p:tav>
                                        <p:tav tm="100000">
                                          <p:val>
                                            <p:strVal val="#ppt_h"/>
                                          </p:val>
                                        </p:tav>
                                      </p:tavLst>
                                    </p:anim>
                                  </p:childTnLst>
                                </p:cTn>
                              </p:par>
                              <p:par>
                                <p:cTn id="372" presetID="16" presetClass="entr" presetSubtype="42" fill="hold" nodeType="withEffect">
                                  <p:stCondLst>
                                    <p:cond delay="0"/>
                                  </p:stCondLst>
                                  <p:childTnLst>
                                    <p:set>
                                      <p:cBhvr>
                                        <p:cTn id="373" dur="1" fill="hold">
                                          <p:stCondLst>
                                            <p:cond delay="0"/>
                                          </p:stCondLst>
                                        </p:cTn>
                                        <p:tgtEl>
                                          <p:spTgt spid="3"/>
                                        </p:tgtEl>
                                        <p:attrNameLst>
                                          <p:attrName>style.visibility</p:attrName>
                                        </p:attrNameLst>
                                      </p:cBhvr>
                                      <p:to>
                                        <p:strVal val="visible"/>
                                      </p:to>
                                    </p:set>
                                    <p:animEffect transition="in" filter="barn(outHorizontal)">
                                      <p:cBhvr>
                                        <p:cTn id="37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1nxySHOcsH4j7TpS8dZECP3KK34.png"/>
          <p:cNvPicPr>
            <a:picLocks noChangeAspect="1"/>
          </p:cNvPicPr>
          <p:nvPr/>
        </p:nvPicPr>
        <p:blipFill>
          <a:blip r:embed="rId2"/>
          <a:stretch>
            <a:fillRect/>
          </a:stretch>
        </p:blipFill>
        <p:spPr>
          <a:xfrm>
            <a:off x="1143000" y="0"/>
            <a:ext cx="6858000" cy="5143500"/>
          </a:xfrm>
          <a:prstGeom prst="rect">
            <a:avLst/>
          </a:prstGeom>
        </p:spPr>
      </p:pic>
      <p:sp>
        <p:nvSpPr>
          <p:cNvPr id="4" name="3 CuadroTexto"/>
          <p:cNvSpPr txBox="1"/>
          <p:nvPr/>
        </p:nvSpPr>
        <p:spPr>
          <a:xfrm>
            <a:off x="2643174" y="1500180"/>
            <a:ext cx="4214842" cy="1077218"/>
          </a:xfrm>
          <a:prstGeom prst="rect">
            <a:avLst/>
          </a:prstGeom>
          <a:noFill/>
        </p:spPr>
        <p:txBody>
          <a:bodyPr wrap="square" rtlCol="0">
            <a:spAutoFit/>
          </a:bodyPr>
          <a:lstStyle/>
          <a:p>
            <a:pPr algn="ctr"/>
            <a:r>
              <a:rPr lang="es-PE" sz="1600" dirty="0" smtClean="0">
                <a:solidFill>
                  <a:srgbClr val="602E04"/>
                </a:solidFill>
              </a:rPr>
              <a:t>Además de un excelente elemento decorativo, las flores pueden resultar muy </a:t>
            </a:r>
            <a:r>
              <a:rPr lang="es-PE" sz="1600" b="1" dirty="0" smtClean="0">
                <a:solidFill>
                  <a:srgbClr val="602E04"/>
                </a:solidFill>
              </a:rPr>
              <a:t>beneficiosas para nuestra salud</a:t>
            </a:r>
            <a:r>
              <a:rPr lang="es-PE" sz="1600" dirty="0" smtClean="0">
                <a:solidFill>
                  <a:srgbClr val="602E04"/>
                </a:solidFill>
              </a:rPr>
              <a:t> y nuestro estado de ánimo gracias a sus características físicas y químicas</a:t>
            </a:r>
            <a:endParaRPr lang="es-PE" sz="1600" dirty="0">
              <a:solidFill>
                <a:srgbClr val="602E04"/>
              </a:solidFill>
            </a:endParaRPr>
          </a:p>
        </p:txBody>
      </p:sp>
      <p:sp>
        <p:nvSpPr>
          <p:cNvPr id="5" name="4 Rectángulo"/>
          <p:cNvSpPr/>
          <p:nvPr/>
        </p:nvSpPr>
        <p:spPr>
          <a:xfrm>
            <a:off x="-500098" y="-428646"/>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865550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0" name="9 Imagen" descr="5_2000x.png"/>
          <p:cNvPicPr>
            <a:picLocks noChangeAspect="1"/>
          </p:cNvPicPr>
          <p:nvPr/>
        </p:nvPicPr>
        <p:blipFill>
          <a:blip r:embed="rId3" cstate="print"/>
          <a:stretch>
            <a:fillRect/>
          </a:stretch>
        </p:blipFill>
        <p:spPr>
          <a:xfrm>
            <a:off x="0" y="0"/>
            <a:ext cx="785818" cy="785818"/>
          </a:xfrm>
          <a:prstGeom prst="rect">
            <a:avLst/>
          </a:prstGeom>
        </p:spPr>
      </p:pic>
      <p:pic>
        <p:nvPicPr>
          <p:cNvPr id="14" name="13 Imagen" descr="5_2000x.png"/>
          <p:cNvPicPr>
            <a:picLocks noChangeAspect="1"/>
          </p:cNvPicPr>
          <p:nvPr/>
        </p:nvPicPr>
        <p:blipFill>
          <a:blip r:embed="rId3" cstate="print"/>
          <a:stretch>
            <a:fillRect/>
          </a:stretch>
        </p:blipFill>
        <p:spPr>
          <a:xfrm>
            <a:off x="8358182" y="0"/>
            <a:ext cx="785818" cy="785818"/>
          </a:xfrm>
          <a:prstGeom prst="rect">
            <a:avLst/>
          </a:prstGeom>
        </p:spPr>
      </p:pic>
      <p:pic>
        <p:nvPicPr>
          <p:cNvPr id="15" name="14 Imagen" descr="5_2000x.png"/>
          <p:cNvPicPr>
            <a:picLocks noChangeAspect="1"/>
          </p:cNvPicPr>
          <p:nvPr/>
        </p:nvPicPr>
        <p:blipFill>
          <a:blip r:embed="rId3" cstate="print"/>
          <a:stretch>
            <a:fillRect/>
          </a:stretch>
        </p:blipFill>
        <p:spPr>
          <a:xfrm>
            <a:off x="3786182" y="4357682"/>
            <a:ext cx="785818" cy="785818"/>
          </a:xfrm>
          <a:prstGeom prst="rect">
            <a:avLst/>
          </a:prstGeom>
        </p:spPr>
      </p:pic>
      <p:pic>
        <p:nvPicPr>
          <p:cNvPr id="16" name="15 Imagen" descr="5_2000x.png"/>
          <p:cNvPicPr>
            <a:picLocks noChangeAspect="1"/>
          </p:cNvPicPr>
          <p:nvPr/>
        </p:nvPicPr>
        <p:blipFill>
          <a:blip r:embed="rId3" cstate="print"/>
          <a:stretch>
            <a:fillRect/>
          </a:stretch>
        </p:blipFill>
        <p:spPr>
          <a:xfrm>
            <a:off x="4572000" y="4357682"/>
            <a:ext cx="785818" cy="785818"/>
          </a:xfrm>
          <a:prstGeom prst="rect">
            <a:avLst/>
          </a:prstGeom>
        </p:spPr>
      </p:pic>
      <p:pic>
        <p:nvPicPr>
          <p:cNvPr id="17" name="16 Imagen" descr="5_2000x.png"/>
          <p:cNvPicPr>
            <a:picLocks noChangeAspect="1"/>
          </p:cNvPicPr>
          <p:nvPr/>
        </p:nvPicPr>
        <p:blipFill>
          <a:blip r:embed="rId3" cstate="print"/>
          <a:stretch>
            <a:fillRect/>
          </a:stretch>
        </p:blipFill>
        <p:spPr>
          <a:xfrm>
            <a:off x="5715008" y="2357436"/>
            <a:ext cx="785818" cy="785818"/>
          </a:xfrm>
          <a:prstGeom prst="rect">
            <a:avLst/>
          </a:prstGeom>
        </p:spPr>
      </p:pic>
      <p:pic>
        <p:nvPicPr>
          <p:cNvPr id="18" name="17 Imagen" descr="5_2000x.png"/>
          <p:cNvPicPr>
            <a:picLocks noChangeAspect="1"/>
          </p:cNvPicPr>
          <p:nvPr/>
        </p:nvPicPr>
        <p:blipFill>
          <a:blip r:embed="rId3" cstate="print"/>
          <a:stretch>
            <a:fillRect/>
          </a:stretch>
        </p:blipFill>
        <p:spPr>
          <a:xfrm>
            <a:off x="5214942" y="3000378"/>
            <a:ext cx="785818" cy="785818"/>
          </a:xfrm>
          <a:prstGeom prst="rect">
            <a:avLst/>
          </a:prstGeom>
        </p:spPr>
      </p:pic>
      <p:pic>
        <p:nvPicPr>
          <p:cNvPr id="19" name="18 Imagen" descr="5_2000x.png"/>
          <p:cNvPicPr>
            <a:picLocks noChangeAspect="1"/>
          </p:cNvPicPr>
          <p:nvPr/>
        </p:nvPicPr>
        <p:blipFill>
          <a:blip r:embed="rId3" cstate="print"/>
          <a:stretch>
            <a:fillRect/>
          </a:stretch>
        </p:blipFill>
        <p:spPr>
          <a:xfrm>
            <a:off x="4929190" y="3643320"/>
            <a:ext cx="785818" cy="785818"/>
          </a:xfrm>
          <a:prstGeom prst="rect">
            <a:avLst/>
          </a:prstGeom>
        </p:spPr>
      </p:pic>
      <p:pic>
        <p:nvPicPr>
          <p:cNvPr id="20" name="19 Imagen" descr="5_2000x.png"/>
          <p:cNvPicPr>
            <a:picLocks noChangeAspect="1"/>
          </p:cNvPicPr>
          <p:nvPr/>
        </p:nvPicPr>
        <p:blipFill>
          <a:blip r:embed="rId3" cstate="print"/>
          <a:stretch>
            <a:fillRect/>
          </a:stretch>
        </p:blipFill>
        <p:spPr>
          <a:xfrm>
            <a:off x="6215074" y="1714494"/>
            <a:ext cx="785818" cy="785818"/>
          </a:xfrm>
          <a:prstGeom prst="rect">
            <a:avLst/>
          </a:prstGeom>
        </p:spPr>
      </p:pic>
      <p:pic>
        <p:nvPicPr>
          <p:cNvPr id="21" name="20 Imagen" descr="5_2000x.png"/>
          <p:cNvPicPr>
            <a:picLocks noChangeAspect="1"/>
          </p:cNvPicPr>
          <p:nvPr/>
        </p:nvPicPr>
        <p:blipFill>
          <a:blip r:embed="rId3" cstate="print"/>
          <a:stretch>
            <a:fillRect/>
          </a:stretch>
        </p:blipFill>
        <p:spPr>
          <a:xfrm>
            <a:off x="6786578" y="928676"/>
            <a:ext cx="785818" cy="785818"/>
          </a:xfrm>
          <a:prstGeom prst="rect">
            <a:avLst/>
          </a:prstGeom>
        </p:spPr>
      </p:pic>
      <p:pic>
        <p:nvPicPr>
          <p:cNvPr id="22" name="21 Imagen" descr="5_2000x.png"/>
          <p:cNvPicPr>
            <a:picLocks noChangeAspect="1"/>
          </p:cNvPicPr>
          <p:nvPr/>
        </p:nvPicPr>
        <p:blipFill>
          <a:blip r:embed="rId3" cstate="print"/>
          <a:stretch>
            <a:fillRect/>
          </a:stretch>
        </p:blipFill>
        <p:spPr>
          <a:xfrm>
            <a:off x="7500958" y="428610"/>
            <a:ext cx="785818" cy="785818"/>
          </a:xfrm>
          <a:prstGeom prst="rect">
            <a:avLst/>
          </a:prstGeom>
        </p:spPr>
      </p:pic>
      <p:pic>
        <p:nvPicPr>
          <p:cNvPr id="23" name="22 Imagen" descr="5_2000x.png"/>
          <p:cNvPicPr>
            <a:picLocks noChangeAspect="1"/>
          </p:cNvPicPr>
          <p:nvPr/>
        </p:nvPicPr>
        <p:blipFill>
          <a:blip r:embed="rId3" cstate="print"/>
          <a:stretch>
            <a:fillRect/>
          </a:stretch>
        </p:blipFill>
        <p:spPr>
          <a:xfrm>
            <a:off x="3500430" y="3571882"/>
            <a:ext cx="785818" cy="785818"/>
          </a:xfrm>
          <a:prstGeom prst="rect">
            <a:avLst/>
          </a:prstGeom>
        </p:spPr>
      </p:pic>
      <p:pic>
        <p:nvPicPr>
          <p:cNvPr id="24" name="23 Imagen" descr="5_2000x.png"/>
          <p:cNvPicPr>
            <a:picLocks noChangeAspect="1"/>
          </p:cNvPicPr>
          <p:nvPr/>
        </p:nvPicPr>
        <p:blipFill>
          <a:blip r:embed="rId3" cstate="print"/>
          <a:stretch>
            <a:fillRect/>
          </a:stretch>
        </p:blipFill>
        <p:spPr>
          <a:xfrm>
            <a:off x="3071802" y="2857502"/>
            <a:ext cx="785818" cy="785818"/>
          </a:xfrm>
          <a:prstGeom prst="rect">
            <a:avLst/>
          </a:prstGeom>
        </p:spPr>
      </p:pic>
      <p:pic>
        <p:nvPicPr>
          <p:cNvPr id="25" name="24 Imagen" descr="5_2000x.png"/>
          <p:cNvPicPr>
            <a:picLocks noChangeAspect="1"/>
          </p:cNvPicPr>
          <p:nvPr/>
        </p:nvPicPr>
        <p:blipFill>
          <a:blip r:embed="rId3" cstate="print"/>
          <a:stretch>
            <a:fillRect/>
          </a:stretch>
        </p:blipFill>
        <p:spPr>
          <a:xfrm>
            <a:off x="2500298" y="2214560"/>
            <a:ext cx="785818" cy="785818"/>
          </a:xfrm>
          <a:prstGeom prst="rect">
            <a:avLst/>
          </a:prstGeom>
        </p:spPr>
      </p:pic>
      <p:pic>
        <p:nvPicPr>
          <p:cNvPr id="26" name="25 Imagen" descr="5_2000x.png"/>
          <p:cNvPicPr>
            <a:picLocks noChangeAspect="1"/>
          </p:cNvPicPr>
          <p:nvPr/>
        </p:nvPicPr>
        <p:blipFill>
          <a:blip r:embed="rId3" cstate="print"/>
          <a:stretch>
            <a:fillRect/>
          </a:stretch>
        </p:blipFill>
        <p:spPr>
          <a:xfrm>
            <a:off x="2000232" y="1714494"/>
            <a:ext cx="785818" cy="785818"/>
          </a:xfrm>
          <a:prstGeom prst="rect">
            <a:avLst/>
          </a:prstGeom>
        </p:spPr>
      </p:pic>
      <p:pic>
        <p:nvPicPr>
          <p:cNvPr id="27" name="26 Imagen" descr="5_2000x.png"/>
          <p:cNvPicPr>
            <a:picLocks noChangeAspect="1"/>
          </p:cNvPicPr>
          <p:nvPr/>
        </p:nvPicPr>
        <p:blipFill>
          <a:blip r:embed="rId3" cstate="print"/>
          <a:stretch>
            <a:fillRect/>
          </a:stretch>
        </p:blipFill>
        <p:spPr>
          <a:xfrm>
            <a:off x="1428728" y="1142990"/>
            <a:ext cx="785818" cy="785818"/>
          </a:xfrm>
          <a:prstGeom prst="rect">
            <a:avLst/>
          </a:prstGeom>
        </p:spPr>
      </p:pic>
      <p:pic>
        <p:nvPicPr>
          <p:cNvPr id="28" name="27 Imagen" descr="5_2000x.png"/>
          <p:cNvPicPr>
            <a:picLocks noChangeAspect="1"/>
          </p:cNvPicPr>
          <p:nvPr/>
        </p:nvPicPr>
        <p:blipFill>
          <a:blip r:embed="rId3" cstate="print"/>
          <a:stretch>
            <a:fillRect/>
          </a:stretch>
        </p:blipFill>
        <p:spPr>
          <a:xfrm>
            <a:off x="785786" y="500048"/>
            <a:ext cx="785818" cy="785818"/>
          </a:xfrm>
          <a:prstGeom prst="rect">
            <a:avLst/>
          </a:prstGeom>
        </p:spPr>
      </p:pic>
      <p:sp>
        <p:nvSpPr>
          <p:cNvPr id="29" name="28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0-#ppt_w/2"/>
                                          </p:val>
                                        </p:tav>
                                        <p:tav tm="100000">
                                          <p:val>
                                            <p:strVal val="#ppt_x"/>
                                          </p:val>
                                        </p:tav>
                                      </p:tavLst>
                                    </p:anim>
                                    <p:anim calcmode="lin" valueType="num">
                                      <p:cBhvr additive="base">
                                        <p:cTn id="10" dur="2000" fill="hold"/>
                                        <p:tgtEl>
                                          <p:spTgt spid="1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0-#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000" fill="hold"/>
                                        <p:tgtEl>
                                          <p:spTgt spid="17"/>
                                        </p:tgtEl>
                                        <p:attrNameLst>
                                          <p:attrName>ppt_x</p:attrName>
                                        </p:attrNameLst>
                                      </p:cBhvr>
                                      <p:tavLst>
                                        <p:tav tm="0">
                                          <p:val>
                                            <p:strVal val="0-#ppt_w/2"/>
                                          </p:val>
                                        </p:tav>
                                        <p:tav tm="100000">
                                          <p:val>
                                            <p:strVal val="#ppt_x"/>
                                          </p:val>
                                        </p:tav>
                                      </p:tavLst>
                                    </p:anim>
                                    <p:anim calcmode="lin" valueType="num">
                                      <p:cBhvr additive="base">
                                        <p:cTn id="18" dur="20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0-#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0-#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0-#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0-#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0-#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1+#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1+#ppt_w/2"/>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1+#ppt_w/2"/>
                                          </p:val>
                                        </p:tav>
                                        <p:tav tm="100000">
                                          <p:val>
                                            <p:strVal val="#ppt_x"/>
                                          </p:val>
                                        </p:tav>
                                      </p:tavLst>
                                    </p:anim>
                                    <p:anim calcmode="lin" valueType="num">
                                      <p:cBhvr additive="base">
                                        <p:cTn id="70" dur="2000" fill="hold"/>
                                        <p:tgtEl>
                                          <p:spTgt spid="2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2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2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2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2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2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2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2"/>
                                        </p:tgtEl>
                                        <p:attrNameLst>
                                          <p:attrName>r</p:attrName>
                                        </p:attrNameLst>
                                      </p:cBhvr>
                                    </p:animRot>
                                  </p:childTnLst>
                                </p:cTn>
                              </p:par>
                            </p:childTnLst>
                          </p:cTn>
                        </p:par>
                        <p:par>
                          <p:cTn id="103" fill="hold">
                            <p:stCondLst>
                              <p:cond delay="4000"/>
                            </p:stCondLst>
                            <p:childTnLst>
                              <p:par>
                                <p:cTn id="104" presetID="2" presetClass="exit" presetSubtype="2" fill="hold" nodeType="after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5"/>
                                        </p:tgtEl>
                                        <p:attrNameLst>
                                          <p:attrName>ppt_x</p:attrName>
                                        </p:attrNameLst>
                                      </p:cBhvr>
                                      <p:tavLst>
                                        <p:tav tm="0">
                                          <p:val>
                                            <p:strVal val="ppt_x"/>
                                          </p:val>
                                        </p:tav>
                                        <p:tav tm="100000">
                                          <p:val>
                                            <p:strVal val="1+ppt_w/2"/>
                                          </p:val>
                                        </p:tav>
                                      </p:tavLst>
                                    </p:anim>
                                    <p:anim calcmode="lin" valueType="num">
                                      <p:cBhvr additive="base">
                                        <p:cTn id="110" dur="2000"/>
                                        <p:tgtEl>
                                          <p:spTgt spid="15"/>
                                        </p:tgtEl>
                                        <p:attrNameLst>
                                          <p:attrName>ppt_y</p:attrName>
                                        </p:attrNameLst>
                                      </p:cBhvr>
                                      <p:tavLst>
                                        <p:tav tm="0">
                                          <p:val>
                                            <p:strVal val="ppt_y"/>
                                          </p:val>
                                        </p:tav>
                                        <p:tav tm="100000">
                                          <p:val>
                                            <p:strVal val="ppt_y"/>
                                          </p:val>
                                        </p:tav>
                                      </p:tavLst>
                                    </p:anim>
                                    <p:set>
                                      <p:cBhvr>
                                        <p:cTn id="111" dur="1" fill="hold">
                                          <p:stCondLst>
                                            <p:cond delay="1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23"/>
                                        </p:tgtEl>
                                        <p:attrNameLst>
                                          <p:attrName>ppt_x</p:attrName>
                                        </p:attrNameLst>
                                      </p:cBhvr>
                                      <p:tavLst>
                                        <p:tav tm="0">
                                          <p:val>
                                            <p:strVal val="ppt_x"/>
                                          </p:val>
                                        </p:tav>
                                        <p:tav tm="100000">
                                          <p:val>
                                            <p:strVal val="1+ppt_w/2"/>
                                          </p:val>
                                        </p:tav>
                                      </p:tavLst>
                                    </p:anim>
                                    <p:anim calcmode="lin" valueType="num">
                                      <p:cBhvr additive="base">
                                        <p:cTn id="114" dur="2000"/>
                                        <p:tgtEl>
                                          <p:spTgt spid="23"/>
                                        </p:tgtEl>
                                        <p:attrNameLst>
                                          <p:attrName>ppt_y</p:attrName>
                                        </p:attrNameLst>
                                      </p:cBhvr>
                                      <p:tavLst>
                                        <p:tav tm="0">
                                          <p:val>
                                            <p:strVal val="ppt_y"/>
                                          </p:val>
                                        </p:tav>
                                        <p:tav tm="100000">
                                          <p:val>
                                            <p:strVal val="ppt_y"/>
                                          </p:val>
                                        </p:tav>
                                      </p:tavLst>
                                    </p:anim>
                                    <p:set>
                                      <p:cBhvr>
                                        <p:cTn id="115" dur="1" fill="hold">
                                          <p:stCondLst>
                                            <p:cond delay="1999"/>
                                          </p:stCondLst>
                                        </p:cTn>
                                        <p:tgtEl>
                                          <p:spTgt spid="23"/>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24"/>
                                        </p:tgtEl>
                                        <p:attrNameLst>
                                          <p:attrName>ppt_x</p:attrName>
                                        </p:attrNameLst>
                                      </p:cBhvr>
                                      <p:tavLst>
                                        <p:tav tm="0">
                                          <p:val>
                                            <p:strVal val="ppt_x"/>
                                          </p:val>
                                        </p:tav>
                                        <p:tav tm="100000">
                                          <p:val>
                                            <p:strVal val="1+ppt_w/2"/>
                                          </p:val>
                                        </p:tav>
                                      </p:tavLst>
                                    </p:anim>
                                    <p:anim calcmode="lin" valueType="num">
                                      <p:cBhvr additive="base">
                                        <p:cTn id="118" dur="2000"/>
                                        <p:tgtEl>
                                          <p:spTgt spid="24"/>
                                        </p:tgtEl>
                                        <p:attrNameLst>
                                          <p:attrName>ppt_y</p:attrName>
                                        </p:attrNameLst>
                                      </p:cBhvr>
                                      <p:tavLst>
                                        <p:tav tm="0">
                                          <p:val>
                                            <p:strVal val="ppt_y"/>
                                          </p:val>
                                        </p:tav>
                                        <p:tav tm="100000">
                                          <p:val>
                                            <p:strVal val="ppt_y"/>
                                          </p:val>
                                        </p:tav>
                                      </p:tavLst>
                                    </p:anim>
                                    <p:set>
                                      <p:cBhvr>
                                        <p:cTn id="119" dur="1" fill="hold">
                                          <p:stCondLst>
                                            <p:cond delay="1999"/>
                                          </p:stCondLst>
                                        </p:cTn>
                                        <p:tgtEl>
                                          <p:spTgt spid="2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25"/>
                                        </p:tgtEl>
                                        <p:attrNameLst>
                                          <p:attrName>ppt_x</p:attrName>
                                        </p:attrNameLst>
                                      </p:cBhvr>
                                      <p:tavLst>
                                        <p:tav tm="0">
                                          <p:val>
                                            <p:strVal val="ppt_x"/>
                                          </p:val>
                                        </p:tav>
                                        <p:tav tm="100000">
                                          <p:val>
                                            <p:strVal val="1+ppt_w/2"/>
                                          </p:val>
                                        </p:tav>
                                      </p:tavLst>
                                    </p:anim>
                                    <p:anim calcmode="lin" valueType="num">
                                      <p:cBhvr additive="base">
                                        <p:cTn id="122" dur="2000"/>
                                        <p:tgtEl>
                                          <p:spTgt spid="25"/>
                                        </p:tgtEl>
                                        <p:attrNameLst>
                                          <p:attrName>ppt_y</p:attrName>
                                        </p:attrNameLst>
                                      </p:cBhvr>
                                      <p:tavLst>
                                        <p:tav tm="0">
                                          <p:val>
                                            <p:strVal val="ppt_y"/>
                                          </p:val>
                                        </p:tav>
                                        <p:tav tm="100000">
                                          <p:val>
                                            <p:strVal val="ppt_y"/>
                                          </p:val>
                                        </p:tav>
                                      </p:tavLst>
                                    </p:anim>
                                    <p:set>
                                      <p:cBhvr>
                                        <p:cTn id="123" dur="1" fill="hold">
                                          <p:stCondLst>
                                            <p:cond delay="1999"/>
                                          </p:stCondLst>
                                        </p:cTn>
                                        <p:tgtEl>
                                          <p:spTgt spid="25"/>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26"/>
                                        </p:tgtEl>
                                        <p:attrNameLst>
                                          <p:attrName>ppt_x</p:attrName>
                                        </p:attrNameLst>
                                      </p:cBhvr>
                                      <p:tavLst>
                                        <p:tav tm="0">
                                          <p:val>
                                            <p:strVal val="ppt_x"/>
                                          </p:val>
                                        </p:tav>
                                        <p:tav tm="100000">
                                          <p:val>
                                            <p:strVal val="1+ppt_w/2"/>
                                          </p:val>
                                        </p:tav>
                                      </p:tavLst>
                                    </p:anim>
                                    <p:anim calcmode="lin" valueType="num">
                                      <p:cBhvr additive="base">
                                        <p:cTn id="126" dur="2000"/>
                                        <p:tgtEl>
                                          <p:spTgt spid="26"/>
                                        </p:tgtEl>
                                        <p:attrNameLst>
                                          <p:attrName>ppt_y</p:attrName>
                                        </p:attrNameLst>
                                      </p:cBhvr>
                                      <p:tavLst>
                                        <p:tav tm="0">
                                          <p:val>
                                            <p:strVal val="ppt_y"/>
                                          </p:val>
                                        </p:tav>
                                        <p:tav tm="100000">
                                          <p:val>
                                            <p:strVal val="ppt_y"/>
                                          </p:val>
                                        </p:tav>
                                      </p:tavLst>
                                    </p:anim>
                                    <p:set>
                                      <p:cBhvr>
                                        <p:cTn id="127" dur="1" fill="hold">
                                          <p:stCondLst>
                                            <p:cond delay="1999"/>
                                          </p:stCondLst>
                                        </p:cTn>
                                        <p:tgtEl>
                                          <p:spTgt spid="26"/>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27"/>
                                        </p:tgtEl>
                                        <p:attrNameLst>
                                          <p:attrName>ppt_x</p:attrName>
                                        </p:attrNameLst>
                                      </p:cBhvr>
                                      <p:tavLst>
                                        <p:tav tm="0">
                                          <p:val>
                                            <p:strVal val="ppt_x"/>
                                          </p:val>
                                        </p:tav>
                                        <p:tav tm="100000">
                                          <p:val>
                                            <p:strVal val="1+ppt_w/2"/>
                                          </p:val>
                                        </p:tav>
                                      </p:tavLst>
                                    </p:anim>
                                    <p:anim calcmode="lin" valueType="num">
                                      <p:cBhvr additive="base">
                                        <p:cTn id="130" dur="2000"/>
                                        <p:tgtEl>
                                          <p:spTgt spid="27"/>
                                        </p:tgtEl>
                                        <p:attrNameLst>
                                          <p:attrName>ppt_y</p:attrName>
                                        </p:attrNameLst>
                                      </p:cBhvr>
                                      <p:tavLst>
                                        <p:tav tm="0">
                                          <p:val>
                                            <p:strVal val="ppt_y"/>
                                          </p:val>
                                        </p:tav>
                                        <p:tav tm="100000">
                                          <p:val>
                                            <p:strVal val="ppt_y"/>
                                          </p:val>
                                        </p:tav>
                                      </p:tavLst>
                                    </p:anim>
                                    <p:set>
                                      <p:cBhvr>
                                        <p:cTn id="131" dur="1" fill="hold">
                                          <p:stCondLst>
                                            <p:cond delay="1999"/>
                                          </p:stCondLst>
                                        </p:cTn>
                                        <p:tgtEl>
                                          <p:spTgt spid="27"/>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28"/>
                                        </p:tgtEl>
                                        <p:attrNameLst>
                                          <p:attrName>ppt_x</p:attrName>
                                        </p:attrNameLst>
                                      </p:cBhvr>
                                      <p:tavLst>
                                        <p:tav tm="0">
                                          <p:val>
                                            <p:strVal val="ppt_x"/>
                                          </p:val>
                                        </p:tav>
                                        <p:tav tm="100000">
                                          <p:val>
                                            <p:strVal val="1+ppt_w/2"/>
                                          </p:val>
                                        </p:tav>
                                      </p:tavLst>
                                    </p:anim>
                                    <p:anim calcmode="lin" valueType="num">
                                      <p:cBhvr additive="base">
                                        <p:cTn id="134" dur="2000"/>
                                        <p:tgtEl>
                                          <p:spTgt spid="28"/>
                                        </p:tgtEl>
                                        <p:attrNameLst>
                                          <p:attrName>ppt_y</p:attrName>
                                        </p:attrNameLst>
                                      </p:cBhvr>
                                      <p:tavLst>
                                        <p:tav tm="0">
                                          <p:val>
                                            <p:strVal val="ppt_y"/>
                                          </p:val>
                                        </p:tav>
                                        <p:tav tm="100000">
                                          <p:val>
                                            <p:strVal val="ppt_y"/>
                                          </p:val>
                                        </p:tav>
                                      </p:tavLst>
                                    </p:anim>
                                    <p:set>
                                      <p:cBhvr>
                                        <p:cTn id="135" dur="1" fill="hold">
                                          <p:stCondLst>
                                            <p:cond delay="1999"/>
                                          </p:stCondLst>
                                        </p:cTn>
                                        <p:tgtEl>
                                          <p:spTgt spid="28"/>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ppt_y"/>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0-ppt_w/2"/>
                                          </p:val>
                                        </p:tav>
                                      </p:tavLst>
                                    </p:anim>
                                    <p:anim calcmode="lin" valueType="num">
                                      <p:cBhvr additive="base">
                                        <p:cTn id="146" dur="2000"/>
                                        <p:tgtEl>
                                          <p:spTgt spid="17"/>
                                        </p:tgtEl>
                                        <p:attrNameLst>
                                          <p:attrName>ppt_y</p:attrName>
                                        </p:attrNameLst>
                                      </p:cBhvr>
                                      <p:tavLst>
                                        <p:tav tm="0">
                                          <p:val>
                                            <p:strVal val="ppt_y"/>
                                          </p:val>
                                        </p:tav>
                                        <p:tav tm="100000">
                                          <p:val>
                                            <p:strVal val="ppt_y"/>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0-ppt_w/2"/>
                                          </p:val>
                                        </p:tav>
                                      </p:tavLst>
                                    </p:anim>
                                    <p:anim calcmode="lin" valueType="num">
                                      <p:cBhvr additive="base">
                                        <p:cTn id="150" dur="2000"/>
                                        <p:tgtEl>
                                          <p:spTgt spid="18"/>
                                        </p:tgtEl>
                                        <p:attrNameLst>
                                          <p:attrName>ppt_y</p:attrName>
                                        </p:attrNameLst>
                                      </p:cBhvr>
                                      <p:tavLst>
                                        <p:tav tm="0">
                                          <p:val>
                                            <p:strVal val="ppt_y"/>
                                          </p:val>
                                        </p:tav>
                                        <p:tav tm="100000">
                                          <p:val>
                                            <p:strVal val="ppt_y"/>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9"/>
                                        </p:tgtEl>
                                        <p:attrNameLst>
                                          <p:attrName>ppt_x</p:attrName>
                                        </p:attrNameLst>
                                      </p:cBhvr>
                                      <p:tavLst>
                                        <p:tav tm="0">
                                          <p:val>
                                            <p:strVal val="ppt_x"/>
                                          </p:val>
                                        </p:tav>
                                        <p:tav tm="100000">
                                          <p:val>
                                            <p:strVal val="0-ppt_w/2"/>
                                          </p:val>
                                        </p:tav>
                                      </p:tavLst>
                                    </p:anim>
                                    <p:anim calcmode="lin" valueType="num">
                                      <p:cBhvr additive="base">
                                        <p:cTn id="154" dur="2000"/>
                                        <p:tgtEl>
                                          <p:spTgt spid="19"/>
                                        </p:tgtEl>
                                        <p:attrNameLst>
                                          <p:attrName>ppt_y</p:attrName>
                                        </p:attrNameLst>
                                      </p:cBhvr>
                                      <p:tavLst>
                                        <p:tav tm="0">
                                          <p:val>
                                            <p:strVal val="ppt_y"/>
                                          </p:val>
                                        </p:tav>
                                        <p:tav tm="100000">
                                          <p:val>
                                            <p:strVal val="ppt_y"/>
                                          </p:val>
                                        </p:tav>
                                      </p:tavLst>
                                    </p:anim>
                                    <p:set>
                                      <p:cBhvr>
                                        <p:cTn id="155" dur="1" fill="hold">
                                          <p:stCondLst>
                                            <p:cond delay="1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0-ppt_w/2"/>
                                          </p:val>
                                        </p:tav>
                                      </p:tavLst>
                                    </p:anim>
                                    <p:anim calcmode="lin" valueType="num">
                                      <p:cBhvr additive="base">
                                        <p:cTn id="158" dur="2000"/>
                                        <p:tgtEl>
                                          <p:spTgt spid="20"/>
                                        </p:tgtEl>
                                        <p:attrNameLst>
                                          <p:attrName>ppt_y</p:attrName>
                                        </p:attrNameLst>
                                      </p:cBhvr>
                                      <p:tavLst>
                                        <p:tav tm="0">
                                          <p:val>
                                            <p:strVal val="ppt_y"/>
                                          </p:val>
                                        </p:tav>
                                        <p:tav tm="100000">
                                          <p:val>
                                            <p:strVal val="ppt_y"/>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0-ppt_w/2"/>
                                          </p:val>
                                        </p:tav>
                                      </p:tavLst>
                                    </p:anim>
                                    <p:anim calcmode="lin" valueType="num">
                                      <p:cBhvr additive="base">
                                        <p:cTn id="162" dur="2000"/>
                                        <p:tgtEl>
                                          <p:spTgt spid="21"/>
                                        </p:tgtEl>
                                        <p:attrNameLst>
                                          <p:attrName>ppt_y</p:attrName>
                                        </p:attrNameLst>
                                      </p:cBhvr>
                                      <p:tavLst>
                                        <p:tav tm="0">
                                          <p:val>
                                            <p:strVal val="ppt_y"/>
                                          </p:val>
                                        </p:tav>
                                        <p:tav tm="100000">
                                          <p:val>
                                            <p:strVal val="ppt_y"/>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0-ppt_w/2"/>
                                          </p:val>
                                        </p:tav>
                                      </p:tavLst>
                                    </p:anim>
                                    <p:anim calcmode="lin" valueType="num">
                                      <p:cBhvr additive="base">
                                        <p:cTn id="166" dur="2000"/>
                                        <p:tgtEl>
                                          <p:spTgt spid="22"/>
                                        </p:tgtEl>
                                        <p:attrNameLst>
                                          <p:attrName>ppt_y</p:attrName>
                                        </p:attrNameLst>
                                      </p:cBhvr>
                                      <p:tavLst>
                                        <p:tav tm="0">
                                          <p:val>
                                            <p:strVal val="ppt_y"/>
                                          </p:val>
                                        </p:tav>
                                        <p:tav tm="100000">
                                          <p:val>
                                            <p:strVal val="ppt_y"/>
                                          </p:val>
                                        </p:tav>
                                      </p:tavLst>
                                    </p:anim>
                                    <p:set>
                                      <p:cBhvr>
                                        <p:cTn id="167" dur="1" fill="hold">
                                          <p:stCondLst>
                                            <p:cond delay="1999"/>
                                          </p:stCondLst>
                                        </p:cTn>
                                        <p:tgtEl>
                                          <p:spTgt spid="22"/>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2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24"/>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25"/>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26"/>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27"/>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2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2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2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2"/>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fltVal val="0"/>
                                          </p:val>
                                        </p:tav>
                                        <p:tav tm="100000">
                                          <p:val>
                                            <p:strVal val="#ppt_w"/>
                                          </p:val>
                                        </p:tav>
                                      </p:tavLst>
                                    </p:anim>
                                    <p:anim calcmode="lin" valueType="num">
                                      <p:cBhvr>
                                        <p:cTn id="20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500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Anemone pride.jpg"/>
          <p:cNvPicPr>
            <a:picLocks noChangeAspect="1"/>
          </p:cNvPicPr>
          <p:nvPr/>
        </p:nvPicPr>
        <p:blipFill>
          <a:blip r:embed="rId2"/>
          <a:stretch>
            <a:fillRect/>
          </a:stretch>
        </p:blipFill>
        <p:spPr>
          <a:xfrm>
            <a:off x="0" y="0"/>
            <a:ext cx="9144000" cy="5143500"/>
          </a:xfrm>
          <a:prstGeom prst="rect">
            <a:avLst/>
          </a:prstGeom>
        </p:spPr>
      </p:pic>
      <p:pic>
        <p:nvPicPr>
          <p:cNvPr id="5" name="4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0" y="0"/>
            <a:ext cx="648923" cy="642924"/>
          </a:xfrm>
          <a:prstGeom prst="rect">
            <a:avLst/>
          </a:prstGeom>
        </p:spPr>
      </p:pic>
      <p:pic>
        <p:nvPicPr>
          <p:cNvPr id="7" name="6 Imagen" descr="290px-HLSColorSpace.png"/>
          <p:cNvPicPr>
            <a:picLocks noChangeAspect="1"/>
          </p:cNvPicPr>
          <p:nvPr/>
        </p:nvPicPr>
        <p:blipFill>
          <a:blip r:embed="rId3" cstate="print">
            <a:grayscl/>
            <a:lum contrast="40000"/>
          </a:blip>
          <a:srcRect t="3454" r="6040" b="3454"/>
          <a:stretch>
            <a:fillRect/>
          </a:stretch>
        </p:blipFill>
        <p:spPr>
          <a:xfrm>
            <a:off x="500034" y="357172"/>
            <a:ext cx="648923" cy="642924"/>
          </a:xfrm>
          <a:prstGeom prst="rect">
            <a:avLst/>
          </a:prstGeom>
        </p:spPr>
      </p:pic>
      <p:pic>
        <p:nvPicPr>
          <p:cNvPr id="8" name="7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1000100" y="714362"/>
            <a:ext cx="648923" cy="642924"/>
          </a:xfrm>
          <a:prstGeom prst="rect">
            <a:avLst/>
          </a:prstGeom>
        </p:spPr>
      </p:pic>
      <p:pic>
        <p:nvPicPr>
          <p:cNvPr id="9" name="8 Imagen" descr="290px-HLSColorSpace.png"/>
          <p:cNvPicPr>
            <a:picLocks noChangeAspect="1"/>
          </p:cNvPicPr>
          <p:nvPr/>
        </p:nvPicPr>
        <p:blipFill>
          <a:blip r:embed="rId3" cstate="print">
            <a:grayscl/>
            <a:lum contrast="40000"/>
          </a:blip>
          <a:srcRect t="3454" r="6040" b="3454"/>
          <a:stretch>
            <a:fillRect/>
          </a:stretch>
        </p:blipFill>
        <p:spPr>
          <a:xfrm>
            <a:off x="3857620" y="2214560"/>
            <a:ext cx="648923" cy="642924"/>
          </a:xfrm>
          <a:prstGeom prst="rect">
            <a:avLst/>
          </a:prstGeom>
        </p:spPr>
      </p:pic>
      <p:pic>
        <p:nvPicPr>
          <p:cNvPr id="10" name="9 Imagen" descr="290px-HLSColorSpace.png"/>
          <p:cNvPicPr>
            <a:picLocks noChangeAspect="1"/>
          </p:cNvPicPr>
          <p:nvPr/>
        </p:nvPicPr>
        <p:blipFill>
          <a:blip r:embed="rId3" cstate="print">
            <a:grayscl/>
            <a:lum contrast="40000"/>
          </a:blip>
          <a:srcRect t="3454" r="6040" b="3454"/>
          <a:stretch>
            <a:fillRect/>
          </a:stretch>
        </p:blipFill>
        <p:spPr>
          <a:xfrm>
            <a:off x="1571604" y="1071552"/>
            <a:ext cx="648923" cy="642924"/>
          </a:xfrm>
          <a:prstGeom prst="rect">
            <a:avLst/>
          </a:prstGeom>
        </p:spPr>
      </p:pic>
      <p:pic>
        <p:nvPicPr>
          <p:cNvPr id="11" name="10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2071670" y="1357304"/>
            <a:ext cx="648923" cy="642924"/>
          </a:xfrm>
          <a:prstGeom prst="rect">
            <a:avLst/>
          </a:prstGeom>
        </p:spPr>
      </p:pic>
      <p:pic>
        <p:nvPicPr>
          <p:cNvPr id="12" name="11 Imagen" descr="290px-HLSColorSpace.png"/>
          <p:cNvPicPr>
            <a:picLocks noChangeAspect="1"/>
          </p:cNvPicPr>
          <p:nvPr/>
        </p:nvPicPr>
        <p:blipFill>
          <a:blip r:embed="rId3" cstate="print">
            <a:grayscl/>
            <a:lum contrast="40000"/>
          </a:blip>
          <a:srcRect t="3454" r="6040" b="3454"/>
          <a:stretch>
            <a:fillRect/>
          </a:stretch>
        </p:blipFill>
        <p:spPr>
          <a:xfrm>
            <a:off x="2643174" y="1643056"/>
            <a:ext cx="648923" cy="642924"/>
          </a:xfrm>
          <a:prstGeom prst="rect">
            <a:avLst/>
          </a:prstGeom>
        </p:spPr>
      </p:pic>
      <p:pic>
        <p:nvPicPr>
          <p:cNvPr id="13" name="12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3214678" y="1928808"/>
            <a:ext cx="648923" cy="642924"/>
          </a:xfrm>
          <a:prstGeom prst="rect">
            <a:avLst/>
          </a:prstGeom>
        </p:spPr>
      </p:pic>
      <p:pic>
        <p:nvPicPr>
          <p:cNvPr id="14" name="13 Imagen" descr="290px-HLSColorSpace.png"/>
          <p:cNvPicPr>
            <a:picLocks noChangeAspect="1"/>
          </p:cNvPicPr>
          <p:nvPr/>
        </p:nvPicPr>
        <p:blipFill>
          <a:blip r:embed="rId3" cstate="print">
            <a:grayscl/>
            <a:lum contrast="40000"/>
          </a:blip>
          <a:srcRect t="3454" r="6040" b="3454"/>
          <a:stretch>
            <a:fillRect/>
          </a:stretch>
        </p:blipFill>
        <p:spPr>
          <a:xfrm>
            <a:off x="4643438" y="2214560"/>
            <a:ext cx="648923" cy="642924"/>
          </a:xfrm>
          <a:prstGeom prst="rect">
            <a:avLst/>
          </a:prstGeom>
        </p:spPr>
      </p:pic>
      <p:pic>
        <p:nvPicPr>
          <p:cNvPr id="15" name="14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5286380" y="1928808"/>
            <a:ext cx="648923" cy="642924"/>
          </a:xfrm>
          <a:prstGeom prst="rect">
            <a:avLst/>
          </a:prstGeom>
        </p:spPr>
      </p:pic>
      <p:pic>
        <p:nvPicPr>
          <p:cNvPr id="16" name="15 Imagen" descr="290px-HLSColorSpace.png"/>
          <p:cNvPicPr>
            <a:picLocks noChangeAspect="1"/>
          </p:cNvPicPr>
          <p:nvPr/>
        </p:nvPicPr>
        <p:blipFill>
          <a:blip r:embed="rId3" cstate="print">
            <a:grayscl/>
            <a:lum contrast="40000"/>
          </a:blip>
          <a:srcRect t="3454" r="6040" b="3454"/>
          <a:stretch>
            <a:fillRect/>
          </a:stretch>
        </p:blipFill>
        <p:spPr>
          <a:xfrm>
            <a:off x="5857884" y="1643056"/>
            <a:ext cx="648923" cy="642924"/>
          </a:xfrm>
          <a:prstGeom prst="rect">
            <a:avLst/>
          </a:prstGeom>
        </p:spPr>
      </p:pic>
      <p:pic>
        <p:nvPicPr>
          <p:cNvPr id="17" name="16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6429388" y="1285866"/>
            <a:ext cx="648923" cy="642924"/>
          </a:xfrm>
          <a:prstGeom prst="rect">
            <a:avLst/>
          </a:prstGeom>
        </p:spPr>
      </p:pic>
      <p:pic>
        <p:nvPicPr>
          <p:cNvPr id="18" name="17 Imagen" descr="290px-HLSColorSpace.png"/>
          <p:cNvPicPr>
            <a:picLocks noChangeAspect="1"/>
          </p:cNvPicPr>
          <p:nvPr/>
        </p:nvPicPr>
        <p:blipFill>
          <a:blip r:embed="rId3" cstate="print">
            <a:grayscl/>
            <a:lum contrast="40000"/>
          </a:blip>
          <a:srcRect t="3454" r="6040" b="3454"/>
          <a:stretch>
            <a:fillRect/>
          </a:stretch>
        </p:blipFill>
        <p:spPr>
          <a:xfrm>
            <a:off x="6929454" y="928676"/>
            <a:ext cx="648923" cy="642924"/>
          </a:xfrm>
          <a:prstGeom prst="rect">
            <a:avLst/>
          </a:prstGeom>
        </p:spPr>
      </p:pic>
      <p:pic>
        <p:nvPicPr>
          <p:cNvPr id="19" name="18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7500958" y="642924"/>
            <a:ext cx="648923" cy="642924"/>
          </a:xfrm>
          <a:prstGeom prst="rect">
            <a:avLst/>
          </a:prstGeom>
        </p:spPr>
      </p:pic>
      <p:pic>
        <p:nvPicPr>
          <p:cNvPr id="20" name="19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8495077" y="0"/>
            <a:ext cx="648923" cy="642924"/>
          </a:xfrm>
          <a:prstGeom prst="rect">
            <a:avLst/>
          </a:prstGeom>
        </p:spPr>
      </p:pic>
      <p:pic>
        <p:nvPicPr>
          <p:cNvPr id="21" name="20 Imagen" descr="290px-HLSColorSpace.png"/>
          <p:cNvPicPr>
            <a:picLocks noChangeAspect="1"/>
          </p:cNvPicPr>
          <p:nvPr/>
        </p:nvPicPr>
        <p:blipFill>
          <a:blip r:embed="rId3" cstate="print">
            <a:grayscl/>
            <a:lum contrast="40000"/>
          </a:blip>
          <a:srcRect t="3454" r="6040" b="3454"/>
          <a:stretch>
            <a:fillRect/>
          </a:stretch>
        </p:blipFill>
        <p:spPr>
          <a:xfrm>
            <a:off x="8001024" y="285734"/>
            <a:ext cx="648923" cy="642924"/>
          </a:xfrm>
          <a:prstGeom prst="rect">
            <a:avLst/>
          </a:prstGeom>
        </p:spPr>
      </p:pic>
      <p:pic>
        <p:nvPicPr>
          <p:cNvPr id="22" name="21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0" y="1857370"/>
            <a:ext cx="648923" cy="642924"/>
          </a:xfrm>
          <a:prstGeom prst="rect">
            <a:avLst/>
          </a:prstGeom>
        </p:spPr>
      </p:pic>
      <p:pic>
        <p:nvPicPr>
          <p:cNvPr id="23" name="22 Imagen" descr="290px-HLSColorSpace.png"/>
          <p:cNvPicPr>
            <a:picLocks noChangeAspect="1"/>
          </p:cNvPicPr>
          <p:nvPr/>
        </p:nvPicPr>
        <p:blipFill>
          <a:blip r:embed="rId3" cstate="print">
            <a:grayscl/>
          </a:blip>
          <a:srcRect t="3454" r="6040" b="3454"/>
          <a:stretch>
            <a:fillRect/>
          </a:stretch>
        </p:blipFill>
        <p:spPr>
          <a:xfrm>
            <a:off x="500034" y="2214560"/>
            <a:ext cx="648923" cy="642924"/>
          </a:xfrm>
          <a:prstGeom prst="rect">
            <a:avLst/>
          </a:prstGeom>
        </p:spPr>
      </p:pic>
      <p:pic>
        <p:nvPicPr>
          <p:cNvPr id="24" name="23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1000100" y="2571750"/>
            <a:ext cx="648923" cy="642924"/>
          </a:xfrm>
          <a:prstGeom prst="rect">
            <a:avLst/>
          </a:prstGeom>
        </p:spPr>
      </p:pic>
      <p:pic>
        <p:nvPicPr>
          <p:cNvPr id="25" name="24 Imagen" descr="290px-HLSColorSpace.png"/>
          <p:cNvPicPr>
            <a:picLocks noChangeAspect="1"/>
          </p:cNvPicPr>
          <p:nvPr/>
        </p:nvPicPr>
        <p:blipFill>
          <a:blip r:embed="rId3" cstate="print">
            <a:grayscl/>
            <a:lum contrast="40000"/>
          </a:blip>
          <a:srcRect t="3454" r="6040" b="3454"/>
          <a:stretch>
            <a:fillRect/>
          </a:stretch>
        </p:blipFill>
        <p:spPr>
          <a:xfrm>
            <a:off x="3857620" y="4143386"/>
            <a:ext cx="648923" cy="642924"/>
          </a:xfrm>
          <a:prstGeom prst="rect">
            <a:avLst/>
          </a:prstGeom>
        </p:spPr>
      </p:pic>
      <p:pic>
        <p:nvPicPr>
          <p:cNvPr id="26" name="25 Imagen" descr="290px-HLSColorSpace.png"/>
          <p:cNvPicPr>
            <a:picLocks noChangeAspect="1"/>
          </p:cNvPicPr>
          <p:nvPr/>
        </p:nvPicPr>
        <p:blipFill>
          <a:blip r:embed="rId3" cstate="print">
            <a:grayscl/>
            <a:lum contrast="40000"/>
          </a:blip>
          <a:srcRect t="3454" r="6040" b="3454"/>
          <a:stretch>
            <a:fillRect/>
          </a:stretch>
        </p:blipFill>
        <p:spPr>
          <a:xfrm>
            <a:off x="1571604" y="2928940"/>
            <a:ext cx="648923" cy="642924"/>
          </a:xfrm>
          <a:prstGeom prst="rect">
            <a:avLst/>
          </a:prstGeom>
        </p:spPr>
      </p:pic>
      <p:pic>
        <p:nvPicPr>
          <p:cNvPr id="27" name="26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2071670" y="3286130"/>
            <a:ext cx="648923" cy="642924"/>
          </a:xfrm>
          <a:prstGeom prst="rect">
            <a:avLst/>
          </a:prstGeom>
        </p:spPr>
      </p:pic>
      <p:pic>
        <p:nvPicPr>
          <p:cNvPr id="28" name="27 Imagen" descr="290px-HLSColorSpace.png"/>
          <p:cNvPicPr>
            <a:picLocks noChangeAspect="1"/>
          </p:cNvPicPr>
          <p:nvPr/>
        </p:nvPicPr>
        <p:blipFill>
          <a:blip r:embed="rId3" cstate="print">
            <a:grayscl/>
            <a:lum contrast="40000"/>
          </a:blip>
          <a:srcRect t="3454" r="6040" b="3454"/>
          <a:stretch>
            <a:fillRect/>
          </a:stretch>
        </p:blipFill>
        <p:spPr>
          <a:xfrm>
            <a:off x="2643174" y="3571882"/>
            <a:ext cx="648923" cy="642924"/>
          </a:xfrm>
          <a:prstGeom prst="rect">
            <a:avLst/>
          </a:prstGeom>
        </p:spPr>
      </p:pic>
      <p:pic>
        <p:nvPicPr>
          <p:cNvPr id="29" name="28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3214678" y="3857634"/>
            <a:ext cx="648923" cy="642924"/>
          </a:xfrm>
          <a:prstGeom prst="rect">
            <a:avLst/>
          </a:prstGeom>
        </p:spPr>
      </p:pic>
      <p:pic>
        <p:nvPicPr>
          <p:cNvPr id="30" name="29 Imagen" descr="290px-HLSColorSpace.png"/>
          <p:cNvPicPr>
            <a:picLocks noChangeAspect="1"/>
          </p:cNvPicPr>
          <p:nvPr/>
        </p:nvPicPr>
        <p:blipFill>
          <a:blip r:embed="rId3" cstate="print">
            <a:grayscl/>
            <a:lum contrast="40000"/>
          </a:blip>
          <a:srcRect t="3454" r="6040" b="3454"/>
          <a:stretch>
            <a:fillRect/>
          </a:stretch>
        </p:blipFill>
        <p:spPr>
          <a:xfrm>
            <a:off x="4714876" y="4143386"/>
            <a:ext cx="648923" cy="642924"/>
          </a:xfrm>
          <a:prstGeom prst="rect">
            <a:avLst/>
          </a:prstGeom>
        </p:spPr>
      </p:pic>
      <p:pic>
        <p:nvPicPr>
          <p:cNvPr id="31" name="30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5286380" y="3786196"/>
            <a:ext cx="648923" cy="642924"/>
          </a:xfrm>
          <a:prstGeom prst="rect">
            <a:avLst/>
          </a:prstGeom>
        </p:spPr>
      </p:pic>
      <p:pic>
        <p:nvPicPr>
          <p:cNvPr id="32" name="31 Imagen" descr="290px-HLSColorSpace.png"/>
          <p:cNvPicPr>
            <a:picLocks noChangeAspect="1"/>
          </p:cNvPicPr>
          <p:nvPr/>
        </p:nvPicPr>
        <p:blipFill>
          <a:blip r:embed="rId3" cstate="print">
            <a:grayscl/>
            <a:lum contrast="40000"/>
          </a:blip>
          <a:srcRect t="3454" r="6040" b="3454"/>
          <a:stretch>
            <a:fillRect/>
          </a:stretch>
        </p:blipFill>
        <p:spPr>
          <a:xfrm>
            <a:off x="5857884" y="3500444"/>
            <a:ext cx="648923" cy="642924"/>
          </a:xfrm>
          <a:prstGeom prst="rect">
            <a:avLst/>
          </a:prstGeom>
        </p:spPr>
      </p:pic>
      <p:pic>
        <p:nvPicPr>
          <p:cNvPr id="33" name="32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6429388" y="3214692"/>
            <a:ext cx="648923" cy="642924"/>
          </a:xfrm>
          <a:prstGeom prst="rect">
            <a:avLst/>
          </a:prstGeom>
        </p:spPr>
      </p:pic>
      <p:pic>
        <p:nvPicPr>
          <p:cNvPr id="34" name="33 Imagen" descr="290px-HLSColorSpace.png"/>
          <p:cNvPicPr>
            <a:picLocks noChangeAspect="1"/>
          </p:cNvPicPr>
          <p:nvPr/>
        </p:nvPicPr>
        <p:blipFill>
          <a:blip r:embed="rId3" cstate="print">
            <a:grayscl/>
            <a:lum contrast="40000"/>
          </a:blip>
          <a:srcRect t="3454" r="6040" b="3454"/>
          <a:stretch>
            <a:fillRect/>
          </a:stretch>
        </p:blipFill>
        <p:spPr>
          <a:xfrm>
            <a:off x="6929454" y="2857502"/>
            <a:ext cx="648923" cy="642924"/>
          </a:xfrm>
          <a:prstGeom prst="rect">
            <a:avLst/>
          </a:prstGeom>
        </p:spPr>
      </p:pic>
      <p:pic>
        <p:nvPicPr>
          <p:cNvPr id="35" name="34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7429520" y="2500312"/>
            <a:ext cx="648923" cy="642924"/>
          </a:xfrm>
          <a:prstGeom prst="rect">
            <a:avLst/>
          </a:prstGeom>
        </p:spPr>
      </p:pic>
      <p:pic>
        <p:nvPicPr>
          <p:cNvPr id="36" name="35 Imagen" descr="290px-HLSColorSpace.png"/>
          <p:cNvPicPr>
            <a:picLocks noChangeAspect="1"/>
          </p:cNvPicPr>
          <p:nvPr/>
        </p:nvPicPr>
        <p:blipFill>
          <a:blip r:embed="rId3" cstate="print">
            <a:duotone>
              <a:prstClr val="black"/>
              <a:srgbClr val="FF0000">
                <a:tint val="45000"/>
                <a:satMod val="400000"/>
              </a:srgbClr>
            </a:duotone>
            <a:lum contrast="40000"/>
          </a:blip>
          <a:srcRect t="3454" r="6040" b="3454"/>
          <a:stretch>
            <a:fillRect/>
          </a:stretch>
        </p:blipFill>
        <p:spPr>
          <a:xfrm>
            <a:off x="8495077" y="1785932"/>
            <a:ext cx="648923" cy="642924"/>
          </a:xfrm>
          <a:prstGeom prst="rect">
            <a:avLst/>
          </a:prstGeom>
        </p:spPr>
      </p:pic>
      <p:pic>
        <p:nvPicPr>
          <p:cNvPr id="37" name="36 Imagen" descr="290px-HLSColorSpace.png"/>
          <p:cNvPicPr>
            <a:picLocks noChangeAspect="1"/>
          </p:cNvPicPr>
          <p:nvPr/>
        </p:nvPicPr>
        <p:blipFill>
          <a:blip r:embed="rId3" cstate="print">
            <a:grayscl/>
            <a:lum contrast="40000"/>
          </a:blip>
          <a:srcRect t="3454" r="6040" b="3454"/>
          <a:stretch>
            <a:fillRect/>
          </a:stretch>
        </p:blipFill>
        <p:spPr>
          <a:xfrm>
            <a:off x="7929586" y="2143122"/>
            <a:ext cx="648923" cy="642924"/>
          </a:xfrm>
          <a:prstGeom prst="rect">
            <a:avLst/>
          </a:prstGeom>
        </p:spPr>
      </p:pic>
      <p:sp>
        <p:nvSpPr>
          <p:cNvPr id="38" name="37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1+#ppt_w/2"/>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1+#ppt_w/2"/>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1+#ppt_w/2"/>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2000" fill="hold"/>
                                        <p:tgtEl>
                                          <p:spTgt spid="28"/>
                                        </p:tgtEl>
                                        <p:attrNameLst>
                                          <p:attrName>ppt_x</p:attrName>
                                        </p:attrNameLst>
                                      </p:cBhvr>
                                      <p:tavLst>
                                        <p:tav tm="0">
                                          <p:val>
                                            <p:strVal val="1+#ppt_w/2"/>
                                          </p:val>
                                        </p:tav>
                                        <p:tav tm="100000">
                                          <p:val>
                                            <p:strVal val="#ppt_x"/>
                                          </p:val>
                                        </p:tav>
                                      </p:tavLst>
                                    </p:anim>
                                    <p:anim calcmode="lin" valueType="num">
                                      <p:cBhvr additive="base">
                                        <p:cTn id="66" dur="20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2000" fill="hold"/>
                                        <p:tgtEl>
                                          <p:spTgt spid="29"/>
                                        </p:tgtEl>
                                        <p:attrNameLst>
                                          <p:attrName>ppt_x</p:attrName>
                                        </p:attrNameLst>
                                      </p:cBhvr>
                                      <p:tavLst>
                                        <p:tav tm="0">
                                          <p:val>
                                            <p:strVal val="1+#ppt_w/2"/>
                                          </p:val>
                                        </p:tav>
                                        <p:tav tm="100000">
                                          <p:val>
                                            <p:strVal val="#ppt_x"/>
                                          </p:val>
                                        </p:tav>
                                      </p:tavLst>
                                    </p:anim>
                                    <p:anim calcmode="lin" valueType="num">
                                      <p:cBhvr additive="base">
                                        <p:cTn id="70" dur="2000" fill="hold"/>
                                        <p:tgtEl>
                                          <p:spTgt spid="29"/>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0-#ppt_w/2"/>
                                          </p:val>
                                        </p:tav>
                                        <p:tav tm="100000">
                                          <p:val>
                                            <p:strVal val="#ppt_x"/>
                                          </p:val>
                                        </p:tav>
                                      </p:tavLst>
                                    </p:anim>
                                    <p:anim calcmode="lin" valueType="num">
                                      <p:cBhvr additive="base">
                                        <p:cTn id="74" dur="20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0-#ppt_w/2"/>
                                          </p:val>
                                        </p:tav>
                                        <p:tav tm="100000">
                                          <p:val>
                                            <p:strVal val="#ppt_x"/>
                                          </p:val>
                                        </p:tav>
                                      </p:tavLst>
                                    </p:anim>
                                    <p:anim calcmode="lin" valueType="num">
                                      <p:cBhvr additive="base">
                                        <p:cTn id="78" dur="2000" fill="hold"/>
                                        <p:tgtEl>
                                          <p:spTgt spid="15"/>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0-#ppt_w/2"/>
                                          </p:val>
                                        </p:tav>
                                        <p:tav tm="100000">
                                          <p:val>
                                            <p:strVal val="#ppt_x"/>
                                          </p:val>
                                        </p:tav>
                                      </p:tavLst>
                                    </p:anim>
                                    <p:anim calcmode="lin" valueType="num">
                                      <p:cBhvr additive="base">
                                        <p:cTn id="82" dur="2000" fill="hold"/>
                                        <p:tgtEl>
                                          <p:spTgt spid="16"/>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2000" fill="hold"/>
                                        <p:tgtEl>
                                          <p:spTgt spid="18"/>
                                        </p:tgtEl>
                                        <p:attrNameLst>
                                          <p:attrName>ppt_x</p:attrName>
                                        </p:attrNameLst>
                                      </p:cBhvr>
                                      <p:tavLst>
                                        <p:tav tm="0">
                                          <p:val>
                                            <p:strVal val="0-#ppt_w/2"/>
                                          </p:val>
                                        </p:tav>
                                        <p:tav tm="100000">
                                          <p:val>
                                            <p:strVal val="#ppt_x"/>
                                          </p:val>
                                        </p:tav>
                                      </p:tavLst>
                                    </p:anim>
                                    <p:anim calcmode="lin" valueType="num">
                                      <p:cBhvr additive="base">
                                        <p:cTn id="90" dur="2000" fill="hold"/>
                                        <p:tgtEl>
                                          <p:spTgt spid="18"/>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2000" fill="hold"/>
                                        <p:tgtEl>
                                          <p:spTgt spid="19"/>
                                        </p:tgtEl>
                                        <p:attrNameLst>
                                          <p:attrName>ppt_x</p:attrName>
                                        </p:attrNameLst>
                                      </p:cBhvr>
                                      <p:tavLst>
                                        <p:tav tm="0">
                                          <p:val>
                                            <p:strVal val="0-#ppt_w/2"/>
                                          </p:val>
                                        </p:tav>
                                        <p:tav tm="100000">
                                          <p:val>
                                            <p:strVal val="#ppt_x"/>
                                          </p:val>
                                        </p:tav>
                                      </p:tavLst>
                                    </p:anim>
                                    <p:anim calcmode="lin" valueType="num">
                                      <p:cBhvr additive="base">
                                        <p:cTn id="94" dur="2000" fill="hold"/>
                                        <p:tgtEl>
                                          <p:spTgt spid="19"/>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0-#ppt_w/2"/>
                                          </p:val>
                                        </p:tav>
                                        <p:tav tm="100000">
                                          <p:val>
                                            <p:strVal val="#ppt_x"/>
                                          </p:val>
                                        </p:tav>
                                      </p:tavLst>
                                    </p:anim>
                                    <p:anim calcmode="lin" valueType="num">
                                      <p:cBhvr additive="base">
                                        <p:cTn id="98" dur="2000" fill="hold"/>
                                        <p:tgtEl>
                                          <p:spTgt spid="20"/>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0-#ppt_w/2"/>
                                          </p:val>
                                        </p:tav>
                                        <p:tav tm="100000">
                                          <p:val>
                                            <p:strVal val="#ppt_x"/>
                                          </p:val>
                                        </p:tav>
                                      </p:tavLst>
                                    </p:anim>
                                    <p:anim calcmode="lin" valueType="num">
                                      <p:cBhvr additive="base">
                                        <p:cTn id="102" dur="2000" fill="hold"/>
                                        <p:tgtEl>
                                          <p:spTgt spid="21"/>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30"/>
                                        </p:tgtEl>
                                        <p:attrNameLst>
                                          <p:attrName>style.visibility</p:attrName>
                                        </p:attrNameLst>
                                      </p:cBhvr>
                                      <p:to>
                                        <p:strVal val="visible"/>
                                      </p:to>
                                    </p:set>
                                    <p:anim calcmode="lin" valueType="num">
                                      <p:cBhvr additive="base">
                                        <p:cTn id="105" dur="2000" fill="hold"/>
                                        <p:tgtEl>
                                          <p:spTgt spid="30"/>
                                        </p:tgtEl>
                                        <p:attrNameLst>
                                          <p:attrName>ppt_x</p:attrName>
                                        </p:attrNameLst>
                                      </p:cBhvr>
                                      <p:tavLst>
                                        <p:tav tm="0">
                                          <p:val>
                                            <p:strVal val="0-#ppt_w/2"/>
                                          </p:val>
                                        </p:tav>
                                        <p:tav tm="100000">
                                          <p:val>
                                            <p:strVal val="#ppt_x"/>
                                          </p:val>
                                        </p:tav>
                                      </p:tavLst>
                                    </p:anim>
                                    <p:anim calcmode="lin" valueType="num">
                                      <p:cBhvr additive="base">
                                        <p:cTn id="106" dur="2000" fill="hold"/>
                                        <p:tgtEl>
                                          <p:spTgt spid="30"/>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additive="base">
                                        <p:cTn id="109" dur="2000" fill="hold"/>
                                        <p:tgtEl>
                                          <p:spTgt spid="31"/>
                                        </p:tgtEl>
                                        <p:attrNameLst>
                                          <p:attrName>ppt_x</p:attrName>
                                        </p:attrNameLst>
                                      </p:cBhvr>
                                      <p:tavLst>
                                        <p:tav tm="0">
                                          <p:val>
                                            <p:strVal val="0-#ppt_w/2"/>
                                          </p:val>
                                        </p:tav>
                                        <p:tav tm="100000">
                                          <p:val>
                                            <p:strVal val="#ppt_x"/>
                                          </p:val>
                                        </p:tav>
                                      </p:tavLst>
                                    </p:anim>
                                    <p:anim calcmode="lin" valueType="num">
                                      <p:cBhvr additive="base">
                                        <p:cTn id="110" dur="2000" fill="hold"/>
                                        <p:tgtEl>
                                          <p:spTgt spid="31"/>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additive="base">
                                        <p:cTn id="113" dur="2000" fill="hold"/>
                                        <p:tgtEl>
                                          <p:spTgt spid="32"/>
                                        </p:tgtEl>
                                        <p:attrNameLst>
                                          <p:attrName>ppt_x</p:attrName>
                                        </p:attrNameLst>
                                      </p:cBhvr>
                                      <p:tavLst>
                                        <p:tav tm="0">
                                          <p:val>
                                            <p:strVal val="0-#ppt_w/2"/>
                                          </p:val>
                                        </p:tav>
                                        <p:tav tm="100000">
                                          <p:val>
                                            <p:strVal val="#ppt_x"/>
                                          </p:val>
                                        </p:tav>
                                      </p:tavLst>
                                    </p:anim>
                                    <p:anim calcmode="lin" valueType="num">
                                      <p:cBhvr additive="base">
                                        <p:cTn id="114" dur="2000" fill="hold"/>
                                        <p:tgtEl>
                                          <p:spTgt spid="32"/>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3"/>
                                        </p:tgtEl>
                                        <p:attrNameLst>
                                          <p:attrName>style.visibility</p:attrName>
                                        </p:attrNameLst>
                                      </p:cBhvr>
                                      <p:to>
                                        <p:strVal val="visible"/>
                                      </p:to>
                                    </p:set>
                                    <p:anim calcmode="lin" valueType="num">
                                      <p:cBhvr additive="base">
                                        <p:cTn id="117" dur="2000" fill="hold"/>
                                        <p:tgtEl>
                                          <p:spTgt spid="33"/>
                                        </p:tgtEl>
                                        <p:attrNameLst>
                                          <p:attrName>ppt_x</p:attrName>
                                        </p:attrNameLst>
                                      </p:cBhvr>
                                      <p:tavLst>
                                        <p:tav tm="0">
                                          <p:val>
                                            <p:strVal val="0-#ppt_w/2"/>
                                          </p:val>
                                        </p:tav>
                                        <p:tav tm="100000">
                                          <p:val>
                                            <p:strVal val="#ppt_x"/>
                                          </p:val>
                                        </p:tav>
                                      </p:tavLst>
                                    </p:anim>
                                    <p:anim calcmode="lin" valueType="num">
                                      <p:cBhvr additive="base">
                                        <p:cTn id="118" dur="2000" fill="hold"/>
                                        <p:tgtEl>
                                          <p:spTgt spid="33"/>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34"/>
                                        </p:tgtEl>
                                        <p:attrNameLst>
                                          <p:attrName>style.visibility</p:attrName>
                                        </p:attrNameLst>
                                      </p:cBhvr>
                                      <p:to>
                                        <p:strVal val="visible"/>
                                      </p:to>
                                    </p:set>
                                    <p:anim calcmode="lin" valueType="num">
                                      <p:cBhvr additive="base">
                                        <p:cTn id="121" dur="2000" fill="hold"/>
                                        <p:tgtEl>
                                          <p:spTgt spid="34"/>
                                        </p:tgtEl>
                                        <p:attrNameLst>
                                          <p:attrName>ppt_x</p:attrName>
                                        </p:attrNameLst>
                                      </p:cBhvr>
                                      <p:tavLst>
                                        <p:tav tm="0">
                                          <p:val>
                                            <p:strVal val="0-#ppt_w/2"/>
                                          </p:val>
                                        </p:tav>
                                        <p:tav tm="100000">
                                          <p:val>
                                            <p:strVal val="#ppt_x"/>
                                          </p:val>
                                        </p:tav>
                                      </p:tavLst>
                                    </p:anim>
                                    <p:anim calcmode="lin" valueType="num">
                                      <p:cBhvr additive="base">
                                        <p:cTn id="122" dur="2000" fill="hold"/>
                                        <p:tgtEl>
                                          <p:spTgt spid="34"/>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35"/>
                                        </p:tgtEl>
                                        <p:attrNameLst>
                                          <p:attrName>style.visibility</p:attrName>
                                        </p:attrNameLst>
                                      </p:cBhvr>
                                      <p:to>
                                        <p:strVal val="visible"/>
                                      </p:to>
                                    </p:set>
                                    <p:anim calcmode="lin" valueType="num">
                                      <p:cBhvr additive="base">
                                        <p:cTn id="125" dur="2000" fill="hold"/>
                                        <p:tgtEl>
                                          <p:spTgt spid="35"/>
                                        </p:tgtEl>
                                        <p:attrNameLst>
                                          <p:attrName>ppt_x</p:attrName>
                                        </p:attrNameLst>
                                      </p:cBhvr>
                                      <p:tavLst>
                                        <p:tav tm="0">
                                          <p:val>
                                            <p:strVal val="0-#ppt_w/2"/>
                                          </p:val>
                                        </p:tav>
                                        <p:tav tm="100000">
                                          <p:val>
                                            <p:strVal val="#ppt_x"/>
                                          </p:val>
                                        </p:tav>
                                      </p:tavLst>
                                    </p:anim>
                                    <p:anim calcmode="lin" valueType="num">
                                      <p:cBhvr additive="base">
                                        <p:cTn id="126" dur="2000" fill="hold"/>
                                        <p:tgtEl>
                                          <p:spTgt spid="35"/>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36"/>
                                        </p:tgtEl>
                                        <p:attrNameLst>
                                          <p:attrName>style.visibility</p:attrName>
                                        </p:attrNameLst>
                                      </p:cBhvr>
                                      <p:to>
                                        <p:strVal val="visible"/>
                                      </p:to>
                                    </p:set>
                                    <p:anim calcmode="lin" valueType="num">
                                      <p:cBhvr additive="base">
                                        <p:cTn id="129" dur="2000" fill="hold"/>
                                        <p:tgtEl>
                                          <p:spTgt spid="36"/>
                                        </p:tgtEl>
                                        <p:attrNameLst>
                                          <p:attrName>ppt_x</p:attrName>
                                        </p:attrNameLst>
                                      </p:cBhvr>
                                      <p:tavLst>
                                        <p:tav tm="0">
                                          <p:val>
                                            <p:strVal val="0-#ppt_w/2"/>
                                          </p:val>
                                        </p:tav>
                                        <p:tav tm="100000">
                                          <p:val>
                                            <p:strVal val="#ppt_x"/>
                                          </p:val>
                                        </p:tav>
                                      </p:tavLst>
                                    </p:anim>
                                    <p:anim calcmode="lin" valueType="num">
                                      <p:cBhvr additive="base">
                                        <p:cTn id="130" dur="2000" fill="hold"/>
                                        <p:tgtEl>
                                          <p:spTgt spid="36"/>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37"/>
                                        </p:tgtEl>
                                        <p:attrNameLst>
                                          <p:attrName>style.visibility</p:attrName>
                                        </p:attrNameLst>
                                      </p:cBhvr>
                                      <p:to>
                                        <p:strVal val="visible"/>
                                      </p:to>
                                    </p:set>
                                    <p:anim calcmode="lin" valueType="num">
                                      <p:cBhvr additive="base">
                                        <p:cTn id="133" dur="2000" fill="hold"/>
                                        <p:tgtEl>
                                          <p:spTgt spid="37"/>
                                        </p:tgtEl>
                                        <p:attrNameLst>
                                          <p:attrName>ppt_x</p:attrName>
                                        </p:attrNameLst>
                                      </p:cBhvr>
                                      <p:tavLst>
                                        <p:tav tm="0">
                                          <p:val>
                                            <p:strVal val="0-#ppt_w/2"/>
                                          </p:val>
                                        </p:tav>
                                        <p:tav tm="100000">
                                          <p:val>
                                            <p:strVal val="#ppt_x"/>
                                          </p:val>
                                        </p:tav>
                                      </p:tavLst>
                                    </p:anim>
                                    <p:anim calcmode="lin" valueType="num">
                                      <p:cBhvr additive="base">
                                        <p:cTn id="134" dur="2000" fill="hold"/>
                                        <p:tgtEl>
                                          <p:spTgt spid="37"/>
                                        </p:tgtEl>
                                        <p:attrNameLst>
                                          <p:attrName>ppt_y</p:attrName>
                                        </p:attrNameLst>
                                      </p:cBhvr>
                                      <p:tavLst>
                                        <p:tav tm="0">
                                          <p:val>
                                            <p:strVal val="1+#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7"/>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8"/>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1"/>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2"/>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3"/>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2"/>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3"/>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4"/>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8"/>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9"/>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4"/>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6"/>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7"/>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8"/>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9"/>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0"/>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1"/>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0"/>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32"/>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3"/>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4"/>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5"/>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6"/>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7"/>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1+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1+ppt_w/2"/>
                                          </p:val>
                                        </p:tav>
                                      </p:tavLst>
                                    </p:anim>
                                    <p:anim calcmode="lin" valueType="num">
                                      <p:cBhvr additive="base">
                                        <p:cTn id="206" dur="2000"/>
                                        <p:tgtEl>
                                          <p:spTgt spid="7"/>
                                        </p:tgtEl>
                                        <p:attrNameLst>
                                          <p:attrName>ppt_y</p:attrName>
                                        </p:attrNameLst>
                                      </p:cBhvr>
                                      <p:tavLst>
                                        <p:tav tm="0">
                                          <p:val>
                                            <p:strVal val="ppt_y"/>
                                          </p:val>
                                        </p:tav>
                                        <p:tav tm="100000">
                                          <p:val>
                                            <p:strVal val="1+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1+ppt_w/2"/>
                                          </p:val>
                                        </p:tav>
                                      </p:tavLst>
                                    </p:anim>
                                    <p:anim calcmode="lin" valueType="num">
                                      <p:cBhvr additive="base">
                                        <p:cTn id="210" dur="2000"/>
                                        <p:tgtEl>
                                          <p:spTgt spid="8"/>
                                        </p:tgtEl>
                                        <p:attrNameLst>
                                          <p:attrName>ppt_y</p:attrName>
                                        </p:attrNameLst>
                                      </p:cBhvr>
                                      <p:tavLst>
                                        <p:tav tm="0">
                                          <p:val>
                                            <p:strVal val="ppt_y"/>
                                          </p:val>
                                        </p:tav>
                                        <p:tav tm="100000">
                                          <p:val>
                                            <p:strVal val="1+ppt_h/2"/>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9"/>
                                        </p:tgtEl>
                                        <p:attrNameLst>
                                          <p:attrName>ppt_x</p:attrName>
                                        </p:attrNameLst>
                                      </p:cBhvr>
                                      <p:tavLst>
                                        <p:tav tm="0">
                                          <p:val>
                                            <p:strVal val="ppt_x"/>
                                          </p:val>
                                        </p:tav>
                                        <p:tav tm="100000">
                                          <p:val>
                                            <p:strVal val="1+ppt_w/2"/>
                                          </p:val>
                                        </p:tav>
                                      </p:tavLst>
                                    </p:anim>
                                    <p:anim calcmode="lin" valueType="num">
                                      <p:cBhvr additive="base">
                                        <p:cTn id="214" dur="2000"/>
                                        <p:tgtEl>
                                          <p:spTgt spid="9"/>
                                        </p:tgtEl>
                                        <p:attrNameLst>
                                          <p:attrName>ppt_y</p:attrName>
                                        </p:attrNameLst>
                                      </p:cBhvr>
                                      <p:tavLst>
                                        <p:tav tm="0">
                                          <p:val>
                                            <p:strVal val="ppt_y"/>
                                          </p:val>
                                        </p:tav>
                                        <p:tav tm="100000">
                                          <p:val>
                                            <p:strVal val="1+ppt_h/2"/>
                                          </p:val>
                                        </p:tav>
                                      </p:tavLst>
                                    </p:anim>
                                    <p:set>
                                      <p:cBhvr>
                                        <p:cTn id="215" dur="1" fill="hold">
                                          <p:stCondLst>
                                            <p:cond delay="1999"/>
                                          </p:stCondLst>
                                        </p:cTn>
                                        <p:tgtEl>
                                          <p:spTgt spid="9"/>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0"/>
                                        </p:tgtEl>
                                        <p:attrNameLst>
                                          <p:attrName>ppt_x</p:attrName>
                                        </p:attrNameLst>
                                      </p:cBhvr>
                                      <p:tavLst>
                                        <p:tav tm="0">
                                          <p:val>
                                            <p:strVal val="ppt_x"/>
                                          </p:val>
                                        </p:tav>
                                        <p:tav tm="100000">
                                          <p:val>
                                            <p:strVal val="1+ppt_w/2"/>
                                          </p:val>
                                        </p:tav>
                                      </p:tavLst>
                                    </p:anim>
                                    <p:anim calcmode="lin" valueType="num">
                                      <p:cBhvr additive="base">
                                        <p:cTn id="218" dur="2000"/>
                                        <p:tgtEl>
                                          <p:spTgt spid="10"/>
                                        </p:tgtEl>
                                        <p:attrNameLst>
                                          <p:attrName>ppt_y</p:attrName>
                                        </p:attrNameLst>
                                      </p:cBhvr>
                                      <p:tavLst>
                                        <p:tav tm="0">
                                          <p:val>
                                            <p:strVal val="ppt_y"/>
                                          </p:val>
                                        </p:tav>
                                        <p:tav tm="100000">
                                          <p:val>
                                            <p:strVal val="1+ppt_h/2"/>
                                          </p:val>
                                        </p:tav>
                                      </p:tavLst>
                                    </p:anim>
                                    <p:set>
                                      <p:cBhvr>
                                        <p:cTn id="219" dur="1" fill="hold">
                                          <p:stCondLst>
                                            <p:cond delay="1999"/>
                                          </p:stCondLst>
                                        </p:cTn>
                                        <p:tgtEl>
                                          <p:spTgt spid="10"/>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1"/>
                                        </p:tgtEl>
                                        <p:attrNameLst>
                                          <p:attrName>ppt_x</p:attrName>
                                        </p:attrNameLst>
                                      </p:cBhvr>
                                      <p:tavLst>
                                        <p:tav tm="0">
                                          <p:val>
                                            <p:strVal val="ppt_x"/>
                                          </p:val>
                                        </p:tav>
                                        <p:tav tm="100000">
                                          <p:val>
                                            <p:strVal val="1+ppt_w/2"/>
                                          </p:val>
                                        </p:tav>
                                      </p:tavLst>
                                    </p:anim>
                                    <p:anim calcmode="lin" valueType="num">
                                      <p:cBhvr additive="base">
                                        <p:cTn id="222" dur="2000"/>
                                        <p:tgtEl>
                                          <p:spTgt spid="11"/>
                                        </p:tgtEl>
                                        <p:attrNameLst>
                                          <p:attrName>ppt_y</p:attrName>
                                        </p:attrNameLst>
                                      </p:cBhvr>
                                      <p:tavLst>
                                        <p:tav tm="0">
                                          <p:val>
                                            <p:strVal val="ppt_y"/>
                                          </p:val>
                                        </p:tav>
                                        <p:tav tm="100000">
                                          <p:val>
                                            <p:strVal val="1+ppt_h/2"/>
                                          </p:val>
                                        </p:tav>
                                      </p:tavLst>
                                    </p:anim>
                                    <p:set>
                                      <p:cBhvr>
                                        <p:cTn id="223" dur="1" fill="hold">
                                          <p:stCondLst>
                                            <p:cond delay="1999"/>
                                          </p:stCondLst>
                                        </p:cTn>
                                        <p:tgtEl>
                                          <p:spTgt spid="11"/>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2"/>
                                        </p:tgtEl>
                                        <p:attrNameLst>
                                          <p:attrName>ppt_x</p:attrName>
                                        </p:attrNameLst>
                                      </p:cBhvr>
                                      <p:tavLst>
                                        <p:tav tm="0">
                                          <p:val>
                                            <p:strVal val="ppt_x"/>
                                          </p:val>
                                        </p:tav>
                                        <p:tav tm="100000">
                                          <p:val>
                                            <p:strVal val="1+ppt_w/2"/>
                                          </p:val>
                                        </p:tav>
                                      </p:tavLst>
                                    </p:anim>
                                    <p:anim calcmode="lin" valueType="num">
                                      <p:cBhvr additive="base">
                                        <p:cTn id="226" dur="2000"/>
                                        <p:tgtEl>
                                          <p:spTgt spid="12"/>
                                        </p:tgtEl>
                                        <p:attrNameLst>
                                          <p:attrName>ppt_y</p:attrName>
                                        </p:attrNameLst>
                                      </p:cBhvr>
                                      <p:tavLst>
                                        <p:tav tm="0">
                                          <p:val>
                                            <p:strVal val="ppt_y"/>
                                          </p:val>
                                        </p:tav>
                                        <p:tav tm="100000">
                                          <p:val>
                                            <p:strVal val="1+ppt_h/2"/>
                                          </p:val>
                                        </p:tav>
                                      </p:tavLst>
                                    </p:anim>
                                    <p:set>
                                      <p:cBhvr>
                                        <p:cTn id="227" dur="1" fill="hold">
                                          <p:stCondLst>
                                            <p:cond delay="1999"/>
                                          </p:stCondLst>
                                        </p:cTn>
                                        <p:tgtEl>
                                          <p:spTgt spid="12"/>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3"/>
                                        </p:tgtEl>
                                        <p:attrNameLst>
                                          <p:attrName>ppt_x</p:attrName>
                                        </p:attrNameLst>
                                      </p:cBhvr>
                                      <p:tavLst>
                                        <p:tav tm="0">
                                          <p:val>
                                            <p:strVal val="ppt_x"/>
                                          </p:val>
                                        </p:tav>
                                        <p:tav tm="100000">
                                          <p:val>
                                            <p:strVal val="1+ppt_w/2"/>
                                          </p:val>
                                        </p:tav>
                                      </p:tavLst>
                                    </p:anim>
                                    <p:anim calcmode="lin" valueType="num">
                                      <p:cBhvr additive="base">
                                        <p:cTn id="230" dur="2000"/>
                                        <p:tgtEl>
                                          <p:spTgt spid="13"/>
                                        </p:tgtEl>
                                        <p:attrNameLst>
                                          <p:attrName>ppt_y</p:attrName>
                                        </p:attrNameLst>
                                      </p:cBhvr>
                                      <p:tavLst>
                                        <p:tav tm="0">
                                          <p:val>
                                            <p:strVal val="ppt_y"/>
                                          </p:val>
                                        </p:tav>
                                        <p:tav tm="100000">
                                          <p:val>
                                            <p:strVal val="1+ppt_h/2"/>
                                          </p:val>
                                        </p:tav>
                                      </p:tavLst>
                                    </p:anim>
                                    <p:set>
                                      <p:cBhvr>
                                        <p:cTn id="231" dur="1" fill="hold">
                                          <p:stCondLst>
                                            <p:cond delay="1999"/>
                                          </p:stCondLst>
                                        </p:cTn>
                                        <p:tgtEl>
                                          <p:spTgt spid="13"/>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22"/>
                                        </p:tgtEl>
                                        <p:attrNameLst>
                                          <p:attrName>ppt_x</p:attrName>
                                        </p:attrNameLst>
                                      </p:cBhvr>
                                      <p:tavLst>
                                        <p:tav tm="0">
                                          <p:val>
                                            <p:strVal val="ppt_x"/>
                                          </p:val>
                                        </p:tav>
                                        <p:tav tm="100000">
                                          <p:val>
                                            <p:strVal val="1+ppt_w/2"/>
                                          </p:val>
                                        </p:tav>
                                      </p:tavLst>
                                    </p:anim>
                                    <p:anim calcmode="lin" valueType="num">
                                      <p:cBhvr additive="base">
                                        <p:cTn id="234" dur="2000"/>
                                        <p:tgtEl>
                                          <p:spTgt spid="22"/>
                                        </p:tgtEl>
                                        <p:attrNameLst>
                                          <p:attrName>ppt_y</p:attrName>
                                        </p:attrNameLst>
                                      </p:cBhvr>
                                      <p:tavLst>
                                        <p:tav tm="0">
                                          <p:val>
                                            <p:strVal val="ppt_y"/>
                                          </p:val>
                                        </p:tav>
                                        <p:tav tm="100000">
                                          <p:val>
                                            <p:strVal val="1+ppt_h/2"/>
                                          </p:val>
                                        </p:tav>
                                      </p:tavLst>
                                    </p:anim>
                                    <p:set>
                                      <p:cBhvr>
                                        <p:cTn id="235" dur="1" fill="hold">
                                          <p:stCondLst>
                                            <p:cond delay="1999"/>
                                          </p:stCondLst>
                                        </p:cTn>
                                        <p:tgtEl>
                                          <p:spTgt spid="22"/>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1+ppt_w/2"/>
                                          </p:val>
                                        </p:tav>
                                      </p:tavLst>
                                    </p:anim>
                                    <p:anim calcmode="lin" valueType="num">
                                      <p:cBhvr additive="base">
                                        <p:cTn id="238" dur="2000"/>
                                        <p:tgtEl>
                                          <p:spTgt spid="23"/>
                                        </p:tgtEl>
                                        <p:attrNameLst>
                                          <p:attrName>ppt_y</p:attrName>
                                        </p:attrNameLst>
                                      </p:cBhvr>
                                      <p:tavLst>
                                        <p:tav tm="0">
                                          <p:val>
                                            <p:strVal val="ppt_y"/>
                                          </p:val>
                                        </p:tav>
                                        <p:tav tm="100000">
                                          <p:val>
                                            <p:strVal val="1+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1+ppt_w/2"/>
                                          </p:val>
                                        </p:tav>
                                      </p:tavLst>
                                    </p:anim>
                                    <p:anim calcmode="lin" valueType="num">
                                      <p:cBhvr additive="base">
                                        <p:cTn id="242" dur="2000"/>
                                        <p:tgtEl>
                                          <p:spTgt spid="24"/>
                                        </p:tgtEl>
                                        <p:attrNameLst>
                                          <p:attrName>ppt_y</p:attrName>
                                        </p:attrNameLst>
                                      </p:cBhvr>
                                      <p:tavLst>
                                        <p:tav tm="0">
                                          <p:val>
                                            <p:strVal val="ppt_y"/>
                                          </p:val>
                                        </p:tav>
                                        <p:tav tm="100000">
                                          <p:val>
                                            <p:strVal val="1+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5"/>
                                        </p:tgtEl>
                                        <p:attrNameLst>
                                          <p:attrName>ppt_x</p:attrName>
                                        </p:attrNameLst>
                                      </p:cBhvr>
                                      <p:tavLst>
                                        <p:tav tm="0">
                                          <p:val>
                                            <p:strVal val="ppt_x"/>
                                          </p:val>
                                        </p:tav>
                                        <p:tav tm="100000">
                                          <p:val>
                                            <p:strVal val="1+ppt_w/2"/>
                                          </p:val>
                                        </p:tav>
                                      </p:tavLst>
                                    </p:anim>
                                    <p:anim calcmode="lin" valueType="num">
                                      <p:cBhvr additive="base">
                                        <p:cTn id="246" dur="2000"/>
                                        <p:tgtEl>
                                          <p:spTgt spid="25"/>
                                        </p:tgtEl>
                                        <p:attrNameLst>
                                          <p:attrName>ppt_y</p:attrName>
                                        </p:attrNameLst>
                                      </p:cBhvr>
                                      <p:tavLst>
                                        <p:tav tm="0">
                                          <p:val>
                                            <p:strVal val="ppt_y"/>
                                          </p:val>
                                        </p:tav>
                                        <p:tav tm="100000">
                                          <p:val>
                                            <p:strVal val="1+ppt_h/2"/>
                                          </p:val>
                                        </p:tav>
                                      </p:tavLst>
                                    </p:anim>
                                    <p:set>
                                      <p:cBhvr>
                                        <p:cTn id="247" dur="1" fill="hold">
                                          <p:stCondLst>
                                            <p:cond delay="1999"/>
                                          </p:stCondLst>
                                        </p:cTn>
                                        <p:tgtEl>
                                          <p:spTgt spid="25"/>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26"/>
                                        </p:tgtEl>
                                        <p:attrNameLst>
                                          <p:attrName>ppt_x</p:attrName>
                                        </p:attrNameLst>
                                      </p:cBhvr>
                                      <p:tavLst>
                                        <p:tav tm="0">
                                          <p:val>
                                            <p:strVal val="ppt_x"/>
                                          </p:val>
                                        </p:tav>
                                        <p:tav tm="100000">
                                          <p:val>
                                            <p:strVal val="1+ppt_w/2"/>
                                          </p:val>
                                        </p:tav>
                                      </p:tavLst>
                                    </p:anim>
                                    <p:anim calcmode="lin" valueType="num">
                                      <p:cBhvr additive="base">
                                        <p:cTn id="250" dur="2000"/>
                                        <p:tgtEl>
                                          <p:spTgt spid="26"/>
                                        </p:tgtEl>
                                        <p:attrNameLst>
                                          <p:attrName>ppt_y</p:attrName>
                                        </p:attrNameLst>
                                      </p:cBhvr>
                                      <p:tavLst>
                                        <p:tav tm="0">
                                          <p:val>
                                            <p:strVal val="ppt_y"/>
                                          </p:val>
                                        </p:tav>
                                        <p:tav tm="100000">
                                          <p:val>
                                            <p:strVal val="1+ppt_h/2"/>
                                          </p:val>
                                        </p:tav>
                                      </p:tavLst>
                                    </p:anim>
                                    <p:set>
                                      <p:cBhvr>
                                        <p:cTn id="251" dur="1" fill="hold">
                                          <p:stCondLst>
                                            <p:cond delay="1999"/>
                                          </p:stCondLst>
                                        </p:cTn>
                                        <p:tgtEl>
                                          <p:spTgt spid="26"/>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27"/>
                                        </p:tgtEl>
                                        <p:attrNameLst>
                                          <p:attrName>ppt_x</p:attrName>
                                        </p:attrNameLst>
                                      </p:cBhvr>
                                      <p:tavLst>
                                        <p:tav tm="0">
                                          <p:val>
                                            <p:strVal val="ppt_x"/>
                                          </p:val>
                                        </p:tav>
                                        <p:tav tm="100000">
                                          <p:val>
                                            <p:strVal val="1+ppt_w/2"/>
                                          </p:val>
                                        </p:tav>
                                      </p:tavLst>
                                    </p:anim>
                                    <p:anim calcmode="lin" valueType="num">
                                      <p:cBhvr additive="base">
                                        <p:cTn id="254" dur="2000"/>
                                        <p:tgtEl>
                                          <p:spTgt spid="27"/>
                                        </p:tgtEl>
                                        <p:attrNameLst>
                                          <p:attrName>ppt_y</p:attrName>
                                        </p:attrNameLst>
                                      </p:cBhvr>
                                      <p:tavLst>
                                        <p:tav tm="0">
                                          <p:val>
                                            <p:strVal val="ppt_y"/>
                                          </p:val>
                                        </p:tav>
                                        <p:tav tm="100000">
                                          <p:val>
                                            <p:strVal val="1+ppt_h/2"/>
                                          </p:val>
                                        </p:tav>
                                      </p:tavLst>
                                    </p:anim>
                                    <p:set>
                                      <p:cBhvr>
                                        <p:cTn id="255" dur="1" fill="hold">
                                          <p:stCondLst>
                                            <p:cond delay="1999"/>
                                          </p:stCondLst>
                                        </p:cTn>
                                        <p:tgtEl>
                                          <p:spTgt spid="27"/>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28"/>
                                        </p:tgtEl>
                                        <p:attrNameLst>
                                          <p:attrName>ppt_x</p:attrName>
                                        </p:attrNameLst>
                                      </p:cBhvr>
                                      <p:tavLst>
                                        <p:tav tm="0">
                                          <p:val>
                                            <p:strVal val="ppt_x"/>
                                          </p:val>
                                        </p:tav>
                                        <p:tav tm="100000">
                                          <p:val>
                                            <p:strVal val="1+ppt_w/2"/>
                                          </p:val>
                                        </p:tav>
                                      </p:tavLst>
                                    </p:anim>
                                    <p:anim calcmode="lin" valueType="num">
                                      <p:cBhvr additive="base">
                                        <p:cTn id="258" dur="2000"/>
                                        <p:tgtEl>
                                          <p:spTgt spid="28"/>
                                        </p:tgtEl>
                                        <p:attrNameLst>
                                          <p:attrName>ppt_y</p:attrName>
                                        </p:attrNameLst>
                                      </p:cBhvr>
                                      <p:tavLst>
                                        <p:tav tm="0">
                                          <p:val>
                                            <p:strVal val="ppt_y"/>
                                          </p:val>
                                        </p:tav>
                                        <p:tav tm="100000">
                                          <p:val>
                                            <p:strVal val="1+ppt_h/2"/>
                                          </p:val>
                                        </p:tav>
                                      </p:tavLst>
                                    </p:anim>
                                    <p:set>
                                      <p:cBhvr>
                                        <p:cTn id="259" dur="1" fill="hold">
                                          <p:stCondLst>
                                            <p:cond delay="1999"/>
                                          </p:stCondLst>
                                        </p:cTn>
                                        <p:tgtEl>
                                          <p:spTgt spid="28"/>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9"/>
                                        </p:tgtEl>
                                        <p:attrNameLst>
                                          <p:attrName>ppt_x</p:attrName>
                                        </p:attrNameLst>
                                      </p:cBhvr>
                                      <p:tavLst>
                                        <p:tav tm="0">
                                          <p:val>
                                            <p:strVal val="ppt_x"/>
                                          </p:val>
                                        </p:tav>
                                        <p:tav tm="100000">
                                          <p:val>
                                            <p:strVal val="1+ppt_w/2"/>
                                          </p:val>
                                        </p:tav>
                                      </p:tavLst>
                                    </p:anim>
                                    <p:anim calcmode="lin" valueType="num">
                                      <p:cBhvr additive="base">
                                        <p:cTn id="262" dur="2000"/>
                                        <p:tgtEl>
                                          <p:spTgt spid="29"/>
                                        </p:tgtEl>
                                        <p:attrNameLst>
                                          <p:attrName>ppt_y</p:attrName>
                                        </p:attrNameLst>
                                      </p:cBhvr>
                                      <p:tavLst>
                                        <p:tav tm="0">
                                          <p:val>
                                            <p:strVal val="ppt_y"/>
                                          </p:val>
                                        </p:tav>
                                        <p:tav tm="100000">
                                          <p:val>
                                            <p:strVal val="1+ppt_h/2"/>
                                          </p:val>
                                        </p:tav>
                                      </p:tavLst>
                                    </p:anim>
                                    <p:set>
                                      <p:cBhvr>
                                        <p:cTn id="263" dur="1" fill="hold">
                                          <p:stCondLst>
                                            <p:cond delay="1999"/>
                                          </p:stCondLst>
                                        </p:cTn>
                                        <p:tgtEl>
                                          <p:spTgt spid="29"/>
                                        </p:tgtEl>
                                        <p:attrNameLst>
                                          <p:attrName>style.visibility</p:attrName>
                                        </p:attrNameLst>
                                      </p:cBhvr>
                                      <p:to>
                                        <p:strVal val="hidden"/>
                                      </p:to>
                                    </p:set>
                                  </p:childTnLst>
                                </p:cTn>
                              </p:par>
                              <p:par>
                                <p:cTn id="264" presetID="8" presetClass="emph" presetSubtype="0" autoRev="1" fill="hold" nodeType="withEffect">
                                  <p:stCondLst>
                                    <p:cond delay="0"/>
                                  </p:stCondLst>
                                  <p:childTnLst>
                                    <p:animRot by="21600000">
                                      <p:cBhvr>
                                        <p:cTn id="265" dur="2000" fill="hold"/>
                                        <p:tgtEl>
                                          <p:spTgt spid="5"/>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7"/>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8"/>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9"/>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10"/>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1"/>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3"/>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3"/>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4"/>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5"/>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6"/>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9"/>
                                        </p:tgtEl>
                                        <p:attrNameLst>
                                          <p:attrName>r</p:attrName>
                                        </p:attrNameLst>
                                      </p:cBhvr>
                                    </p:animRot>
                                  </p:childTnLst>
                                </p:cTn>
                              </p:par>
                              <p:par>
                                <p:cTn id="296" presetID="2" presetClass="exit" presetSubtype="12" fill="hold" nodeType="withEffect">
                                  <p:stCondLst>
                                    <p:cond delay="0"/>
                                  </p:stCondLst>
                                  <p:childTnLst>
                                    <p:anim calcmode="lin" valueType="num">
                                      <p:cBhvr additive="base">
                                        <p:cTn id="297" dur="2000"/>
                                        <p:tgtEl>
                                          <p:spTgt spid="14"/>
                                        </p:tgtEl>
                                        <p:attrNameLst>
                                          <p:attrName>ppt_x</p:attrName>
                                        </p:attrNameLst>
                                      </p:cBhvr>
                                      <p:tavLst>
                                        <p:tav tm="0">
                                          <p:val>
                                            <p:strVal val="ppt_x"/>
                                          </p:val>
                                        </p:tav>
                                        <p:tav tm="100000">
                                          <p:val>
                                            <p:strVal val="0-ppt_w/2"/>
                                          </p:val>
                                        </p:tav>
                                      </p:tavLst>
                                    </p:anim>
                                    <p:anim calcmode="lin" valueType="num">
                                      <p:cBhvr additive="base">
                                        <p:cTn id="298" dur="2000"/>
                                        <p:tgtEl>
                                          <p:spTgt spid="14"/>
                                        </p:tgtEl>
                                        <p:attrNameLst>
                                          <p:attrName>ppt_y</p:attrName>
                                        </p:attrNameLst>
                                      </p:cBhvr>
                                      <p:tavLst>
                                        <p:tav tm="0">
                                          <p:val>
                                            <p:strVal val="ppt_y"/>
                                          </p:val>
                                        </p:tav>
                                        <p:tav tm="100000">
                                          <p:val>
                                            <p:strVal val="1+ppt_h/2"/>
                                          </p:val>
                                        </p:tav>
                                      </p:tavLst>
                                    </p:anim>
                                    <p:set>
                                      <p:cBhvr>
                                        <p:cTn id="299" dur="1" fill="hold">
                                          <p:stCondLst>
                                            <p:cond delay="1999"/>
                                          </p:stCondLst>
                                        </p:cTn>
                                        <p:tgtEl>
                                          <p:spTgt spid="14"/>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15"/>
                                        </p:tgtEl>
                                        <p:attrNameLst>
                                          <p:attrName>ppt_x</p:attrName>
                                        </p:attrNameLst>
                                      </p:cBhvr>
                                      <p:tavLst>
                                        <p:tav tm="0">
                                          <p:val>
                                            <p:strVal val="ppt_x"/>
                                          </p:val>
                                        </p:tav>
                                        <p:tav tm="100000">
                                          <p:val>
                                            <p:strVal val="0-ppt_w/2"/>
                                          </p:val>
                                        </p:tav>
                                      </p:tavLst>
                                    </p:anim>
                                    <p:anim calcmode="lin" valueType="num">
                                      <p:cBhvr additive="base">
                                        <p:cTn id="302" dur="2000"/>
                                        <p:tgtEl>
                                          <p:spTgt spid="15"/>
                                        </p:tgtEl>
                                        <p:attrNameLst>
                                          <p:attrName>ppt_y</p:attrName>
                                        </p:attrNameLst>
                                      </p:cBhvr>
                                      <p:tavLst>
                                        <p:tav tm="0">
                                          <p:val>
                                            <p:strVal val="ppt_y"/>
                                          </p:val>
                                        </p:tav>
                                        <p:tav tm="100000">
                                          <p:val>
                                            <p:strVal val="1+ppt_h/2"/>
                                          </p:val>
                                        </p:tav>
                                      </p:tavLst>
                                    </p:anim>
                                    <p:set>
                                      <p:cBhvr>
                                        <p:cTn id="303" dur="1" fill="hold">
                                          <p:stCondLst>
                                            <p:cond delay="1999"/>
                                          </p:stCondLst>
                                        </p:cTn>
                                        <p:tgtEl>
                                          <p:spTgt spid="15"/>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16"/>
                                        </p:tgtEl>
                                        <p:attrNameLst>
                                          <p:attrName>ppt_x</p:attrName>
                                        </p:attrNameLst>
                                      </p:cBhvr>
                                      <p:tavLst>
                                        <p:tav tm="0">
                                          <p:val>
                                            <p:strVal val="ppt_x"/>
                                          </p:val>
                                        </p:tav>
                                        <p:tav tm="100000">
                                          <p:val>
                                            <p:strVal val="0-ppt_w/2"/>
                                          </p:val>
                                        </p:tav>
                                      </p:tavLst>
                                    </p:anim>
                                    <p:anim calcmode="lin" valueType="num">
                                      <p:cBhvr additive="base">
                                        <p:cTn id="306" dur="2000"/>
                                        <p:tgtEl>
                                          <p:spTgt spid="16"/>
                                        </p:tgtEl>
                                        <p:attrNameLst>
                                          <p:attrName>ppt_y</p:attrName>
                                        </p:attrNameLst>
                                      </p:cBhvr>
                                      <p:tavLst>
                                        <p:tav tm="0">
                                          <p:val>
                                            <p:strVal val="ppt_y"/>
                                          </p:val>
                                        </p:tav>
                                        <p:tav tm="100000">
                                          <p:val>
                                            <p:strVal val="1+ppt_h/2"/>
                                          </p:val>
                                        </p:tav>
                                      </p:tavLst>
                                    </p:anim>
                                    <p:set>
                                      <p:cBhvr>
                                        <p:cTn id="307" dur="1" fill="hold">
                                          <p:stCondLst>
                                            <p:cond delay="1999"/>
                                          </p:stCondLst>
                                        </p:cTn>
                                        <p:tgtEl>
                                          <p:spTgt spid="16"/>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17"/>
                                        </p:tgtEl>
                                        <p:attrNameLst>
                                          <p:attrName>ppt_x</p:attrName>
                                        </p:attrNameLst>
                                      </p:cBhvr>
                                      <p:tavLst>
                                        <p:tav tm="0">
                                          <p:val>
                                            <p:strVal val="ppt_x"/>
                                          </p:val>
                                        </p:tav>
                                        <p:tav tm="100000">
                                          <p:val>
                                            <p:strVal val="0-ppt_w/2"/>
                                          </p:val>
                                        </p:tav>
                                      </p:tavLst>
                                    </p:anim>
                                    <p:anim calcmode="lin" valueType="num">
                                      <p:cBhvr additive="base">
                                        <p:cTn id="310" dur="2000"/>
                                        <p:tgtEl>
                                          <p:spTgt spid="17"/>
                                        </p:tgtEl>
                                        <p:attrNameLst>
                                          <p:attrName>ppt_y</p:attrName>
                                        </p:attrNameLst>
                                      </p:cBhvr>
                                      <p:tavLst>
                                        <p:tav tm="0">
                                          <p:val>
                                            <p:strVal val="ppt_y"/>
                                          </p:val>
                                        </p:tav>
                                        <p:tav tm="100000">
                                          <p:val>
                                            <p:strVal val="1+ppt_h/2"/>
                                          </p:val>
                                        </p:tav>
                                      </p:tavLst>
                                    </p:anim>
                                    <p:set>
                                      <p:cBhvr>
                                        <p:cTn id="311" dur="1" fill="hold">
                                          <p:stCondLst>
                                            <p:cond delay="1999"/>
                                          </p:stCondLst>
                                        </p:cTn>
                                        <p:tgtEl>
                                          <p:spTgt spid="17"/>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18"/>
                                        </p:tgtEl>
                                        <p:attrNameLst>
                                          <p:attrName>ppt_x</p:attrName>
                                        </p:attrNameLst>
                                      </p:cBhvr>
                                      <p:tavLst>
                                        <p:tav tm="0">
                                          <p:val>
                                            <p:strVal val="ppt_x"/>
                                          </p:val>
                                        </p:tav>
                                        <p:tav tm="100000">
                                          <p:val>
                                            <p:strVal val="0-ppt_w/2"/>
                                          </p:val>
                                        </p:tav>
                                      </p:tavLst>
                                    </p:anim>
                                    <p:anim calcmode="lin" valueType="num">
                                      <p:cBhvr additive="base">
                                        <p:cTn id="314" dur="2000"/>
                                        <p:tgtEl>
                                          <p:spTgt spid="18"/>
                                        </p:tgtEl>
                                        <p:attrNameLst>
                                          <p:attrName>ppt_y</p:attrName>
                                        </p:attrNameLst>
                                      </p:cBhvr>
                                      <p:tavLst>
                                        <p:tav tm="0">
                                          <p:val>
                                            <p:strVal val="ppt_y"/>
                                          </p:val>
                                        </p:tav>
                                        <p:tav tm="100000">
                                          <p:val>
                                            <p:strVal val="1+ppt_h/2"/>
                                          </p:val>
                                        </p:tav>
                                      </p:tavLst>
                                    </p:anim>
                                    <p:set>
                                      <p:cBhvr>
                                        <p:cTn id="315" dur="1" fill="hold">
                                          <p:stCondLst>
                                            <p:cond delay="1999"/>
                                          </p:stCondLst>
                                        </p:cTn>
                                        <p:tgtEl>
                                          <p:spTgt spid="18"/>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19"/>
                                        </p:tgtEl>
                                        <p:attrNameLst>
                                          <p:attrName>ppt_x</p:attrName>
                                        </p:attrNameLst>
                                      </p:cBhvr>
                                      <p:tavLst>
                                        <p:tav tm="0">
                                          <p:val>
                                            <p:strVal val="ppt_x"/>
                                          </p:val>
                                        </p:tav>
                                        <p:tav tm="100000">
                                          <p:val>
                                            <p:strVal val="0-ppt_w/2"/>
                                          </p:val>
                                        </p:tav>
                                      </p:tavLst>
                                    </p:anim>
                                    <p:anim calcmode="lin" valueType="num">
                                      <p:cBhvr additive="base">
                                        <p:cTn id="318" dur="2000"/>
                                        <p:tgtEl>
                                          <p:spTgt spid="19"/>
                                        </p:tgtEl>
                                        <p:attrNameLst>
                                          <p:attrName>ppt_y</p:attrName>
                                        </p:attrNameLst>
                                      </p:cBhvr>
                                      <p:tavLst>
                                        <p:tav tm="0">
                                          <p:val>
                                            <p:strVal val="ppt_y"/>
                                          </p:val>
                                        </p:tav>
                                        <p:tav tm="100000">
                                          <p:val>
                                            <p:strVal val="1+ppt_h/2"/>
                                          </p:val>
                                        </p:tav>
                                      </p:tavLst>
                                    </p:anim>
                                    <p:set>
                                      <p:cBhvr>
                                        <p:cTn id="319" dur="1" fill="hold">
                                          <p:stCondLst>
                                            <p:cond delay="1999"/>
                                          </p:stCondLst>
                                        </p:cTn>
                                        <p:tgtEl>
                                          <p:spTgt spid="19"/>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20"/>
                                        </p:tgtEl>
                                        <p:attrNameLst>
                                          <p:attrName>ppt_x</p:attrName>
                                        </p:attrNameLst>
                                      </p:cBhvr>
                                      <p:tavLst>
                                        <p:tav tm="0">
                                          <p:val>
                                            <p:strVal val="ppt_x"/>
                                          </p:val>
                                        </p:tav>
                                        <p:tav tm="100000">
                                          <p:val>
                                            <p:strVal val="0-ppt_w/2"/>
                                          </p:val>
                                        </p:tav>
                                      </p:tavLst>
                                    </p:anim>
                                    <p:anim calcmode="lin" valueType="num">
                                      <p:cBhvr additive="base">
                                        <p:cTn id="322" dur="2000"/>
                                        <p:tgtEl>
                                          <p:spTgt spid="20"/>
                                        </p:tgtEl>
                                        <p:attrNameLst>
                                          <p:attrName>ppt_y</p:attrName>
                                        </p:attrNameLst>
                                      </p:cBhvr>
                                      <p:tavLst>
                                        <p:tav tm="0">
                                          <p:val>
                                            <p:strVal val="ppt_y"/>
                                          </p:val>
                                        </p:tav>
                                        <p:tav tm="100000">
                                          <p:val>
                                            <p:strVal val="1+ppt_h/2"/>
                                          </p:val>
                                        </p:tav>
                                      </p:tavLst>
                                    </p:anim>
                                    <p:set>
                                      <p:cBhvr>
                                        <p:cTn id="323" dur="1" fill="hold">
                                          <p:stCondLst>
                                            <p:cond delay="1999"/>
                                          </p:stCondLst>
                                        </p:cTn>
                                        <p:tgtEl>
                                          <p:spTgt spid="20"/>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21"/>
                                        </p:tgtEl>
                                        <p:attrNameLst>
                                          <p:attrName>ppt_x</p:attrName>
                                        </p:attrNameLst>
                                      </p:cBhvr>
                                      <p:tavLst>
                                        <p:tav tm="0">
                                          <p:val>
                                            <p:strVal val="ppt_x"/>
                                          </p:val>
                                        </p:tav>
                                        <p:tav tm="100000">
                                          <p:val>
                                            <p:strVal val="0-ppt_w/2"/>
                                          </p:val>
                                        </p:tav>
                                      </p:tavLst>
                                    </p:anim>
                                    <p:anim calcmode="lin" valueType="num">
                                      <p:cBhvr additive="base">
                                        <p:cTn id="326" dur="2000"/>
                                        <p:tgtEl>
                                          <p:spTgt spid="21"/>
                                        </p:tgtEl>
                                        <p:attrNameLst>
                                          <p:attrName>ppt_y</p:attrName>
                                        </p:attrNameLst>
                                      </p:cBhvr>
                                      <p:tavLst>
                                        <p:tav tm="0">
                                          <p:val>
                                            <p:strVal val="ppt_y"/>
                                          </p:val>
                                        </p:tav>
                                        <p:tav tm="100000">
                                          <p:val>
                                            <p:strVal val="1+ppt_h/2"/>
                                          </p:val>
                                        </p:tav>
                                      </p:tavLst>
                                    </p:anim>
                                    <p:set>
                                      <p:cBhvr>
                                        <p:cTn id="327" dur="1" fill="hold">
                                          <p:stCondLst>
                                            <p:cond delay="1999"/>
                                          </p:stCondLst>
                                        </p:cTn>
                                        <p:tgtEl>
                                          <p:spTgt spid="21"/>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30"/>
                                        </p:tgtEl>
                                        <p:attrNameLst>
                                          <p:attrName>ppt_x</p:attrName>
                                        </p:attrNameLst>
                                      </p:cBhvr>
                                      <p:tavLst>
                                        <p:tav tm="0">
                                          <p:val>
                                            <p:strVal val="ppt_x"/>
                                          </p:val>
                                        </p:tav>
                                        <p:tav tm="100000">
                                          <p:val>
                                            <p:strVal val="0-ppt_w/2"/>
                                          </p:val>
                                        </p:tav>
                                      </p:tavLst>
                                    </p:anim>
                                    <p:anim calcmode="lin" valueType="num">
                                      <p:cBhvr additive="base">
                                        <p:cTn id="330" dur="2000"/>
                                        <p:tgtEl>
                                          <p:spTgt spid="30"/>
                                        </p:tgtEl>
                                        <p:attrNameLst>
                                          <p:attrName>ppt_y</p:attrName>
                                        </p:attrNameLst>
                                      </p:cBhvr>
                                      <p:tavLst>
                                        <p:tav tm="0">
                                          <p:val>
                                            <p:strVal val="ppt_y"/>
                                          </p:val>
                                        </p:tav>
                                        <p:tav tm="100000">
                                          <p:val>
                                            <p:strVal val="1+ppt_h/2"/>
                                          </p:val>
                                        </p:tav>
                                      </p:tavLst>
                                    </p:anim>
                                    <p:set>
                                      <p:cBhvr>
                                        <p:cTn id="331" dur="1" fill="hold">
                                          <p:stCondLst>
                                            <p:cond delay="1999"/>
                                          </p:stCondLst>
                                        </p:cTn>
                                        <p:tgtEl>
                                          <p:spTgt spid="30"/>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31"/>
                                        </p:tgtEl>
                                        <p:attrNameLst>
                                          <p:attrName>ppt_x</p:attrName>
                                        </p:attrNameLst>
                                      </p:cBhvr>
                                      <p:tavLst>
                                        <p:tav tm="0">
                                          <p:val>
                                            <p:strVal val="ppt_x"/>
                                          </p:val>
                                        </p:tav>
                                        <p:tav tm="100000">
                                          <p:val>
                                            <p:strVal val="0-ppt_w/2"/>
                                          </p:val>
                                        </p:tav>
                                      </p:tavLst>
                                    </p:anim>
                                    <p:anim calcmode="lin" valueType="num">
                                      <p:cBhvr additive="base">
                                        <p:cTn id="334" dur="2000"/>
                                        <p:tgtEl>
                                          <p:spTgt spid="31"/>
                                        </p:tgtEl>
                                        <p:attrNameLst>
                                          <p:attrName>ppt_y</p:attrName>
                                        </p:attrNameLst>
                                      </p:cBhvr>
                                      <p:tavLst>
                                        <p:tav tm="0">
                                          <p:val>
                                            <p:strVal val="ppt_y"/>
                                          </p:val>
                                        </p:tav>
                                        <p:tav tm="100000">
                                          <p:val>
                                            <p:strVal val="1+ppt_h/2"/>
                                          </p:val>
                                        </p:tav>
                                      </p:tavLst>
                                    </p:anim>
                                    <p:set>
                                      <p:cBhvr>
                                        <p:cTn id="335" dur="1" fill="hold">
                                          <p:stCondLst>
                                            <p:cond delay="1999"/>
                                          </p:stCondLst>
                                        </p:cTn>
                                        <p:tgtEl>
                                          <p:spTgt spid="31"/>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32"/>
                                        </p:tgtEl>
                                        <p:attrNameLst>
                                          <p:attrName>ppt_x</p:attrName>
                                        </p:attrNameLst>
                                      </p:cBhvr>
                                      <p:tavLst>
                                        <p:tav tm="0">
                                          <p:val>
                                            <p:strVal val="ppt_x"/>
                                          </p:val>
                                        </p:tav>
                                        <p:tav tm="100000">
                                          <p:val>
                                            <p:strVal val="0-ppt_w/2"/>
                                          </p:val>
                                        </p:tav>
                                      </p:tavLst>
                                    </p:anim>
                                    <p:anim calcmode="lin" valueType="num">
                                      <p:cBhvr additive="base">
                                        <p:cTn id="338" dur="2000"/>
                                        <p:tgtEl>
                                          <p:spTgt spid="32"/>
                                        </p:tgtEl>
                                        <p:attrNameLst>
                                          <p:attrName>ppt_y</p:attrName>
                                        </p:attrNameLst>
                                      </p:cBhvr>
                                      <p:tavLst>
                                        <p:tav tm="0">
                                          <p:val>
                                            <p:strVal val="ppt_y"/>
                                          </p:val>
                                        </p:tav>
                                        <p:tav tm="100000">
                                          <p:val>
                                            <p:strVal val="1+ppt_h/2"/>
                                          </p:val>
                                        </p:tav>
                                      </p:tavLst>
                                    </p:anim>
                                    <p:set>
                                      <p:cBhvr>
                                        <p:cTn id="339" dur="1" fill="hold">
                                          <p:stCondLst>
                                            <p:cond delay="1999"/>
                                          </p:stCondLst>
                                        </p:cTn>
                                        <p:tgtEl>
                                          <p:spTgt spid="32"/>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33"/>
                                        </p:tgtEl>
                                        <p:attrNameLst>
                                          <p:attrName>ppt_x</p:attrName>
                                        </p:attrNameLst>
                                      </p:cBhvr>
                                      <p:tavLst>
                                        <p:tav tm="0">
                                          <p:val>
                                            <p:strVal val="ppt_x"/>
                                          </p:val>
                                        </p:tav>
                                        <p:tav tm="100000">
                                          <p:val>
                                            <p:strVal val="0-ppt_w/2"/>
                                          </p:val>
                                        </p:tav>
                                      </p:tavLst>
                                    </p:anim>
                                    <p:anim calcmode="lin" valueType="num">
                                      <p:cBhvr additive="base">
                                        <p:cTn id="342" dur="2000"/>
                                        <p:tgtEl>
                                          <p:spTgt spid="33"/>
                                        </p:tgtEl>
                                        <p:attrNameLst>
                                          <p:attrName>ppt_y</p:attrName>
                                        </p:attrNameLst>
                                      </p:cBhvr>
                                      <p:tavLst>
                                        <p:tav tm="0">
                                          <p:val>
                                            <p:strVal val="ppt_y"/>
                                          </p:val>
                                        </p:tav>
                                        <p:tav tm="100000">
                                          <p:val>
                                            <p:strVal val="1+ppt_h/2"/>
                                          </p:val>
                                        </p:tav>
                                      </p:tavLst>
                                    </p:anim>
                                    <p:set>
                                      <p:cBhvr>
                                        <p:cTn id="343" dur="1" fill="hold">
                                          <p:stCondLst>
                                            <p:cond delay="1999"/>
                                          </p:stCondLst>
                                        </p:cTn>
                                        <p:tgtEl>
                                          <p:spTgt spid="33"/>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34"/>
                                        </p:tgtEl>
                                        <p:attrNameLst>
                                          <p:attrName>ppt_x</p:attrName>
                                        </p:attrNameLst>
                                      </p:cBhvr>
                                      <p:tavLst>
                                        <p:tav tm="0">
                                          <p:val>
                                            <p:strVal val="ppt_x"/>
                                          </p:val>
                                        </p:tav>
                                        <p:tav tm="100000">
                                          <p:val>
                                            <p:strVal val="0-ppt_w/2"/>
                                          </p:val>
                                        </p:tav>
                                      </p:tavLst>
                                    </p:anim>
                                    <p:anim calcmode="lin" valueType="num">
                                      <p:cBhvr additive="base">
                                        <p:cTn id="346" dur="2000"/>
                                        <p:tgtEl>
                                          <p:spTgt spid="34"/>
                                        </p:tgtEl>
                                        <p:attrNameLst>
                                          <p:attrName>ppt_y</p:attrName>
                                        </p:attrNameLst>
                                      </p:cBhvr>
                                      <p:tavLst>
                                        <p:tav tm="0">
                                          <p:val>
                                            <p:strVal val="ppt_y"/>
                                          </p:val>
                                        </p:tav>
                                        <p:tav tm="100000">
                                          <p:val>
                                            <p:strVal val="1+ppt_h/2"/>
                                          </p:val>
                                        </p:tav>
                                      </p:tavLst>
                                    </p:anim>
                                    <p:set>
                                      <p:cBhvr>
                                        <p:cTn id="347" dur="1" fill="hold">
                                          <p:stCondLst>
                                            <p:cond delay="1999"/>
                                          </p:stCondLst>
                                        </p:cTn>
                                        <p:tgtEl>
                                          <p:spTgt spid="34"/>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35"/>
                                        </p:tgtEl>
                                        <p:attrNameLst>
                                          <p:attrName>ppt_x</p:attrName>
                                        </p:attrNameLst>
                                      </p:cBhvr>
                                      <p:tavLst>
                                        <p:tav tm="0">
                                          <p:val>
                                            <p:strVal val="ppt_x"/>
                                          </p:val>
                                        </p:tav>
                                        <p:tav tm="100000">
                                          <p:val>
                                            <p:strVal val="0-ppt_w/2"/>
                                          </p:val>
                                        </p:tav>
                                      </p:tavLst>
                                    </p:anim>
                                    <p:anim calcmode="lin" valueType="num">
                                      <p:cBhvr additive="base">
                                        <p:cTn id="350" dur="2000"/>
                                        <p:tgtEl>
                                          <p:spTgt spid="35"/>
                                        </p:tgtEl>
                                        <p:attrNameLst>
                                          <p:attrName>ppt_y</p:attrName>
                                        </p:attrNameLst>
                                      </p:cBhvr>
                                      <p:tavLst>
                                        <p:tav tm="0">
                                          <p:val>
                                            <p:strVal val="ppt_y"/>
                                          </p:val>
                                        </p:tav>
                                        <p:tav tm="100000">
                                          <p:val>
                                            <p:strVal val="1+ppt_h/2"/>
                                          </p:val>
                                        </p:tav>
                                      </p:tavLst>
                                    </p:anim>
                                    <p:set>
                                      <p:cBhvr>
                                        <p:cTn id="351" dur="1" fill="hold">
                                          <p:stCondLst>
                                            <p:cond delay="1999"/>
                                          </p:stCondLst>
                                        </p:cTn>
                                        <p:tgtEl>
                                          <p:spTgt spid="35"/>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36"/>
                                        </p:tgtEl>
                                        <p:attrNameLst>
                                          <p:attrName>ppt_x</p:attrName>
                                        </p:attrNameLst>
                                      </p:cBhvr>
                                      <p:tavLst>
                                        <p:tav tm="0">
                                          <p:val>
                                            <p:strVal val="ppt_x"/>
                                          </p:val>
                                        </p:tav>
                                        <p:tav tm="100000">
                                          <p:val>
                                            <p:strVal val="0-ppt_w/2"/>
                                          </p:val>
                                        </p:tav>
                                      </p:tavLst>
                                    </p:anim>
                                    <p:anim calcmode="lin" valueType="num">
                                      <p:cBhvr additive="base">
                                        <p:cTn id="354" dur="2000"/>
                                        <p:tgtEl>
                                          <p:spTgt spid="36"/>
                                        </p:tgtEl>
                                        <p:attrNameLst>
                                          <p:attrName>ppt_y</p:attrName>
                                        </p:attrNameLst>
                                      </p:cBhvr>
                                      <p:tavLst>
                                        <p:tav tm="0">
                                          <p:val>
                                            <p:strVal val="ppt_y"/>
                                          </p:val>
                                        </p:tav>
                                        <p:tav tm="100000">
                                          <p:val>
                                            <p:strVal val="1+ppt_h/2"/>
                                          </p:val>
                                        </p:tav>
                                      </p:tavLst>
                                    </p:anim>
                                    <p:set>
                                      <p:cBhvr>
                                        <p:cTn id="355" dur="1" fill="hold">
                                          <p:stCondLst>
                                            <p:cond delay="1999"/>
                                          </p:stCondLst>
                                        </p:cTn>
                                        <p:tgtEl>
                                          <p:spTgt spid="36"/>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37"/>
                                        </p:tgtEl>
                                        <p:attrNameLst>
                                          <p:attrName>ppt_x</p:attrName>
                                        </p:attrNameLst>
                                      </p:cBhvr>
                                      <p:tavLst>
                                        <p:tav tm="0">
                                          <p:val>
                                            <p:strVal val="ppt_x"/>
                                          </p:val>
                                        </p:tav>
                                        <p:tav tm="100000">
                                          <p:val>
                                            <p:strVal val="0-ppt_w/2"/>
                                          </p:val>
                                        </p:tav>
                                      </p:tavLst>
                                    </p:anim>
                                    <p:anim calcmode="lin" valueType="num">
                                      <p:cBhvr additive="base">
                                        <p:cTn id="358" dur="2000"/>
                                        <p:tgtEl>
                                          <p:spTgt spid="37"/>
                                        </p:tgtEl>
                                        <p:attrNameLst>
                                          <p:attrName>ppt_y</p:attrName>
                                        </p:attrNameLst>
                                      </p:cBhvr>
                                      <p:tavLst>
                                        <p:tav tm="0">
                                          <p:val>
                                            <p:strVal val="ppt_y"/>
                                          </p:val>
                                        </p:tav>
                                        <p:tav tm="100000">
                                          <p:val>
                                            <p:strVal val="1+ppt_h/2"/>
                                          </p:val>
                                        </p:tav>
                                      </p:tavLst>
                                    </p:anim>
                                    <p:set>
                                      <p:cBhvr>
                                        <p:cTn id="359" dur="1" fill="hold">
                                          <p:stCondLst>
                                            <p:cond delay="1999"/>
                                          </p:stCondLst>
                                        </p:cTn>
                                        <p:tgtEl>
                                          <p:spTgt spid="37"/>
                                        </p:tgtEl>
                                        <p:attrNameLst>
                                          <p:attrName>style.visibility</p:attrName>
                                        </p:attrNameLst>
                                      </p:cBhvr>
                                      <p:to>
                                        <p:strVal val="hidden"/>
                                      </p:to>
                                    </p:set>
                                  </p:childTnLst>
                                </p:cTn>
                              </p:par>
                              <p:par>
                                <p:cTn id="360" presetID="8" presetClass="emph" presetSubtype="0" autoRev="1" fill="hold" nodeType="withEffect">
                                  <p:stCondLst>
                                    <p:cond delay="0"/>
                                  </p:stCondLst>
                                  <p:childTnLst>
                                    <p:animRot by="-21600000">
                                      <p:cBhvr>
                                        <p:cTn id="361" dur="2000" fill="hold"/>
                                        <p:tgtEl>
                                          <p:spTgt spid="14"/>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15"/>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16"/>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17"/>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18"/>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19"/>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20"/>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21"/>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30"/>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31"/>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32"/>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33"/>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34"/>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35"/>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36"/>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37"/>
                                        </p:tgtEl>
                                        <p:attrNameLst>
                                          <p:attrName>r</p:attrName>
                                        </p:attrNameLst>
                                      </p:cBhvr>
                                    </p:animRot>
                                  </p:childTnLst>
                                </p:cTn>
                              </p:par>
                              <p:par>
                                <p:cTn id="392" presetID="17" presetClass="entr" presetSubtype="10" fill="hold" nodeType="withEffect">
                                  <p:stCondLst>
                                    <p:cond delay="0"/>
                                  </p:stCondLst>
                                  <p:childTnLst>
                                    <p:set>
                                      <p:cBhvr>
                                        <p:cTn id="393" dur="1" fill="hold">
                                          <p:stCondLst>
                                            <p:cond delay="0"/>
                                          </p:stCondLst>
                                        </p:cTn>
                                        <p:tgtEl>
                                          <p:spTgt spid="3"/>
                                        </p:tgtEl>
                                        <p:attrNameLst>
                                          <p:attrName>style.visibility</p:attrName>
                                        </p:attrNameLst>
                                      </p:cBhvr>
                                      <p:to>
                                        <p:strVal val="visible"/>
                                      </p:to>
                                    </p:set>
                                    <p:anim calcmode="lin" valueType="num">
                                      <p:cBhvr>
                                        <p:cTn id="394" dur="2000" fill="hold"/>
                                        <p:tgtEl>
                                          <p:spTgt spid="3"/>
                                        </p:tgtEl>
                                        <p:attrNameLst>
                                          <p:attrName>ppt_w</p:attrName>
                                        </p:attrNameLst>
                                      </p:cBhvr>
                                      <p:tavLst>
                                        <p:tav tm="0">
                                          <p:val>
                                            <p:fltVal val="0"/>
                                          </p:val>
                                        </p:tav>
                                        <p:tav tm="100000">
                                          <p:val>
                                            <p:strVal val="#ppt_w"/>
                                          </p:val>
                                        </p:tav>
                                      </p:tavLst>
                                    </p:anim>
                                    <p:anim calcmode="lin" valueType="num">
                                      <p:cBhvr>
                                        <p:cTn id="395"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66FF"/>
            </a:gs>
            <a:gs pos="53000">
              <a:srgbClr val="D4DEFF"/>
            </a:gs>
            <a:gs pos="83000">
              <a:srgbClr val="D4DEFF"/>
            </a:gs>
            <a:gs pos="100000">
              <a:srgbClr val="96AB94"/>
            </a:gs>
          </a:gsLst>
          <a:lin ang="10800000" scaled="1"/>
          <a:tileRect/>
        </a:gradFill>
        <a:effectLst/>
      </p:bgPr>
    </p:bg>
    <p:spTree>
      <p:nvGrpSpPr>
        <p:cNvPr id="1" name=""/>
        <p:cNvGrpSpPr/>
        <p:nvPr/>
      </p:nvGrpSpPr>
      <p:grpSpPr>
        <a:xfrm>
          <a:off x="0" y="0"/>
          <a:ext cx="0" cy="0"/>
          <a:chOff x="0" y="0"/>
          <a:chExt cx="0" cy="0"/>
        </a:xfrm>
      </p:grpSpPr>
      <p:pic>
        <p:nvPicPr>
          <p:cNvPr id="2" name="1 Imagen" descr="stock-photo-57252768.jpg"/>
          <p:cNvPicPr>
            <a:picLocks noGrp="1" noChangeAspect="1"/>
          </p:cNvPicPr>
          <p:nvPr isPhoto="1"/>
        </p:nvPicPr>
        <p:blipFill>
          <a:blip r:embed="rId2">
            <a:lum/>
          </a:blip>
          <a:stretch>
            <a:fillRect/>
          </a:stretch>
        </p:blipFill>
        <p:spPr>
          <a:xfrm>
            <a:off x="0" y="-142894"/>
            <a:ext cx="9144000" cy="5286394"/>
          </a:xfrm>
          <a:prstGeom prst="rect">
            <a:avLst/>
          </a:prstGeom>
          <a:noFill/>
          <a:ln>
            <a:noFill/>
          </a:ln>
        </p:spPr>
      </p:pic>
      <p:pic>
        <p:nvPicPr>
          <p:cNvPr id="5" name="4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8358200" y="0"/>
            <a:ext cx="785800" cy="785800"/>
          </a:xfrm>
          <a:prstGeom prst="rect">
            <a:avLst/>
          </a:prstGeom>
        </p:spPr>
      </p:pic>
      <p:pic>
        <p:nvPicPr>
          <p:cNvPr id="7" name="6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7786710" y="571486"/>
            <a:ext cx="785800" cy="785800"/>
          </a:xfrm>
          <a:prstGeom prst="rect">
            <a:avLst/>
          </a:prstGeom>
        </p:spPr>
      </p:pic>
      <p:pic>
        <p:nvPicPr>
          <p:cNvPr id="8" name="7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7215206" y="1142990"/>
            <a:ext cx="785800" cy="785800"/>
          </a:xfrm>
          <a:prstGeom prst="rect">
            <a:avLst/>
          </a:prstGeom>
        </p:spPr>
      </p:pic>
      <p:pic>
        <p:nvPicPr>
          <p:cNvPr id="9" name="8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6715140" y="1785932"/>
            <a:ext cx="785800" cy="785800"/>
          </a:xfrm>
          <a:prstGeom prst="rect">
            <a:avLst/>
          </a:prstGeom>
        </p:spPr>
      </p:pic>
      <p:pic>
        <p:nvPicPr>
          <p:cNvPr id="10" name="9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6143636" y="2357436"/>
            <a:ext cx="785800" cy="785800"/>
          </a:xfrm>
          <a:prstGeom prst="rect">
            <a:avLst/>
          </a:prstGeom>
        </p:spPr>
      </p:pic>
      <p:pic>
        <p:nvPicPr>
          <p:cNvPr id="11" name="10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5572132" y="2857502"/>
            <a:ext cx="785800" cy="785800"/>
          </a:xfrm>
          <a:prstGeom prst="rect">
            <a:avLst/>
          </a:prstGeom>
        </p:spPr>
      </p:pic>
      <p:pic>
        <p:nvPicPr>
          <p:cNvPr id="12" name="11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4857752" y="3286130"/>
            <a:ext cx="785800" cy="785800"/>
          </a:xfrm>
          <a:prstGeom prst="rect">
            <a:avLst/>
          </a:prstGeom>
        </p:spPr>
      </p:pic>
      <p:pic>
        <p:nvPicPr>
          <p:cNvPr id="13" name="12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4143372" y="3571882"/>
            <a:ext cx="785800" cy="785800"/>
          </a:xfrm>
          <a:prstGeom prst="rect">
            <a:avLst/>
          </a:prstGeom>
        </p:spPr>
      </p:pic>
      <p:pic>
        <p:nvPicPr>
          <p:cNvPr id="14" name="13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3357554" y="3786196"/>
            <a:ext cx="785800" cy="785800"/>
          </a:xfrm>
          <a:prstGeom prst="rect">
            <a:avLst/>
          </a:prstGeom>
        </p:spPr>
      </p:pic>
      <p:pic>
        <p:nvPicPr>
          <p:cNvPr id="15" name="14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2643174" y="4000510"/>
            <a:ext cx="785800" cy="785800"/>
          </a:xfrm>
          <a:prstGeom prst="rect">
            <a:avLst/>
          </a:prstGeom>
        </p:spPr>
      </p:pic>
      <p:pic>
        <p:nvPicPr>
          <p:cNvPr id="16" name="15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1785918" y="4214824"/>
            <a:ext cx="785800" cy="785800"/>
          </a:xfrm>
          <a:prstGeom prst="rect">
            <a:avLst/>
          </a:prstGeom>
        </p:spPr>
      </p:pic>
      <p:pic>
        <p:nvPicPr>
          <p:cNvPr id="17" name="16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1000100" y="4357700"/>
            <a:ext cx="785800" cy="785800"/>
          </a:xfrm>
          <a:prstGeom prst="rect">
            <a:avLst/>
          </a:prstGeom>
        </p:spPr>
      </p:pic>
      <p:pic>
        <p:nvPicPr>
          <p:cNvPr id="18" name="17 Imagen" descr="colorful-1325182_960_720.png"/>
          <p:cNvPicPr>
            <a:picLocks noChangeAspect="1"/>
          </p:cNvPicPr>
          <p:nvPr/>
        </p:nvPicPr>
        <p:blipFill>
          <a:blip r:embed="rId3" cstate="print">
            <a:duotone>
              <a:schemeClr val="accent4">
                <a:shade val="45000"/>
                <a:satMod val="135000"/>
              </a:schemeClr>
              <a:prstClr val="white"/>
            </a:duotone>
            <a:lum bright="-20000" contrast="40000"/>
          </a:blip>
          <a:stretch>
            <a:fillRect/>
          </a:stretch>
        </p:blipFill>
        <p:spPr>
          <a:xfrm>
            <a:off x="142844" y="4357700"/>
            <a:ext cx="785800" cy="785800"/>
          </a:xfrm>
          <a:prstGeom prst="rect">
            <a:avLst/>
          </a:prstGeom>
        </p:spPr>
      </p:pic>
      <p:sp>
        <p:nvSpPr>
          <p:cNvPr id="19" name="18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0-#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8"/>
                                        </p:tgtEl>
                                        <p:attrNameLst>
                                          <p:attrName>r</p:attrName>
                                        </p:attrNameLst>
                                      </p:cBhvr>
                                    </p:animRot>
                                  </p:childTnLst>
                                </p:cTn>
                              </p:par>
                            </p:childTnLst>
                          </p:cTn>
                        </p:par>
                        <p:par>
                          <p:cTn id="85" fill="hold">
                            <p:stCondLst>
                              <p:cond delay="4000"/>
                            </p:stCondLst>
                            <p:childTnLst>
                              <p:par>
                                <p:cTn id="86" presetID="2" presetClass="exit" presetSubtype="12" fill="hold" nodeType="afterEffect">
                                  <p:stCondLst>
                                    <p:cond delay="0"/>
                                  </p:stCondLst>
                                  <p:childTnLst>
                                    <p:anim calcmode="lin" valueType="num">
                                      <p:cBhvr additive="base">
                                        <p:cTn id="87" dur="2000"/>
                                        <p:tgtEl>
                                          <p:spTgt spid="5"/>
                                        </p:tgtEl>
                                        <p:attrNameLst>
                                          <p:attrName>ppt_x</p:attrName>
                                        </p:attrNameLst>
                                      </p:cBhvr>
                                      <p:tavLst>
                                        <p:tav tm="0">
                                          <p:val>
                                            <p:strVal val="ppt_x"/>
                                          </p:val>
                                        </p:tav>
                                        <p:tav tm="100000">
                                          <p:val>
                                            <p:strVal val="0-ppt_w/2"/>
                                          </p:val>
                                        </p:tav>
                                      </p:tavLst>
                                    </p:anim>
                                    <p:anim calcmode="lin" valueType="num">
                                      <p:cBhvr additive="base">
                                        <p:cTn id="88" dur="2000"/>
                                        <p:tgtEl>
                                          <p:spTgt spid="5"/>
                                        </p:tgtEl>
                                        <p:attrNameLst>
                                          <p:attrName>ppt_y</p:attrName>
                                        </p:attrNameLst>
                                      </p:cBhvr>
                                      <p:tavLst>
                                        <p:tav tm="0">
                                          <p:val>
                                            <p:strVal val="ppt_y"/>
                                          </p:val>
                                        </p:tav>
                                        <p:tav tm="100000">
                                          <p:val>
                                            <p:strVal val="1+ppt_h/2"/>
                                          </p:val>
                                        </p:tav>
                                      </p:tavLst>
                                    </p:anim>
                                    <p:set>
                                      <p:cBhvr>
                                        <p:cTn id="89" dur="1" fill="hold">
                                          <p:stCondLst>
                                            <p:cond delay="1999"/>
                                          </p:stCondLst>
                                        </p:cTn>
                                        <p:tgtEl>
                                          <p:spTgt spid="5"/>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7"/>
                                        </p:tgtEl>
                                        <p:attrNameLst>
                                          <p:attrName>ppt_x</p:attrName>
                                        </p:attrNameLst>
                                      </p:cBhvr>
                                      <p:tavLst>
                                        <p:tav tm="0">
                                          <p:val>
                                            <p:strVal val="ppt_x"/>
                                          </p:val>
                                        </p:tav>
                                        <p:tav tm="100000">
                                          <p:val>
                                            <p:strVal val="0-ppt_w/2"/>
                                          </p:val>
                                        </p:tav>
                                      </p:tavLst>
                                    </p:anim>
                                    <p:anim calcmode="lin" valueType="num">
                                      <p:cBhvr additive="base">
                                        <p:cTn id="92" dur="2000"/>
                                        <p:tgtEl>
                                          <p:spTgt spid="7"/>
                                        </p:tgtEl>
                                        <p:attrNameLst>
                                          <p:attrName>ppt_y</p:attrName>
                                        </p:attrNameLst>
                                      </p:cBhvr>
                                      <p:tavLst>
                                        <p:tav tm="0">
                                          <p:val>
                                            <p:strVal val="ppt_y"/>
                                          </p:val>
                                        </p:tav>
                                        <p:tav tm="100000">
                                          <p:val>
                                            <p:strVal val="1+ppt_h/2"/>
                                          </p:val>
                                        </p:tav>
                                      </p:tavLst>
                                    </p:anim>
                                    <p:set>
                                      <p:cBhvr>
                                        <p:cTn id="93" dur="1" fill="hold">
                                          <p:stCondLst>
                                            <p:cond delay="1999"/>
                                          </p:stCondLst>
                                        </p:cTn>
                                        <p:tgtEl>
                                          <p:spTgt spid="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8"/>
                                        </p:tgtEl>
                                        <p:attrNameLst>
                                          <p:attrName>ppt_x</p:attrName>
                                        </p:attrNameLst>
                                      </p:cBhvr>
                                      <p:tavLst>
                                        <p:tav tm="0">
                                          <p:val>
                                            <p:strVal val="ppt_x"/>
                                          </p:val>
                                        </p:tav>
                                        <p:tav tm="100000">
                                          <p:val>
                                            <p:strVal val="0-ppt_w/2"/>
                                          </p:val>
                                        </p:tav>
                                      </p:tavLst>
                                    </p:anim>
                                    <p:anim calcmode="lin" valueType="num">
                                      <p:cBhvr additive="base">
                                        <p:cTn id="96" dur="2000"/>
                                        <p:tgtEl>
                                          <p:spTgt spid="8"/>
                                        </p:tgtEl>
                                        <p:attrNameLst>
                                          <p:attrName>ppt_y</p:attrName>
                                        </p:attrNameLst>
                                      </p:cBhvr>
                                      <p:tavLst>
                                        <p:tav tm="0">
                                          <p:val>
                                            <p:strVal val="ppt_y"/>
                                          </p:val>
                                        </p:tav>
                                        <p:tav tm="100000">
                                          <p:val>
                                            <p:strVal val="1+ppt_h/2"/>
                                          </p:val>
                                        </p:tav>
                                      </p:tavLst>
                                    </p:anim>
                                    <p:set>
                                      <p:cBhvr>
                                        <p:cTn id="97" dur="1" fill="hold">
                                          <p:stCondLst>
                                            <p:cond delay="1999"/>
                                          </p:stCondLst>
                                        </p:cTn>
                                        <p:tgtEl>
                                          <p:spTgt spid="8"/>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0-ppt_w/2"/>
                                          </p:val>
                                        </p:tav>
                                      </p:tavLst>
                                    </p:anim>
                                    <p:anim calcmode="lin" valueType="num">
                                      <p:cBhvr additive="base">
                                        <p:cTn id="100" dur="2000"/>
                                        <p:tgtEl>
                                          <p:spTgt spid="9"/>
                                        </p:tgtEl>
                                        <p:attrNameLst>
                                          <p:attrName>ppt_y</p:attrName>
                                        </p:attrNameLst>
                                      </p:cBhvr>
                                      <p:tavLst>
                                        <p:tav tm="0">
                                          <p:val>
                                            <p:strVal val="ppt_y"/>
                                          </p:val>
                                        </p:tav>
                                        <p:tav tm="100000">
                                          <p:val>
                                            <p:strVal val="1+ppt_h/2"/>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2000"/>
                                        <p:tgtEl>
                                          <p:spTgt spid="10"/>
                                        </p:tgtEl>
                                        <p:attrNameLst>
                                          <p:attrName>ppt_x</p:attrName>
                                        </p:attrNameLst>
                                      </p:cBhvr>
                                      <p:tavLst>
                                        <p:tav tm="0">
                                          <p:val>
                                            <p:strVal val="ppt_x"/>
                                          </p:val>
                                        </p:tav>
                                        <p:tav tm="100000">
                                          <p:val>
                                            <p:strVal val="0-ppt_w/2"/>
                                          </p:val>
                                        </p:tav>
                                      </p:tavLst>
                                    </p:anim>
                                    <p:anim calcmode="lin" valueType="num">
                                      <p:cBhvr additive="base">
                                        <p:cTn id="104" dur="2000"/>
                                        <p:tgtEl>
                                          <p:spTgt spid="10"/>
                                        </p:tgtEl>
                                        <p:attrNameLst>
                                          <p:attrName>ppt_y</p:attrName>
                                        </p:attrNameLst>
                                      </p:cBhvr>
                                      <p:tavLst>
                                        <p:tav tm="0">
                                          <p:val>
                                            <p:strVal val="ppt_y"/>
                                          </p:val>
                                        </p:tav>
                                        <p:tav tm="100000">
                                          <p:val>
                                            <p:strVal val="1+ppt_h/2"/>
                                          </p:val>
                                        </p:tav>
                                      </p:tavLst>
                                    </p:anim>
                                    <p:set>
                                      <p:cBhvr>
                                        <p:cTn id="105" dur="1" fill="hold">
                                          <p:stCondLst>
                                            <p:cond delay="1999"/>
                                          </p:stCondLst>
                                        </p:cTn>
                                        <p:tgtEl>
                                          <p:spTgt spid="10"/>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2000"/>
                                        <p:tgtEl>
                                          <p:spTgt spid="11"/>
                                        </p:tgtEl>
                                        <p:attrNameLst>
                                          <p:attrName>ppt_x</p:attrName>
                                        </p:attrNameLst>
                                      </p:cBhvr>
                                      <p:tavLst>
                                        <p:tav tm="0">
                                          <p:val>
                                            <p:strVal val="ppt_x"/>
                                          </p:val>
                                        </p:tav>
                                        <p:tav tm="100000">
                                          <p:val>
                                            <p:strVal val="0-ppt_w/2"/>
                                          </p:val>
                                        </p:tav>
                                      </p:tavLst>
                                    </p:anim>
                                    <p:anim calcmode="lin" valueType="num">
                                      <p:cBhvr additive="base">
                                        <p:cTn id="108" dur="2000"/>
                                        <p:tgtEl>
                                          <p:spTgt spid="11"/>
                                        </p:tgtEl>
                                        <p:attrNameLst>
                                          <p:attrName>ppt_y</p:attrName>
                                        </p:attrNameLst>
                                      </p:cBhvr>
                                      <p:tavLst>
                                        <p:tav tm="0">
                                          <p:val>
                                            <p:strVal val="ppt_y"/>
                                          </p:val>
                                        </p:tav>
                                        <p:tav tm="100000">
                                          <p:val>
                                            <p:strVal val="1+ppt_h/2"/>
                                          </p:val>
                                        </p:tav>
                                      </p:tavLst>
                                    </p:anim>
                                    <p:set>
                                      <p:cBhvr>
                                        <p:cTn id="109" dur="1" fill="hold">
                                          <p:stCondLst>
                                            <p:cond delay="1999"/>
                                          </p:stCondLst>
                                        </p:cTn>
                                        <p:tgtEl>
                                          <p:spTgt spid="11"/>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2000"/>
                                        <p:tgtEl>
                                          <p:spTgt spid="12"/>
                                        </p:tgtEl>
                                        <p:attrNameLst>
                                          <p:attrName>ppt_x</p:attrName>
                                        </p:attrNameLst>
                                      </p:cBhvr>
                                      <p:tavLst>
                                        <p:tav tm="0">
                                          <p:val>
                                            <p:strVal val="ppt_x"/>
                                          </p:val>
                                        </p:tav>
                                        <p:tav tm="100000">
                                          <p:val>
                                            <p:strVal val="0-ppt_w/2"/>
                                          </p:val>
                                        </p:tav>
                                      </p:tavLst>
                                    </p:anim>
                                    <p:anim calcmode="lin" valueType="num">
                                      <p:cBhvr additive="base">
                                        <p:cTn id="112" dur="2000"/>
                                        <p:tgtEl>
                                          <p:spTgt spid="12"/>
                                        </p:tgtEl>
                                        <p:attrNameLst>
                                          <p:attrName>ppt_y</p:attrName>
                                        </p:attrNameLst>
                                      </p:cBhvr>
                                      <p:tavLst>
                                        <p:tav tm="0">
                                          <p:val>
                                            <p:strVal val="ppt_y"/>
                                          </p:val>
                                        </p:tav>
                                        <p:tav tm="100000">
                                          <p:val>
                                            <p:strVal val="1+ppt_h/2"/>
                                          </p:val>
                                        </p:tav>
                                      </p:tavLst>
                                    </p:anim>
                                    <p:set>
                                      <p:cBhvr>
                                        <p:cTn id="113" dur="1" fill="hold">
                                          <p:stCondLst>
                                            <p:cond delay="1999"/>
                                          </p:stCondLst>
                                        </p:cTn>
                                        <p:tgtEl>
                                          <p:spTgt spid="12"/>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0-ppt_w/2"/>
                                          </p:val>
                                        </p:tav>
                                      </p:tavLst>
                                    </p:anim>
                                    <p:anim calcmode="lin" valueType="num">
                                      <p:cBhvr additive="base">
                                        <p:cTn id="116" dur="2000"/>
                                        <p:tgtEl>
                                          <p:spTgt spid="13"/>
                                        </p:tgtEl>
                                        <p:attrNameLst>
                                          <p:attrName>ppt_y</p:attrName>
                                        </p:attrNameLst>
                                      </p:cBhvr>
                                      <p:tavLst>
                                        <p:tav tm="0">
                                          <p:val>
                                            <p:strVal val="ppt_y"/>
                                          </p:val>
                                        </p:tav>
                                        <p:tav tm="100000">
                                          <p:val>
                                            <p:strVal val="1+ppt_h/2"/>
                                          </p:val>
                                        </p:tav>
                                      </p:tavLst>
                                    </p:anim>
                                    <p:set>
                                      <p:cBhvr>
                                        <p:cTn id="117" dur="1" fill="hold">
                                          <p:stCondLst>
                                            <p:cond delay="1999"/>
                                          </p:stCondLst>
                                        </p:cTn>
                                        <p:tgtEl>
                                          <p:spTgt spid="13"/>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2000"/>
                                        <p:tgtEl>
                                          <p:spTgt spid="14"/>
                                        </p:tgtEl>
                                        <p:attrNameLst>
                                          <p:attrName>ppt_x</p:attrName>
                                        </p:attrNameLst>
                                      </p:cBhvr>
                                      <p:tavLst>
                                        <p:tav tm="0">
                                          <p:val>
                                            <p:strVal val="ppt_x"/>
                                          </p:val>
                                        </p:tav>
                                        <p:tav tm="100000">
                                          <p:val>
                                            <p:strVal val="0-ppt_w/2"/>
                                          </p:val>
                                        </p:tav>
                                      </p:tavLst>
                                    </p:anim>
                                    <p:anim calcmode="lin" valueType="num">
                                      <p:cBhvr additive="base">
                                        <p:cTn id="120" dur="2000"/>
                                        <p:tgtEl>
                                          <p:spTgt spid="14"/>
                                        </p:tgtEl>
                                        <p:attrNameLst>
                                          <p:attrName>ppt_y</p:attrName>
                                        </p:attrNameLst>
                                      </p:cBhvr>
                                      <p:tavLst>
                                        <p:tav tm="0">
                                          <p:val>
                                            <p:strVal val="ppt_y"/>
                                          </p:val>
                                        </p:tav>
                                        <p:tav tm="100000">
                                          <p:val>
                                            <p:strVal val="1+ppt_h/2"/>
                                          </p:val>
                                        </p:tav>
                                      </p:tavLst>
                                    </p:anim>
                                    <p:set>
                                      <p:cBhvr>
                                        <p:cTn id="121" dur="1" fill="hold">
                                          <p:stCondLst>
                                            <p:cond delay="1999"/>
                                          </p:stCondLst>
                                        </p:cTn>
                                        <p:tgtEl>
                                          <p:spTgt spid="14"/>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2000"/>
                                        <p:tgtEl>
                                          <p:spTgt spid="15"/>
                                        </p:tgtEl>
                                        <p:attrNameLst>
                                          <p:attrName>ppt_x</p:attrName>
                                        </p:attrNameLst>
                                      </p:cBhvr>
                                      <p:tavLst>
                                        <p:tav tm="0">
                                          <p:val>
                                            <p:strVal val="ppt_x"/>
                                          </p:val>
                                        </p:tav>
                                        <p:tav tm="100000">
                                          <p:val>
                                            <p:strVal val="0-ppt_w/2"/>
                                          </p:val>
                                        </p:tav>
                                      </p:tavLst>
                                    </p:anim>
                                    <p:anim calcmode="lin" valueType="num">
                                      <p:cBhvr additive="base">
                                        <p:cTn id="124" dur="2000"/>
                                        <p:tgtEl>
                                          <p:spTgt spid="15"/>
                                        </p:tgtEl>
                                        <p:attrNameLst>
                                          <p:attrName>ppt_y</p:attrName>
                                        </p:attrNameLst>
                                      </p:cBhvr>
                                      <p:tavLst>
                                        <p:tav tm="0">
                                          <p:val>
                                            <p:strVal val="ppt_y"/>
                                          </p:val>
                                        </p:tav>
                                        <p:tav tm="100000">
                                          <p:val>
                                            <p:strVal val="1+ppt_h/2"/>
                                          </p:val>
                                        </p:tav>
                                      </p:tavLst>
                                    </p:anim>
                                    <p:set>
                                      <p:cBhvr>
                                        <p:cTn id="125" dur="1" fill="hold">
                                          <p:stCondLst>
                                            <p:cond delay="1999"/>
                                          </p:stCondLst>
                                        </p:cTn>
                                        <p:tgtEl>
                                          <p:spTgt spid="15"/>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2000"/>
                                        <p:tgtEl>
                                          <p:spTgt spid="16"/>
                                        </p:tgtEl>
                                        <p:attrNameLst>
                                          <p:attrName>ppt_x</p:attrName>
                                        </p:attrNameLst>
                                      </p:cBhvr>
                                      <p:tavLst>
                                        <p:tav tm="0">
                                          <p:val>
                                            <p:strVal val="ppt_x"/>
                                          </p:val>
                                        </p:tav>
                                        <p:tav tm="100000">
                                          <p:val>
                                            <p:strVal val="0-ppt_w/2"/>
                                          </p:val>
                                        </p:tav>
                                      </p:tavLst>
                                    </p:anim>
                                    <p:anim calcmode="lin" valueType="num">
                                      <p:cBhvr additive="base">
                                        <p:cTn id="128" dur="2000"/>
                                        <p:tgtEl>
                                          <p:spTgt spid="16"/>
                                        </p:tgtEl>
                                        <p:attrNameLst>
                                          <p:attrName>ppt_y</p:attrName>
                                        </p:attrNameLst>
                                      </p:cBhvr>
                                      <p:tavLst>
                                        <p:tav tm="0">
                                          <p:val>
                                            <p:strVal val="ppt_y"/>
                                          </p:val>
                                        </p:tav>
                                        <p:tav tm="100000">
                                          <p:val>
                                            <p:strVal val="1+ppt_h/2"/>
                                          </p:val>
                                        </p:tav>
                                      </p:tavLst>
                                    </p:anim>
                                    <p:set>
                                      <p:cBhvr>
                                        <p:cTn id="129" dur="1" fill="hold">
                                          <p:stCondLst>
                                            <p:cond delay="1999"/>
                                          </p:stCondLst>
                                        </p:cTn>
                                        <p:tgtEl>
                                          <p:spTgt spid="16"/>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2000"/>
                                        <p:tgtEl>
                                          <p:spTgt spid="17"/>
                                        </p:tgtEl>
                                        <p:attrNameLst>
                                          <p:attrName>ppt_x</p:attrName>
                                        </p:attrNameLst>
                                      </p:cBhvr>
                                      <p:tavLst>
                                        <p:tav tm="0">
                                          <p:val>
                                            <p:strVal val="ppt_x"/>
                                          </p:val>
                                        </p:tav>
                                        <p:tav tm="100000">
                                          <p:val>
                                            <p:strVal val="0-ppt_w/2"/>
                                          </p:val>
                                        </p:tav>
                                      </p:tavLst>
                                    </p:anim>
                                    <p:anim calcmode="lin" valueType="num">
                                      <p:cBhvr additive="base">
                                        <p:cTn id="132" dur="2000"/>
                                        <p:tgtEl>
                                          <p:spTgt spid="17"/>
                                        </p:tgtEl>
                                        <p:attrNameLst>
                                          <p:attrName>ppt_y</p:attrName>
                                        </p:attrNameLst>
                                      </p:cBhvr>
                                      <p:tavLst>
                                        <p:tav tm="0">
                                          <p:val>
                                            <p:strVal val="ppt_y"/>
                                          </p:val>
                                        </p:tav>
                                        <p:tav tm="100000">
                                          <p:val>
                                            <p:strVal val="1+ppt_h/2"/>
                                          </p:val>
                                        </p:tav>
                                      </p:tavLst>
                                    </p:anim>
                                    <p:set>
                                      <p:cBhvr>
                                        <p:cTn id="133" dur="1" fill="hold">
                                          <p:stCondLst>
                                            <p:cond delay="1999"/>
                                          </p:stCondLst>
                                        </p:cTn>
                                        <p:tgtEl>
                                          <p:spTgt spid="17"/>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2000"/>
                                        <p:tgtEl>
                                          <p:spTgt spid="18"/>
                                        </p:tgtEl>
                                        <p:attrNameLst>
                                          <p:attrName>ppt_x</p:attrName>
                                        </p:attrNameLst>
                                      </p:cBhvr>
                                      <p:tavLst>
                                        <p:tav tm="0">
                                          <p:val>
                                            <p:strVal val="ppt_x"/>
                                          </p:val>
                                        </p:tav>
                                        <p:tav tm="100000">
                                          <p:val>
                                            <p:strVal val="0-ppt_w/2"/>
                                          </p:val>
                                        </p:tav>
                                      </p:tavLst>
                                    </p:anim>
                                    <p:anim calcmode="lin" valueType="num">
                                      <p:cBhvr additive="base">
                                        <p:cTn id="136" dur="2000"/>
                                        <p:tgtEl>
                                          <p:spTgt spid="18"/>
                                        </p:tgtEl>
                                        <p:attrNameLst>
                                          <p:attrName>ppt_y</p:attrName>
                                        </p:attrNameLst>
                                      </p:cBhvr>
                                      <p:tavLst>
                                        <p:tav tm="0">
                                          <p:val>
                                            <p:strVal val="ppt_y"/>
                                          </p:val>
                                        </p:tav>
                                        <p:tav tm="100000">
                                          <p:val>
                                            <p:strVal val="1+ppt_h/2"/>
                                          </p:val>
                                        </p:tav>
                                      </p:tavLst>
                                    </p:anim>
                                    <p:set>
                                      <p:cBhvr>
                                        <p:cTn id="137" dur="1" fill="hold">
                                          <p:stCondLst>
                                            <p:cond delay="1999"/>
                                          </p:stCondLst>
                                        </p:cTn>
                                        <p:tgtEl>
                                          <p:spTgt spid="18"/>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2"/>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3"/>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4"/>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5"/>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6"/>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7"/>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8"/>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additive="base">
                                        <p:cTn id="166" dur="2000" fill="hold"/>
                                        <p:tgtEl>
                                          <p:spTgt spid="2"/>
                                        </p:tgtEl>
                                        <p:attrNameLst>
                                          <p:attrName>ppt_x</p:attrName>
                                        </p:attrNameLst>
                                      </p:cBhvr>
                                      <p:tavLst>
                                        <p:tav tm="0">
                                          <p:val>
                                            <p:strVal val="1+#ppt_w/2"/>
                                          </p:val>
                                        </p:tav>
                                        <p:tav tm="100000">
                                          <p:val>
                                            <p:strVal val="#ppt_x"/>
                                          </p:val>
                                        </p:tav>
                                      </p:tavLst>
                                    </p:anim>
                                    <p:anim calcmode="lin" valueType="num">
                                      <p:cBhvr additive="base">
                                        <p:cTn id="167"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6600FF"/>
            </a:gs>
            <a:gs pos="50000">
              <a:srgbClr val="BDBDFF">
                <a:shade val="67500"/>
                <a:satMod val="115000"/>
              </a:srgbClr>
            </a:gs>
            <a:gs pos="100000">
              <a:srgbClr val="BDBD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2f37e63.png"/>
          <p:cNvPicPr>
            <a:picLocks noChangeAspect="1"/>
          </p:cNvPicPr>
          <p:nvPr/>
        </p:nvPicPr>
        <p:blipFill>
          <a:blip r:embed="rId2"/>
          <a:stretch>
            <a:fillRect/>
          </a:stretch>
        </p:blipFill>
        <p:spPr>
          <a:xfrm>
            <a:off x="2214546" y="0"/>
            <a:ext cx="5328714" cy="5143500"/>
          </a:xfrm>
          <a:prstGeom prst="rect">
            <a:avLst/>
          </a:prstGeom>
        </p:spPr>
      </p:pic>
      <p:sp>
        <p:nvSpPr>
          <p:cNvPr id="4" name="3 CuadroTexto"/>
          <p:cNvSpPr txBox="1"/>
          <p:nvPr/>
        </p:nvSpPr>
        <p:spPr>
          <a:xfrm>
            <a:off x="3214678" y="1785932"/>
            <a:ext cx="3000396" cy="1600438"/>
          </a:xfrm>
          <a:prstGeom prst="rect">
            <a:avLst/>
          </a:prstGeom>
          <a:noFill/>
        </p:spPr>
        <p:txBody>
          <a:bodyPr wrap="square" rtlCol="0">
            <a:spAutoFit/>
          </a:bodyPr>
          <a:lstStyle/>
          <a:p>
            <a:pPr algn="ctr"/>
            <a:r>
              <a:rPr lang="es-PE" sz="1600" dirty="0" smtClean="0">
                <a:solidFill>
                  <a:srgbClr val="2F1444"/>
                </a:solidFill>
              </a:rPr>
              <a:t>Según la </a:t>
            </a:r>
            <a:r>
              <a:rPr lang="es-PE" sz="1600" dirty="0" err="1" smtClean="0">
                <a:solidFill>
                  <a:srgbClr val="2F1444"/>
                </a:solidFill>
              </a:rPr>
              <a:t>aromaterapia</a:t>
            </a:r>
            <a:r>
              <a:rPr lang="es-PE" sz="1600" dirty="0" smtClean="0">
                <a:solidFill>
                  <a:srgbClr val="2F1444"/>
                </a:solidFill>
              </a:rPr>
              <a:t> y la cromoterapia, los aromas y colores de las distintas flores poseen propiedades curativas. La forma más sencilla de beneficiarse de sus virtudes es tenerlas en nuestro hogar</a:t>
            </a:r>
          </a:p>
          <a:p>
            <a:pPr algn="ctr"/>
            <a:endParaRPr lang="es-PE" sz="1600" dirty="0">
              <a:solidFill>
                <a:srgbClr val="2F1444"/>
              </a:solidFill>
            </a:endParaRPr>
          </a:p>
        </p:txBody>
      </p:sp>
      <p:sp>
        <p:nvSpPr>
          <p:cNvPr id="5" name="4 Rectángulo"/>
          <p:cNvSpPr/>
          <p:nvPr/>
        </p:nvSpPr>
        <p:spPr>
          <a:xfrm>
            <a:off x="-500098" y="-428646"/>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D60093"/>
            </a:gs>
            <a:gs pos="50000">
              <a:srgbClr val="008000">
                <a:shade val="67500"/>
                <a:satMod val="115000"/>
              </a:srgbClr>
            </a:gs>
            <a:gs pos="100000">
              <a:srgbClr val="00800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54576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738727-200.png"/>
          <p:cNvPicPr>
            <a:picLocks noChangeAspect="1"/>
          </p:cNvPicPr>
          <p:nvPr/>
        </p:nvPicPr>
        <p:blipFill>
          <a:blip r:embed="rId3">
            <a:lum bright="30000" contrast="40000"/>
          </a:blip>
          <a:stretch>
            <a:fillRect/>
          </a:stretch>
        </p:blipFill>
        <p:spPr>
          <a:xfrm>
            <a:off x="3643306" y="0"/>
            <a:ext cx="857256" cy="857256"/>
          </a:xfrm>
          <a:prstGeom prst="rect">
            <a:avLst/>
          </a:prstGeom>
        </p:spPr>
      </p:pic>
      <p:pic>
        <p:nvPicPr>
          <p:cNvPr id="5" name="4 Imagen" descr="1738727-200.png"/>
          <p:cNvPicPr>
            <a:picLocks noChangeAspect="1"/>
          </p:cNvPicPr>
          <p:nvPr/>
        </p:nvPicPr>
        <p:blipFill>
          <a:blip r:embed="rId3">
            <a:lum bright="30000" contrast="40000"/>
          </a:blip>
          <a:stretch>
            <a:fillRect/>
          </a:stretch>
        </p:blipFill>
        <p:spPr>
          <a:xfrm>
            <a:off x="4572000" y="0"/>
            <a:ext cx="857256" cy="857256"/>
          </a:xfrm>
          <a:prstGeom prst="rect">
            <a:avLst/>
          </a:prstGeom>
        </p:spPr>
      </p:pic>
      <p:pic>
        <p:nvPicPr>
          <p:cNvPr id="6" name="5 Imagen" descr="1738727-200.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a:off x="3643306" y="857238"/>
            <a:ext cx="857256" cy="857256"/>
          </a:xfrm>
          <a:prstGeom prst="rect">
            <a:avLst/>
          </a:prstGeom>
        </p:spPr>
      </p:pic>
      <p:pic>
        <p:nvPicPr>
          <p:cNvPr id="7" name="6 Imagen" descr="1738727-200.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a:off x="4572000" y="857238"/>
            <a:ext cx="857256" cy="857256"/>
          </a:xfrm>
          <a:prstGeom prst="rect">
            <a:avLst/>
          </a:prstGeom>
        </p:spPr>
      </p:pic>
      <p:pic>
        <p:nvPicPr>
          <p:cNvPr id="8" name="7 Imagen" descr="1738727-200.png"/>
          <p:cNvPicPr>
            <a:picLocks noChangeAspect="1"/>
          </p:cNvPicPr>
          <p:nvPr/>
        </p:nvPicPr>
        <p:blipFill>
          <a:blip r:embed="rId3">
            <a:lum bright="30000" contrast="40000"/>
          </a:blip>
          <a:stretch>
            <a:fillRect/>
          </a:stretch>
        </p:blipFill>
        <p:spPr>
          <a:xfrm>
            <a:off x="3643306" y="1714512"/>
            <a:ext cx="857256" cy="857256"/>
          </a:xfrm>
          <a:prstGeom prst="rect">
            <a:avLst/>
          </a:prstGeom>
        </p:spPr>
      </p:pic>
      <p:pic>
        <p:nvPicPr>
          <p:cNvPr id="9" name="8 Imagen" descr="1738727-200.png"/>
          <p:cNvPicPr>
            <a:picLocks noChangeAspect="1"/>
          </p:cNvPicPr>
          <p:nvPr/>
        </p:nvPicPr>
        <p:blipFill>
          <a:blip r:embed="rId3">
            <a:lum bright="30000" contrast="40000"/>
          </a:blip>
          <a:stretch>
            <a:fillRect/>
          </a:stretch>
        </p:blipFill>
        <p:spPr>
          <a:xfrm>
            <a:off x="4572000" y="1714512"/>
            <a:ext cx="857256" cy="857256"/>
          </a:xfrm>
          <a:prstGeom prst="rect">
            <a:avLst/>
          </a:prstGeom>
        </p:spPr>
      </p:pic>
      <p:pic>
        <p:nvPicPr>
          <p:cNvPr id="10" name="9 Imagen" descr="1738727-200.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a:off x="3643306" y="2571750"/>
            <a:ext cx="857256" cy="857256"/>
          </a:xfrm>
          <a:prstGeom prst="rect">
            <a:avLst/>
          </a:prstGeom>
        </p:spPr>
      </p:pic>
      <p:pic>
        <p:nvPicPr>
          <p:cNvPr id="11" name="10 Imagen" descr="1738727-200.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a:off x="4572000" y="2571750"/>
            <a:ext cx="857256" cy="857256"/>
          </a:xfrm>
          <a:prstGeom prst="rect">
            <a:avLst/>
          </a:prstGeom>
        </p:spPr>
      </p:pic>
      <p:pic>
        <p:nvPicPr>
          <p:cNvPr id="12" name="11 Imagen" descr="1738727-200.png"/>
          <p:cNvPicPr>
            <a:picLocks noChangeAspect="1"/>
          </p:cNvPicPr>
          <p:nvPr/>
        </p:nvPicPr>
        <p:blipFill>
          <a:blip r:embed="rId3">
            <a:lum bright="30000" contrast="40000"/>
          </a:blip>
          <a:stretch>
            <a:fillRect/>
          </a:stretch>
        </p:blipFill>
        <p:spPr>
          <a:xfrm>
            <a:off x="3643306" y="3429006"/>
            <a:ext cx="857256" cy="857256"/>
          </a:xfrm>
          <a:prstGeom prst="rect">
            <a:avLst/>
          </a:prstGeom>
        </p:spPr>
      </p:pic>
      <p:pic>
        <p:nvPicPr>
          <p:cNvPr id="13" name="12 Imagen" descr="1738727-200.png"/>
          <p:cNvPicPr>
            <a:picLocks noChangeAspect="1"/>
          </p:cNvPicPr>
          <p:nvPr/>
        </p:nvPicPr>
        <p:blipFill>
          <a:blip r:embed="rId3">
            <a:lum bright="30000" contrast="40000"/>
          </a:blip>
          <a:stretch>
            <a:fillRect/>
          </a:stretch>
        </p:blipFill>
        <p:spPr>
          <a:xfrm>
            <a:off x="4572000" y="3429006"/>
            <a:ext cx="857256" cy="857256"/>
          </a:xfrm>
          <a:prstGeom prst="rect">
            <a:avLst/>
          </a:prstGeom>
        </p:spPr>
      </p:pic>
      <p:pic>
        <p:nvPicPr>
          <p:cNvPr id="14" name="13 Imagen" descr="1738727-200.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a:off x="3643306" y="4286244"/>
            <a:ext cx="857256" cy="857256"/>
          </a:xfrm>
          <a:prstGeom prst="rect">
            <a:avLst/>
          </a:prstGeom>
        </p:spPr>
      </p:pic>
      <p:pic>
        <p:nvPicPr>
          <p:cNvPr id="15" name="14 Imagen" descr="1738727-200.png"/>
          <p:cNvPicPr>
            <a:picLocks noChangeAspect="1"/>
          </p:cNvPicPr>
          <p:nvPr/>
        </p:nvPicPr>
        <p:blipFill>
          <a:blip r:embed="rId3">
            <a:duotone>
              <a:schemeClr val="accent3">
                <a:shade val="45000"/>
                <a:satMod val="135000"/>
              </a:schemeClr>
              <a:prstClr val="white"/>
            </a:duotone>
            <a:lum bright="30000" contrast="40000"/>
          </a:blip>
          <a:stretch>
            <a:fillRect/>
          </a:stretch>
        </p:blipFill>
        <p:spPr>
          <a:xfrm>
            <a:off x="4572000" y="4286244"/>
            <a:ext cx="857256" cy="857256"/>
          </a:xfrm>
          <a:prstGeom prst="rect">
            <a:avLst/>
          </a:prstGeom>
        </p:spPr>
      </p:pic>
      <p:sp>
        <p:nvSpPr>
          <p:cNvPr id="16" name="15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3" name="2 Imagen" descr="stock-photo-34116582.jpg"/>
          <p:cNvPicPr>
            <a:picLocks noChangeAspect="1"/>
          </p:cNvPicPr>
          <p:nvPr/>
        </p:nvPicPr>
        <p:blipFill>
          <a:blip r:embed="rId2"/>
          <a:stretch>
            <a:fillRect/>
          </a:stretch>
        </p:blipFill>
        <p:spPr>
          <a:xfrm>
            <a:off x="0" y="0"/>
            <a:ext cx="9144000" cy="5143499"/>
          </a:xfrm>
          <a:prstGeom prst="rect">
            <a:avLst/>
          </a:prstGeom>
        </p:spPr>
      </p:pic>
      <p:pic>
        <p:nvPicPr>
          <p:cNvPr id="4" name="3 Imagen" descr="13c3c6f3afb391591298bcda4fb2b498.jpg"/>
          <p:cNvPicPr>
            <a:picLocks noChangeAspect="1"/>
          </p:cNvPicPr>
          <p:nvPr/>
        </p:nvPicPr>
        <p:blipFill>
          <a:blip r:embed="rId3" cstate="print"/>
          <a:stretch>
            <a:fillRect/>
          </a:stretch>
        </p:blipFill>
        <p:spPr>
          <a:xfrm>
            <a:off x="3857620" y="4500558"/>
            <a:ext cx="642942" cy="642942"/>
          </a:xfrm>
          <a:prstGeom prst="flowChartConnector">
            <a:avLst/>
          </a:prstGeom>
          <a:effectLst>
            <a:softEdge rad="12700"/>
          </a:effectLst>
        </p:spPr>
      </p:pic>
      <p:pic>
        <p:nvPicPr>
          <p:cNvPr id="5" name="4 Imagen" descr="13c3c6f3afb391591298bcda4fb2b498.jpg"/>
          <p:cNvPicPr>
            <a:picLocks noChangeAspect="1"/>
          </p:cNvPicPr>
          <p:nvPr/>
        </p:nvPicPr>
        <p:blipFill>
          <a:blip r:embed="rId3" cstate="print"/>
          <a:stretch>
            <a:fillRect/>
          </a:stretch>
        </p:blipFill>
        <p:spPr>
          <a:xfrm>
            <a:off x="4643438" y="4500558"/>
            <a:ext cx="642942" cy="642942"/>
          </a:xfrm>
          <a:prstGeom prst="flowChartConnector">
            <a:avLst/>
          </a:prstGeom>
          <a:effectLst>
            <a:softEdge rad="12700"/>
          </a:effectLst>
        </p:spPr>
      </p:pic>
      <p:pic>
        <p:nvPicPr>
          <p:cNvPr id="6" name="5 Imagen" descr="13c3c6f3afb391591298bcda4fb2b498.jpg"/>
          <p:cNvPicPr>
            <a:picLocks noChangeAspect="1"/>
          </p:cNvPicPr>
          <p:nvPr/>
        </p:nvPicPr>
        <p:blipFill>
          <a:blip r:embed="rId3" cstate="print"/>
          <a:stretch>
            <a:fillRect/>
          </a:stretch>
        </p:blipFill>
        <p:spPr>
          <a:xfrm>
            <a:off x="0" y="0"/>
            <a:ext cx="642942" cy="642942"/>
          </a:xfrm>
          <a:prstGeom prst="flowChartConnector">
            <a:avLst/>
          </a:prstGeom>
          <a:effectLst>
            <a:softEdge rad="12700"/>
          </a:effectLst>
        </p:spPr>
      </p:pic>
      <p:pic>
        <p:nvPicPr>
          <p:cNvPr id="7" name="6 Imagen" descr="13c3c6f3afb391591298bcda4fb2b498.jpg"/>
          <p:cNvPicPr>
            <a:picLocks noChangeAspect="1"/>
          </p:cNvPicPr>
          <p:nvPr/>
        </p:nvPicPr>
        <p:blipFill>
          <a:blip r:embed="rId3" cstate="print"/>
          <a:stretch>
            <a:fillRect/>
          </a:stretch>
        </p:blipFill>
        <p:spPr>
          <a:xfrm>
            <a:off x="8501058" y="0"/>
            <a:ext cx="642942" cy="642942"/>
          </a:xfrm>
          <a:prstGeom prst="flowChartConnector">
            <a:avLst/>
          </a:prstGeom>
          <a:effectLst>
            <a:softEdge rad="12700"/>
          </a:effectLst>
        </p:spPr>
      </p:pic>
      <p:pic>
        <p:nvPicPr>
          <p:cNvPr id="8" name="7 Imagen" descr="13c3c6f3afb391591298bcda4fb2b498.jpg"/>
          <p:cNvPicPr>
            <a:picLocks noChangeAspect="1"/>
          </p:cNvPicPr>
          <p:nvPr/>
        </p:nvPicPr>
        <p:blipFill>
          <a:blip r:embed="rId3" cstate="print"/>
          <a:stretch>
            <a:fillRect/>
          </a:stretch>
        </p:blipFill>
        <p:spPr>
          <a:xfrm>
            <a:off x="571472" y="357172"/>
            <a:ext cx="642942" cy="642942"/>
          </a:xfrm>
          <a:prstGeom prst="flowChartConnector">
            <a:avLst/>
          </a:prstGeom>
          <a:effectLst>
            <a:softEdge rad="12700"/>
          </a:effectLst>
        </p:spPr>
      </p:pic>
      <p:pic>
        <p:nvPicPr>
          <p:cNvPr id="9" name="8 Imagen" descr="13c3c6f3afb391591298bcda4fb2b498.jpg"/>
          <p:cNvPicPr>
            <a:picLocks noChangeAspect="1"/>
          </p:cNvPicPr>
          <p:nvPr/>
        </p:nvPicPr>
        <p:blipFill>
          <a:blip r:embed="rId3" cstate="print"/>
          <a:stretch>
            <a:fillRect/>
          </a:stretch>
        </p:blipFill>
        <p:spPr>
          <a:xfrm>
            <a:off x="1142976" y="714362"/>
            <a:ext cx="642942" cy="642942"/>
          </a:xfrm>
          <a:prstGeom prst="flowChartConnector">
            <a:avLst/>
          </a:prstGeom>
          <a:effectLst>
            <a:softEdge rad="12700"/>
          </a:effectLst>
        </p:spPr>
      </p:pic>
      <p:pic>
        <p:nvPicPr>
          <p:cNvPr id="10" name="9 Imagen" descr="13c3c6f3afb391591298bcda4fb2b498.jpg"/>
          <p:cNvPicPr>
            <a:picLocks noChangeAspect="1"/>
          </p:cNvPicPr>
          <p:nvPr/>
        </p:nvPicPr>
        <p:blipFill>
          <a:blip r:embed="rId3" cstate="print"/>
          <a:stretch>
            <a:fillRect/>
          </a:stretch>
        </p:blipFill>
        <p:spPr>
          <a:xfrm>
            <a:off x="1714480" y="1142990"/>
            <a:ext cx="642942" cy="642942"/>
          </a:xfrm>
          <a:prstGeom prst="flowChartConnector">
            <a:avLst/>
          </a:prstGeom>
          <a:effectLst>
            <a:softEdge rad="12700"/>
          </a:effectLst>
        </p:spPr>
      </p:pic>
      <p:pic>
        <p:nvPicPr>
          <p:cNvPr id="11" name="10 Imagen" descr="13c3c6f3afb391591298bcda4fb2b498.jpg"/>
          <p:cNvPicPr>
            <a:picLocks noChangeAspect="1"/>
          </p:cNvPicPr>
          <p:nvPr/>
        </p:nvPicPr>
        <p:blipFill>
          <a:blip r:embed="rId3" cstate="print"/>
          <a:stretch>
            <a:fillRect/>
          </a:stretch>
        </p:blipFill>
        <p:spPr>
          <a:xfrm>
            <a:off x="2214546" y="1643056"/>
            <a:ext cx="642942" cy="642942"/>
          </a:xfrm>
          <a:prstGeom prst="flowChartConnector">
            <a:avLst/>
          </a:prstGeom>
          <a:effectLst>
            <a:softEdge rad="12700"/>
          </a:effectLst>
        </p:spPr>
      </p:pic>
      <p:pic>
        <p:nvPicPr>
          <p:cNvPr id="12" name="11 Imagen" descr="13c3c6f3afb391591298bcda4fb2b498.jpg"/>
          <p:cNvPicPr>
            <a:picLocks noChangeAspect="1"/>
          </p:cNvPicPr>
          <p:nvPr/>
        </p:nvPicPr>
        <p:blipFill>
          <a:blip r:embed="rId3" cstate="print"/>
          <a:stretch>
            <a:fillRect/>
          </a:stretch>
        </p:blipFill>
        <p:spPr>
          <a:xfrm>
            <a:off x="2714612" y="2071684"/>
            <a:ext cx="642942" cy="642942"/>
          </a:xfrm>
          <a:prstGeom prst="flowChartConnector">
            <a:avLst/>
          </a:prstGeom>
          <a:effectLst>
            <a:softEdge rad="12700"/>
          </a:effectLst>
        </p:spPr>
      </p:pic>
      <p:pic>
        <p:nvPicPr>
          <p:cNvPr id="13" name="12 Imagen" descr="13c3c6f3afb391591298bcda4fb2b498.jpg"/>
          <p:cNvPicPr>
            <a:picLocks noChangeAspect="1"/>
          </p:cNvPicPr>
          <p:nvPr/>
        </p:nvPicPr>
        <p:blipFill>
          <a:blip r:embed="rId3" cstate="print"/>
          <a:stretch>
            <a:fillRect/>
          </a:stretch>
        </p:blipFill>
        <p:spPr>
          <a:xfrm>
            <a:off x="3143240" y="2714626"/>
            <a:ext cx="642942" cy="642942"/>
          </a:xfrm>
          <a:prstGeom prst="flowChartConnector">
            <a:avLst/>
          </a:prstGeom>
          <a:effectLst>
            <a:softEdge rad="12700"/>
          </a:effectLst>
        </p:spPr>
      </p:pic>
      <p:pic>
        <p:nvPicPr>
          <p:cNvPr id="14" name="13 Imagen" descr="13c3c6f3afb391591298bcda4fb2b498.jpg"/>
          <p:cNvPicPr>
            <a:picLocks noChangeAspect="1"/>
          </p:cNvPicPr>
          <p:nvPr/>
        </p:nvPicPr>
        <p:blipFill>
          <a:blip r:embed="rId3" cstate="print"/>
          <a:stretch>
            <a:fillRect/>
          </a:stretch>
        </p:blipFill>
        <p:spPr>
          <a:xfrm>
            <a:off x="3428992" y="3286130"/>
            <a:ext cx="642942" cy="642942"/>
          </a:xfrm>
          <a:prstGeom prst="flowChartConnector">
            <a:avLst/>
          </a:prstGeom>
          <a:effectLst>
            <a:softEdge rad="12700"/>
          </a:effectLst>
        </p:spPr>
      </p:pic>
      <p:pic>
        <p:nvPicPr>
          <p:cNvPr id="15" name="14 Imagen" descr="13c3c6f3afb391591298bcda4fb2b498.jpg"/>
          <p:cNvPicPr>
            <a:picLocks noChangeAspect="1"/>
          </p:cNvPicPr>
          <p:nvPr/>
        </p:nvPicPr>
        <p:blipFill>
          <a:blip r:embed="rId3" cstate="print"/>
          <a:stretch>
            <a:fillRect/>
          </a:stretch>
        </p:blipFill>
        <p:spPr>
          <a:xfrm>
            <a:off x="3714744" y="3857634"/>
            <a:ext cx="642942" cy="642942"/>
          </a:xfrm>
          <a:prstGeom prst="flowChartConnector">
            <a:avLst/>
          </a:prstGeom>
          <a:effectLst>
            <a:softEdge rad="12700"/>
          </a:effectLst>
        </p:spPr>
      </p:pic>
      <p:pic>
        <p:nvPicPr>
          <p:cNvPr id="16" name="15 Imagen" descr="13c3c6f3afb391591298bcda4fb2b498.jpg"/>
          <p:cNvPicPr>
            <a:picLocks noChangeAspect="1"/>
          </p:cNvPicPr>
          <p:nvPr/>
        </p:nvPicPr>
        <p:blipFill>
          <a:blip r:embed="rId3" cstate="print"/>
          <a:stretch>
            <a:fillRect/>
          </a:stretch>
        </p:blipFill>
        <p:spPr>
          <a:xfrm>
            <a:off x="4786314" y="3857634"/>
            <a:ext cx="642942" cy="642942"/>
          </a:xfrm>
          <a:prstGeom prst="flowChartConnector">
            <a:avLst/>
          </a:prstGeom>
          <a:effectLst>
            <a:softEdge rad="12700"/>
          </a:effectLst>
        </p:spPr>
      </p:pic>
      <p:pic>
        <p:nvPicPr>
          <p:cNvPr id="17" name="16 Imagen" descr="13c3c6f3afb391591298bcda4fb2b498.jpg"/>
          <p:cNvPicPr>
            <a:picLocks noChangeAspect="1"/>
          </p:cNvPicPr>
          <p:nvPr/>
        </p:nvPicPr>
        <p:blipFill>
          <a:blip r:embed="rId3" cstate="print"/>
          <a:stretch>
            <a:fillRect/>
          </a:stretch>
        </p:blipFill>
        <p:spPr>
          <a:xfrm>
            <a:off x="5143504" y="3286130"/>
            <a:ext cx="642942" cy="642942"/>
          </a:xfrm>
          <a:prstGeom prst="flowChartConnector">
            <a:avLst/>
          </a:prstGeom>
          <a:effectLst>
            <a:softEdge rad="12700"/>
          </a:effectLst>
        </p:spPr>
      </p:pic>
      <p:pic>
        <p:nvPicPr>
          <p:cNvPr id="18" name="17 Imagen" descr="13c3c6f3afb391591298bcda4fb2b498.jpg"/>
          <p:cNvPicPr>
            <a:picLocks noChangeAspect="1"/>
          </p:cNvPicPr>
          <p:nvPr/>
        </p:nvPicPr>
        <p:blipFill>
          <a:blip r:embed="rId3" cstate="print"/>
          <a:stretch>
            <a:fillRect/>
          </a:stretch>
        </p:blipFill>
        <p:spPr>
          <a:xfrm>
            <a:off x="5429256" y="2643188"/>
            <a:ext cx="642942" cy="642942"/>
          </a:xfrm>
          <a:prstGeom prst="flowChartConnector">
            <a:avLst/>
          </a:prstGeom>
          <a:effectLst>
            <a:softEdge rad="12700"/>
          </a:effectLst>
        </p:spPr>
      </p:pic>
      <p:pic>
        <p:nvPicPr>
          <p:cNvPr id="19" name="18 Imagen" descr="13c3c6f3afb391591298bcda4fb2b498.jpg"/>
          <p:cNvPicPr>
            <a:picLocks noChangeAspect="1"/>
          </p:cNvPicPr>
          <p:nvPr/>
        </p:nvPicPr>
        <p:blipFill>
          <a:blip r:embed="rId3" cstate="print"/>
          <a:stretch>
            <a:fillRect/>
          </a:stretch>
        </p:blipFill>
        <p:spPr>
          <a:xfrm>
            <a:off x="5786446" y="2071684"/>
            <a:ext cx="642942" cy="642942"/>
          </a:xfrm>
          <a:prstGeom prst="flowChartConnector">
            <a:avLst/>
          </a:prstGeom>
          <a:effectLst>
            <a:softEdge rad="12700"/>
          </a:effectLst>
        </p:spPr>
      </p:pic>
      <p:pic>
        <p:nvPicPr>
          <p:cNvPr id="20" name="19 Imagen" descr="13c3c6f3afb391591298bcda4fb2b498.jpg"/>
          <p:cNvPicPr>
            <a:picLocks noChangeAspect="1"/>
          </p:cNvPicPr>
          <p:nvPr/>
        </p:nvPicPr>
        <p:blipFill>
          <a:blip r:embed="rId3" cstate="print"/>
          <a:stretch>
            <a:fillRect/>
          </a:stretch>
        </p:blipFill>
        <p:spPr>
          <a:xfrm>
            <a:off x="6215074" y="1571618"/>
            <a:ext cx="642942" cy="642942"/>
          </a:xfrm>
          <a:prstGeom prst="flowChartConnector">
            <a:avLst/>
          </a:prstGeom>
          <a:effectLst>
            <a:softEdge rad="12700"/>
          </a:effectLst>
        </p:spPr>
      </p:pic>
      <p:pic>
        <p:nvPicPr>
          <p:cNvPr id="21" name="20 Imagen" descr="13c3c6f3afb391591298bcda4fb2b498.jpg"/>
          <p:cNvPicPr>
            <a:picLocks noChangeAspect="1"/>
          </p:cNvPicPr>
          <p:nvPr/>
        </p:nvPicPr>
        <p:blipFill>
          <a:blip r:embed="rId3" cstate="print"/>
          <a:stretch>
            <a:fillRect/>
          </a:stretch>
        </p:blipFill>
        <p:spPr>
          <a:xfrm>
            <a:off x="6715140" y="1071552"/>
            <a:ext cx="642942" cy="642942"/>
          </a:xfrm>
          <a:prstGeom prst="flowChartConnector">
            <a:avLst/>
          </a:prstGeom>
          <a:effectLst>
            <a:softEdge rad="12700"/>
          </a:effectLst>
        </p:spPr>
      </p:pic>
      <p:pic>
        <p:nvPicPr>
          <p:cNvPr id="22" name="21 Imagen" descr="13c3c6f3afb391591298bcda4fb2b498.jpg"/>
          <p:cNvPicPr>
            <a:picLocks noChangeAspect="1"/>
          </p:cNvPicPr>
          <p:nvPr/>
        </p:nvPicPr>
        <p:blipFill>
          <a:blip r:embed="rId3" cstate="print"/>
          <a:stretch>
            <a:fillRect/>
          </a:stretch>
        </p:blipFill>
        <p:spPr>
          <a:xfrm>
            <a:off x="7286644" y="571486"/>
            <a:ext cx="642942" cy="642942"/>
          </a:xfrm>
          <a:prstGeom prst="flowChartConnector">
            <a:avLst/>
          </a:prstGeom>
          <a:effectLst>
            <a:softEdge rad="12700"/>
          </a:effectLst>
        </p:spPr>
      </p:pic>
      <p:pic>
        <p:nvPicPr>
          <p:cNvPr id="23" name="22 Imagen" descr="13c3c6f3afb391591298bcda4fb2b498.jpg"/>
          <p:cNvPicPr>
            <a:picLocks noChangeAspect="1"/>
          </p:cNvPicPr>
          <p:nvPr/>
        </p:nvPicPr>
        <p:blipFill>
          <a:blip r:embed="rId3" cstate="print"/>
          <a:stretch>
            <a:fillRect/>
          </a:stretch>
        </p:blipFill>
        <p:spPr>
          <a:xfrm>
            <a:off x="7858148" y="214296"/>
            <a:ext cx="642942" cy="642942"/>
          </a:xfrm>
          <a:prstGeom prst="flowChartConnector">
            <a:avLst/>
          </a:prstGeom>
          <a:effectLst>
            <a:softEdge rad="12700"/>
          </a:effectLst>
        </p:spPr>
      </p:pic>
      <p:sp>
        <p:nvSpPr>
          <p:cNvPr id="24" name="23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1"/>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2"/>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3"/>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1+ppt_w/2"/>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1+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1+ppt_w/2"/>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1+ppt_w/2"/>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1+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8"/>
                                        </p:tgtEl>
                                        <p:attrNameLst>
                                          <p:attrName>ppt_x</p:attrName>
                                        </p:attrNameLst>
                                      </p:cBhvr>
                                      <p:tavLst>
                                        <p:tav tm="0">
                                          <p:val>
                                            <p:strVal val="ppt_x"/>
                                          </p:val>
                                        </p:tav>
                                        <p:tav tm="100000">
                                          <p:val>
                                            <p:strVal val="0-ppt_w/2"/>
                                          </p:val>
                                        </p:tav>
                                      </p:tavLst>
                                    </p:anim>
                                    <p:anim calcmode="lin" valueType="num">
                                      <p:cBhvr additive="base">
                                        <p:cTn id="186" dur="2000"/>
                                        <p:tgtEl>
                                          <p:spTgt spid="18"/>
                                        </p:tgtEl>
                                        <p:attrNameLst>
                                          <p:attrName>ppt_y</p:attrName>
                                        </p:attrNameLst>
                                      </p:cBhvr>
                                      <p:tavLst>
                                        <p:tav tm="0">
                                          <p:val>
                                            <p:strVal val="ppt_y"/>
                                          </p:val>
                                        </p:tav>
                                        <p:tav tm="100000">
                                          <p:val>
                                            <p:strVal val="1+ppt_h/2"/>
                                          </p:val>
                                        </p:tav>
                                      </p:tavLst>
                                    </p:anim>
                                    <p:set>
                                      <p:cBhvr>
                                        <p:cTn id="187" dur="1" fill="hold">
                                          <p:stCondLst>
                                            <p:cond delay="1999"/>
                                          </p:stCondLst>
                                        </p:cTn>
                                        <p:tgtEl>
                                          <p:spTgt spid="18"/>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0-ppt_w/2"/>
                                          </p:val>
                                        </p:tav>
                                      </p:tavLst>
                                    </p:anim>
                                    <p:anim calcmode="lin" valueType="num">
                                      <p:cBhvr additive="base">
                                        <p:cTn id="190" dur="2000"/>
                                        <p:tgtEl>
                                          <p:spTgt spid="19"/>
                                        </p:tgtEl>
                                        <p:attrNameLst>
                                          <p:attrName>ppt_y</p:attrName>
                                        </p:attrNameLst>
                                      </p:cBhvr>
                                      <p:tavLst>
                                        <p:tav tm="0">
                                          <p:val>
                                            <p:strVal val="ppt_y"/>
                                          </p:val>
                                        </p:tav>
                                        <p:tav tm="100000">
                                          <p:val>
                                            <p:strVal val="1+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0-ppt_w/2"/>
                                          </p:val>
                                        </p:tav>
                                      </p:tavLst>
                                    </p:anim>
                                    <p:anim calcmode="lin" valueType="num">
                                      <p:cBhvr additive="base">
                                        <p:cTn id="194" dur="2000"/>
                                        <p:tgtEl>
                                          <p:spTgt spid="20"/>
                                        </p:tgtEl>
                                        <p:attrNameLst>
                                          <p:attrName>ppt_y</p:attrName>
                                        </p:attrNameLst>
                                      </p:cBhvr>
                                      <p:tavLst>
                                        <p:tav tm="0">
                                          <p:val>
                                            <p:strVal val="ppt_y"/>
                                          </p:val>
                                        </p:tav>
                                        <p:tav tm="100000">
                                          <p:val>
                                            <p:strVal val="1+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1+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1+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1+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17" presetClass="entr" presetSubtype="1" fill="hold" nodeType="withEffect">
                                  <p:stCondLst>
                                    <p:cond delay="0"/>
                                  </p:stCondLst>
                                  <p:childTnLst>
                                    <p:set>
                                      <p:cBhvr>
                                        <p:cTn id="209" dur="1" fill="hold">
                                          <p:stCondLst>
                                            <p:cond delay="0"/>
                                          </p:stCondLst>
                                        </p:cTn>
                                        <p:tgtEl>
                                          <p:spTgt spid="3"/>
                                        </p:tgtEl>
                                        <p:attrNameLst>
                                          <p:attrName>style.visibility</p:attrName>
                                        </p:attrNameLst>
                                      </p:cBhvr>
                                      <p:to>
                                        <p:strVal val="visible"/>
                                      </p:to>
                                    </p:set>
                                    <p:anim calcmode="lin" valueType="num">
                                      <p:cBhvr>
                                        <p:cTn id="210" dur="2000" fill="hold"/>
                                        <p:tgtEl>
                                          <p:spTgt spid="3"/>
                                        </p:tgtEl>
                                        <p:attrNameLst>
                                          <p:attrName>ppt_x</p:attrName>
                                        </p:attrNameLst>
                                      </p:cBhvr>
                                      <p:tavLst>
                                        <p:tav tm="0">
                                          <p:val>
                                            <p:strVal val="#ppt_x"/>
                                          </p:val>
                                        </p:tav>
                                        <p:tav tm="100000">
                                          <p:val>
                                            <p:strVal val="#ppt_x"/>
                                          </p:val>
                                        </p:tav>
                                      </p:tavLst>
                                    </p:anim>
                                    <p:anim calcmode="lin" valueType="num">
                                      <p:cBhvr>
                                        <p:cTn id="211" dur="2000" fill="hold"/>
                                        <p:tgtEl>
                                          <p:spTgt spid="3"/>
                                        </p:tgtEl>
                                        <p:attrNameLst>
                                          <p:attrName>ppt_y</p:attrName>
                                        </p:attrNameLst>
                                      </p:cBhvr>
                                      <p:tavLst>
                                        <p:tav tm="0">
                                          <p:val>
                                            <p:strVal val="#ppt_y-#ppt_h/2"/>
                                          </p:val>
                                        </p:tav>
                                        <p:tav tm="100000">
                                          <p:val>
                                            <p:strVal val="#ppt_y"/>
                                          </p:val>
                                        </p:tav>
                                      </p:tavLst>
                                    </p:anim>
                                    <p:anim calcmode="lin" valueType="num">
                                      <p:cBhvr>
                                        <p:cTn id="212" dur="2000" fill="hold"/>
                                        <p:tgtEl>
                                          <p:spTgt spid="3"/>
                                        </p:tgtEl>
                                        <p:attrNameLst>
                                          <p:attrName>ppt_w</p:attrName>
                                        </p:attrNameLst>
                                      </p:cBhvr>
                                      <p:tavLst>
                                        <p:tav tm="0">
                                          <p:val>
                                            <p:strVal val="#ppt_w"/>
                                          </p:val>
                                        </p:tav>
                                        <p:tav tm="100000">
                                          <p:val>
                                            <p:strVal val="#ppt_w"/>
                                          </p:val>
                                        </p:tav>
                                      </p:tavLst>
                                    </p:anim>
                                    <p:anim calcmode="lin" valueType="num">
                                      <p:cBhvr>
                                        <p:cTn id="213" dur="2000" fill="hold"/>
                                        <p:tgtEl>
                                          <p:spTgt spid="3"/>
                                        </p:tgtEl>
                                        <p:attrNameLst>
                                          <p:attrName>ppt_h</p:attrName>
                                        </p:attrNameLst>
                                      </p:cBhvr>
                                      <p:tavLst>
                                        <p:tav tm="0">
                                          <p:val>
                                            <p:fltVal val="0"/>
                                          </p:val>
                                        </p:tav>
                                        <p:tav tm="100000">
                                          <p:val>
                                            <p:strVal val="#ppt_h"/>
                                          </p:val>
                                        </p:tav>
                                      </p:tavLst>
                                    </p:anim>
                                  </p:childTnLst>
                                </p:cTn>
                              </p:par>
                              <p:par>
                                <p:cTn id="214" presetID="16" presetClass="entr" presetSubtype="37" fill="hold" nodeType="withEffect">
                                  <p:stCondLst>
                                    <p:cond delay="0"/>
                                  </p:stCondLst>
                                  <p:childTnLst>
                                    <p:set>
                                      <p:cBhvr>
                                        <p:cTn id="215" dur="1" fill="hold">
                                          <p:stCondLst>
                                            <p:cond delay="0"/>
                                          </p:stCondLst>
                                        </p:cTn>
                                        <p:tgtEl>
                                          <p:spTgt spid="3"/>
                                        </p:tgtEl>
                                        <p:attrNameLst>
                                          <p:attrName>style.visibility</p:attrName>
                                        </p:attrNameLst>
                                      </p:cBhvr>
                                      <p:to>
                                        <p:strVal val="visible"/>
                                      </p:to>
                                    </p:set>
                                    <p:animEffect transition="in" filter="barn(outVertical)">
                                      <p:cBhvr>
                                        <p:cTn id="2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rgbClr val="D3C4F8"/>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2 Imagen" descr="Belleza sin peso (1).png"/>
          <p:cNvPicPr>
            <a:picLocks noChangeAspect="1"/>
          </p:cNvPicPr>
          <p:nvPr/>
        </p:nvPicPr>
        <p:blipFill>
          <a:blip r:embed="rId2"/>
          <a:stretch>
            <a:fillRect/>
          </a:stretch>
        </p:blipFill>
        <p:spPr>
          <a:xfrm>
            <a:off x="2233" y="0"/>
            <a:ext cx="9141767" cy="5143500"/>
          </a:xfrm>
          <a:prstGeom prst="rect">
            <a:avLst/>
          </a:prstGeom>
        </p:spPr>
      </p:pic>
      <p:pic>
        <p:nvPicPr>
          <p:cNvPr id="5" name="4 Imagen" descr="2bfb04ad814c4995f0c537c68db5cd0b-multicolor-swirls-circle-logo-by-vexels.png"/>
          <p:cNvPicPr>
            <a:picLocks noChangeAspect="1"/>
          </p:cNvPicPr>
          <p:nvPr/>
        </p:nvPicPr>
        <p:blipFill>
          <a:blip r:embed="rId3" cstate="print"/>
          <a:srcRect t="2506" b="5006"/>
          <a:stretch>
            <a:fillRect/>
          </a:stretch>
        </p:blipFill>
        <p:spPr>
          <a:xfrm>
            <a:off x="4109673" y="2143122"/>
            <a:ext cx="926886" cy="857256"/>
          </a:xfrm>
          <a:prstGeom prst="rect">
            <a:avLst/>
          </a:prstGeom>
        </p:spPr>
      </p:pic>
      <p:pic>
        <p:nvPicPr>
          <p:cNvPr id="6" name="5 Imagen" descr="2bfb04ad814c4995f0c537c68db5cd0b-multicolor-swirls-circle-logo-by-vexels.png"/>
          <p:cNvPicPr>
            <a:picLocks noChangeAspect="1"/>
          </p:cNvPicPr>
          <p:nvPr/>
        </p:nvPicPr>
        <p:blipFill>
          <a:blip r:embed="rId4"/>
          <a:srcRect t="2506" b="5006"/>
          <a:stretch>
            <a:fillRect/>
          </a:stretch>
        </p:blipFill>
        <p:spPr>
          <a:xfrm>
            <a:off x="3226359" y="1326165"/>
            <a:ext cx="2693515" cy="2491171"/>
          </a:xfrm>
          <a:prstGeom prst="rect">
            <a:avLst/>
          </a:prstGeom>
        </p:spPr>
      </p:pic>
      <p:sp>
        <p:nvSpPr>
          <p:cNvPr id="7" name="6 Rectángulo"/>
          <p:cNvSpPr/>
          <p:nvPr/>
        </p:nvSpPr>
        <p:spPr>
          <a:xfrm>
            <a:off x="-500098" y="-428646"/>
            <a:ext cx="10287072" cy="5929354"/>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5"/>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6"/>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5"/>
                                        </p:tgtEl>
                                        <p:attrNameLst>
                                          <p:attrName>ppt_w</p:attrName>
                                        </p:attrNameLst>
                                      </p:cBhvr>
                                      <p:tavLst>
                                        <p:tav tm="0">
                                          <p:val>
                                            <p:strVal val="ppt_w"/>
                                          </p:val>
                                        </p:tav>
                                        <p:tav tm="100000">
                                          <p:val>
                                            <p:fltVal val="0"/>
                                          </p:val>
                                        </p:tav>
                                      </p:tavLst>
                                    </p:anim>
                                    <p:anim calcmode="lin" valueType="num">
                                      <p:cBhvr>
                                        <p:cTn id="26" dur="2000"/>
                                        <p:tgtEl>
                                          <p:spTgt spid="5"/>
                                        </p:tgtEl>
                                        <p:attrNameLst>
                                          <p:attrName>ppt_h</p:attrName>
                                        </p:attrNameLst>
                                      </p:cBhvr>
                                      <p:tavLst>
                                        <p:tav tm="0">
                                          <p:val>
                                            <p:strVal val="ppt_h"/>
                                          </p:val>
                                        </p:tav>
                                        <p:tav tm="100000">
                                          <p:val>
                                            <p:fltVal val="0"/>
                                          </p:val>
                                        </p:tav>
                                      </p:tavLst>
                                    </p:anim>
                                    <p:anim calcmode="lin" valueType="num">
                                      <p:cBhvr>
                                        <p:cTn id="27" dur="2000"/>
                                        <p:tgtEl>
                                          <p:spTgt spid="5"/>
                                        </p:tgtEl>
                                        <p:attrNameLst>
                                          <p:attrName>ppt_x</p:attrName>
                                        </p:attrNameLst>
                                      </p:cBhvr>
                                      <p:tavLst>
                                        <p:tav tm="0">
                                          <p:val>
                                            <p:strVal val="ppt_x"/>
                                          </p:val>
                                        </p:tav>
                                        <p:tav tm="100000">
                                          <p:val>
                                            <p:fltVal val="0.5"/>
                                          </p:val>
                                        </p:tav>
                                      </p:tavLst>
                                    </p:anim>
                                    <p:anim calcmode="lin" valueType="num">
                                      <p:cBhvr>
                                        <p:cTn id="28" dur="2000"/>
                                        <p:tgtEl>
                                          <p:spTgt spid="5"/>
                                        </p:tgtEl>
                                        <p:attrNameLst>
                                          <p:attrName>ppt_y</p:attrName>
                                        </p:attrNameLst>
                                      </p:cBhvr>
                                      <p:tavLst>
                                        <p:tav tm="0">
                                          <p:val>
                                            <p:strVal val="ppt_y"/>
                                          </p:val>
                                        </p:tav>
                                        <p:tav tm="100000">
                                          <p:val>
                                            <p:fltVal val="0.5"/>
                                          </p:val>
                                        </p:tav>
                                      </p:tavLst>
                                    </p:anim>
                                    <p:set>
                                      <p:cBhvr>
                                        <p:cTn id="29" dur="1" fill="hold">
                                          <p:stCondLst>
                                            <p:cond delay="1999"/>
                                          </p:stCondLst>
                                        </p:cTn>
                                        <p:tgtEl>
                                          <p:spTgt spid="5"/>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6"/>
                                        </p:tgtEl>
                                        <p:attrNameLst>
                                          <p:attrName>ppt_w</p:attrName>
                                        </p:attrNameLst>
                                      </p:cBhvr>
                                      <p:tavLst>
                                        <p:tav tm="0">
                                          <p:val>
                                            <p:strVal val="ppt_w"/>
                                          </p:val>
                                        </p:tav>
                                        <p:tav tm="100000">
                                          <p:val>
                                            <p:fltVal val="0"/>
                                          </p:val>
                                        </p:tav>
                                      </p:tavLst>
                                    </p:anim>
                                    <p:anim calcmode="lin" valueType="num">
                                      <p:cBhvr>
                                        <p:cTn id="32" dur="2000"/>
                                        <p:tgtEl>
                                          <p:spTgt spid="6"/>
                                        </p:tgtEl>
                                        <p:attrNameLst>
                                          <p:attrName>ppt_h</p:attrName>
                                        </p:attrNameLst>
                                      </p:cBhvr>
                                      <p:tavLst>
                                        <p:tav tm="0">
                                          <p:val>
                                            <p:strVal val="ppt_h"/>
                                          </p:val>
                                        </p:tav>
                                        <p:tav tm="100000">
                                          <p:val>
                                            <p:fltVal val="0"/>
                                          </p:val>
                                        </p:tav>
                                      </p:tavLst>
                                    </p:anim>
                                    <p:anim calcmode="lin" valueType="num">
                                      <p:cBhvr>
                                        <p:cTn id="33" dur="2000"/>
                                        <p:tgtEl>
                                          <p:spTgt spid="6"/>
                                        </p:tgtEl>
                                        <p:attrNameLst>
                                          <p:attrName>ppt_x</p:attrName>
                                        </p:attrNameLst>
                                      </p:cBhvr>
                                      <p:tavLst>
                                        <p:tav tm="0">
                                          <p:val>
                                            <p:strVal val="ppt_x"/>
                                          </p:val>
                                        </p:tav>
                                        <p:tav tm="100000">
                                          <p:val>
                                            <p:fltVal val="0.5"/>
                                          </p:val>
                                        </p:tav>
                                      </p:tavLst>
                                    </p:anim>
                                    <p:anim calcmode="lin" valueType="num">
                                      <p:cBhvr>
                                        <p:cTn id="34" dur="2000"/>
                                        <p:tgtEl>
                                          <p:spTgt spid="6"/>
                                        </p:tgtEl>
                                        <p:attrNameLst>
                                          <p:attrName>ppt_y</p:attrName>
                                        </p:attrNameLst>
                                      </p:cBhvr>
                                      <p:tavLst>
                                        <p:tav tm="0">
                                          <p:val>
                                            <p:strVal val="ppt_y"/>
                                          </p:val>
                                        </p:tav>
                                        <p:tav tm="100000">
                                          <p:val>
                                            <p:fltVal val="0.5"/>
                                          </p:val>
                                        </p:tav>
                                      </p:tavLst>
                                    </p:anim>
                                    <p:set>
                                      <p:cBhvr>
                                        <p:cTn id="35" dur="1" fill="hold">
                                          <p:stCondLst>
                                            <p:cond delay="1999"/>
                                          </p:stCondLst>
                                        </p:cTn>
                                        <p:tgtEl>
                                          <p:spTgt spid="6"/>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6"/>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2000" fill="hold"/>
                                        <p:tgtEl>
                                          <p:spTgt spid="3"/>
                                        </p:tgtEl>
                                        <p:attrNameLst>
                                          <p:attrName>ppt_w</p:attrName>
                                        </p:attrNameLst>
                                      </p:cBhvr>
                                      <p:tavLst>
                                        <p:tav tm="0">
                                          <p:val>
                                            <p:strVal val="4/3*#ppt_w"/>
                                          </p:val>
                                        </p:tav>
                                        <p:tav tm="100000">
                                          <p:val>
                                            <p:strVal val="#ppt_w"/>
                                          </p:val>
                                        </p:tav>
                                      </p:tavLst>
                                    </p:anim>
                                    <p:anim calcmode="lin" valueType="num">
                                      <p:cBhvr>
                                        <p:cTn id="43" dur="2000" fill="hold"/>
                                        <p:tgtEl>
                                          <p:spTgt spid="3"/>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wheel(2)">
                                      <p:cBhvr>
                                        <p:cTn id="4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421E"/>
            </a:gs>
            <a:gs pos="50000">
              <a:srgbClr val="A3FFCD">
                <a:shade val="67500"/>
                <a:satMod val="115000"/>
              </a:srgbClr>
            </a:gs>
            <a:gs pos="100000">
              <a:srgbClr val="A3FFC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5" name="4 Imagen" descr="0c9eafa0b4a5.png"/>
          <p:cNvPicPr>
            <a:picLocks noChangeAspect="1"/>
          </p:cNvPicPr>
          <p:nvPr/>
        </p:nvPicPr>
        <p:blipFill>
          <a:blip r:embed="rId2"/>
          <a:stretch>
            <a:fillRect/>
          </a:stretch>
        </p:blipFill>
        <p:spPr>
          <a:xfrm>
            <a:off x="1841904" y="0"/>
            <a:ext cx="5460191" cy="5143500"/>
          </a:xfrm>
          <a:prstGeom prst="rect">
            <a:avLst/>
          </a:prstGeom>
        </p:spPr>
      </p:pic>
      <p:sp>
        <p:nvSpPr>
          <p:cNvPr id="6" name="5 CuadroTexto"/>
          <p:cNvSpPr txBox="1"/>
          <p:nvPr/>
        </p:nvSpPr>
        <p:spPr>
          <a:xfrm>
            <a:off x="3214678" y="1714494"/>
            <a:ext cx="2786082" cy="1323439"/>
          </a:xfrm>
          <a:prstGeom prst="rect">
            <a:avLst/>
          </a:prstGeom>
          <a:noFill/>
        </p:spPr>
        <p:txBody>
          <a:bodyPr wrap="square" rtlCol="0">
            <a:spAutoFit/>
          </a:bodyPr>
          <a:lstStyle/>
          <a:p>
            <a:pPr algn="ctr"/>
            <a:r>
              <a:rPr lang="es-PE" sz="1600" dirty="0" smtClean="0">
                <a:solidFill>
                  <a:srgbClr val="002A13"/>
                </a:solidFill>
              </a:rPr>
              <a:t>Al incrementar la humedad del aire, las flores actúan como un humidificador natural, contribuyendo a mantener las mucosas y la piel hidratadas y previniendo su irritación</a:t>
            </a:r>
            <a:endParaRPr lang="es-PE" sz="1600" dirty="0">
              <a:solidFill>
                <a:srgbClr val="002A13"/>
              </a:solidFill>
            </a:endParaRPr>
          </a:p>
        </p:txBody>
      </p:sp>
      <p:sp>
        <p:nvSpPr>
          <p:cNvPr id="7" name="6 Rectángulo"/>
          <p:cNvSpPr/>
          <p:nvPr/>
        </p:nvSpPr>
        <p:spPr>
          <a:xfrm>
            <a:off x="-500098" y="-428646"/>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6666FF">
                <a:shade val="67500"/>
                <a:satMod val="115000"/>
              </a:srgbClr>
            </a:gs>
            <a:gs pos="100000">
              <a:srgbClr val="6666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707691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74440_flag_512x512.png"/>
          <p:cNvPicPr>
            <a:picLocks noChangeAspect="1"/>
          </p:cNvPicPr>
          <p:nvPr/>
        </p:nvPicPr>
        <p:blipFill>
          <a:blip r:embed="rId3" cstate="print"/>
          <a:stretch>
            <a:fillRect/>
          </a:stretch>
        </p:blipFill>
        <p:spPr>
          <a:xfrm>
            <a:off x="8424695" y="0"/>
            <a:ext cx="719305" cy="719305"/>
          </a:xfrm>
          <a:prstGeom prst="rect">
            <a:avLst/>
          </a:prstGeom>
          <a:effectLst>
            <a:reflection blurRad="6350" stA="50000" endA="295" endPos="92000" dist="101600" dir="5400000" sy="-100000" algn="bl" rotWithShape="0"/>
          </a:effectLst>
        </p:spPr>
      </p:pic>
      <p:pic>
        <p:nvPicPr>
          <p:cNvPr id="4" name="3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722638" y="571486"/>
            <a:ext cx="719305" cy="719305"/>
          </a:xfrm>
          <a:prstGeom prst="rect">
            <a:avLst/>
          </a:prstGeom>
          <a:effectLst>
            <a:reflection blurRad="6350" stA="50000" endA="295" endPos="92000" dist="101600" dir="5400000" sy="-100000" algn="bl" rotWithShape="0"/>
          </a:effectLst>
        </p:spPr>
      </p:pic>
      <p:pic>
        <p:nvPicPr>
          <p:cNvPr id="6" name="5 Imagen" descr="674440_flag_512x512.png"/>
          <p:cNvPicPr>
            <a:picLocks noChangeAspect="1"/>
          </p:cNvPicPr>
          <p:nvPr/>
        </p:nvPicPr>
        <p:blipFill>
          <a:blip r:embed="rId3" cstate="print"/>
          <a:stretch>
            <a:fillRect/>
          </a:stretch>
        </p:blipFill>
        <p:spPr>
          <a:xfrm>
            <a:off x="7020580" y="1214428"/>
            <a:ext cx="719305" cy="719305"/>
          </a:xfrm>
          <a:prstGeom prst="rect">
            <a:avLst/>
          </a:prstGeom>
          <a:effectLst>
            <a:reflection blurRad="6350" stA="50000" endA="295" endPos="92000" dist="101600" dir="5400000" sy="-100000" algn="bl" rotWithShape="0"/>
          </a:effectLst>
        </p:spPr>
      </p:pic>
      <p:pic>
        <p:nvPicPr>
          <p:cNvPr id="7" name="6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6318522" y="1571618"/>
            <a:ext cx="719305" cy="719305"/>
          </a:xfrm>
          <a:prstGeom prst="rect">
            <a:avLst/>
          </a:prstGeom>
          <a:effectLst>
            <a:reflection blurRad="6350" stA="50000" endA="295" endPos="92000" dist="101600" dir="5400000" sy="-100000" algn="bl" rotWithShape="0"/>
          </a:effectLst>
        </p:spPr>
      </p:pic>
      <p:pic>
        <p:nvPicPr>
          <p:cNvPr id="8" name="7 Imagen" descr="674440_flag_512x512.png"/>
          <p:cNvPicPr>
            <a:picLocks noChangeAspect="1"/>
          </p:cNvPicPr>
          <p:nvPr/>
        </p:nvPicPr>
        <p:blipFill>
          <a:blip r:embed="rId3" cstate="print"/>
          <a:stretch>
            <a:fillRect/>
          </a:stretch>
        </p:blipFill>
        <p:spPr>
          <a:xfrm>
            <a:off x="5616464" y="2071684"/>
            <a:ext cx="719305" cy="719305"/>
          </a:xfrm>
          <a:prstGeom prst="rect">
            <a:avLst/>
          </a:prstGeom>
          <a:effectLst>
            <a:reflection blurRad="6350" stA="50000" endA="295" endPos="92000" dist="101600" dir="5400000" sy="-100000" algn="bl" rotWithShape="0"/>
          </a:effectLst>
        </p:spPr>
      </p:pic>
      <p:pic>
        <p:nvPicPr>
          <p:cNvPr id="9" name="8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914406" y="2428874"/>
            <a:ext cx="719305" cy="719305"/>
          </a:xfrm>
          <a:prstGeom prst="rect">
            <a:avLst/>
          </a:prstGeom>
          <a:effectLst>
            <a:reflection blurRad="6350" stA="50000" endA="295" endPos="92000" dist="101600" dir="5400000" sy="-100000" algn="bl" rotWithShape="0"/>
          </a:effectLst>
        </p:spPr>
      </p:pic>
      <p:pic>
        <p:nvPicPr>
          <p:cNvPr id="10" name="9 Imagen" descr="674440_flag_512x512.png"/>
          <p:cNvPicPr>
            <a:picLocks noChangeAspect="1"/>
          </p:cNvPicPr>
          <p:nvPr/>
        </p:nvPicPr>
        <p:blipFill>
          <a:blip r:embed="rId3" cstate="print"/>
          <a:stretch>
            <a:fillRect/>
          </a:stretch>
        </p:blipFill>
        <p:spPr>
          <a:xfrm>
            <a:off x="4212348" y="2786064"/>
            <a:ext cx="719305" cy="719305"/>
          </a:xfrm>
          <a:prstGeom prst="rect">
            <a:avLst/>
          </a:prstGeom>
          <a:effectLst>
            <a:reflection blurRad="6350" stA="50000" endA="295" endPos="92000" dist="101600" dir="5400000" sy="-100000" algn="bl" rotWithShape="0"/>
          </a:effectLst>
        </p:spPr>
      </p:pic>
      <p:pic>
        <p:nvPicPr>
          <p:cNvPr id="12" name="11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510290" y="3071816"/>
            <a:ext cx="719305" cy="719305"/>
          </a:xfrm>
          <a:prstGeom prst="rect">
            <a:avLst/>
          </a:prstGeom>
          <a:effectLst>
            <a:reflection blurRad="6350" stA="50000" endA="295" endPos="92000" dist="101600" dir="5400000" sy="-100000" algn="bl" rotWithShape="0"/>
          </a:effectLst>
        </p:spPr>
      </p:pic>
      <p:pic>
        <p:nvPicPr>
          <p:cNvPr id="13" name="12 Imagen" descr="674440_flag_512x512.png"/>
          <p:cNvPicPr>
            <a:picLocks noChangeAspect="1"/>
          </p:cNvPicPr>
          <p:nvPr/>
        </p:nvPicPr>
        <p:blipFill>
          <a:blip r:embed="rId3" cstate="print"/>
          <a:stretch>
            <a:fillRect/>
          </a:stretch>
        </p:blipFill>
        <p:spPr>
          <a:xfrm>
            <a:off x="2808232" y="3357568"/>
            <a:ext cx="719305" cy="719305"/>
          </a:xfrm>
          <a:prstGeom prst="rect">
            <a:avLst/>
          </a:prstGeom>
          <a:effectLst>
            <a:reflection blurRad="6350" stA="50000" endA="295" endPos="92000" dist="101600" dir="5400000" sy="-100000" algn="bl" rotWithShape="0"/>
          </a:effectLst>
        </p:spPr>
      </p:pic>
      <p:pic>
        <p:nvPicPr>
          <p:cNvPr id="14" name="13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106174" y="3643320"/>
            <a:ext cx="719305" cy="719305"/>
          </a:xfrm>
          <a:prstGeom prst="rect">
            <a:avLst/>
          </a:prstGeom>
          <a:effectLst>
            <a:reflection blurRad="6350" stA="50000" endA="295" endPos="92000" dist="101600" dir="5400000" sy="-100000" algn="bl" rotWithShape="0"/>
          </a:effectLst>
        </p:spPr>
      </p:pic>
      <p:pic>
        <p:nvPicPr>
          <p:cNvPr id="15" name="14 Imagen" descr="674440_flag_512x512.png"/>
          <p:cNvPicPr>
            <a:picLocks noChangeAspect="1"/>
          </p:cNvPicPr>
          <p:nvPr/>
        </p:nvPicPr>
        <p:blipFill>
          <a:blip r:embed="rId3" cstate="print"/>
          <a:stretch>
            <a:fillRect/>
          </a:stretch>
        </p:blipFill>
        <p:spPr>
          <a:xfrm>
            <a:off x="1404116" y="3929072"/>
            <a:ext cx="719305" cy="719305"/>
          </a:xfrm>
          <a:prstGeom prst="rect">
            <a:avLst/>
          </a:prstGeom>
          <a:effectLst>
            <a:reflection blurRad="6350" stA="50000" endA="295" endPos="92000" dist="101600" dir="5400000" sy="-100000" algn="bl" rotWithShape="0"/>
          </a:effectLst>
        </p:spPr>
      </p:pic>
      <p:pic>
        <p:nvPicPr>
          <p:cNvPr id="16" name="15 Imagen" descr="674440_flag_512x512.png"/>
          <p:cNvPicPr>
            <a:picLocks noChangeAspect="1"/>
          </p:cNvPicPr>
          <p:nvPr/>
        </p:nvPicPr>
        <p:blipFill>
          <a:blip r:embed="rId3" cstate="print"/>
          <a:stretch>
            <a:fillRect/>
          </a:stretch>
        </p:blipFill>
        <p:spPr>
          <a:xfrm>
            <a:off x="0" y="4424195"/>
            <a:ext cx="719305" cy="719305"/>
          </a:xfrm>
          <a:prstGeom prst="rect">
            <a:avLst/>
          </a:prstGeom>
          <a:effectLst>
            <a:reflection blurRad="6350" stA="50000" endA="295" endPos="92000" dist="101600" dir="5400000" sy="-100000" algn="bl" rotWithShape="0"/>
          </a:effectLst>
        </p:spPr>
      </p:pic>
      <p:pic>
        <p:nvPicPr>
          <p:cNvPr id="19" name="18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14348" y="4214824"/>
            <a:ext cx="719305" cy="719305"/>
          </a:xfrm>
          <a:prstGeom prst="rect">
            <a:avLst/>
          </a:prstGeom>
          <a:effectLst>
            <a:reflection blurRad="6350" stA="50000" endA="295" endPos="92000" dist="101600" dir="5400000" sy="-100000" algn="bl" rotWithShape="0"/>
          </a:effectLst>
        </p:spPr>
      </p:pic>
      <p:sp>
        <p:nvSpPr>
          <p:cNvPr id="17" name="16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2000" fill="hold"/>
                                        <p:tgtEl>
                                          <p:spTgt spid="19"/>
                                        </p:tgtEl>
                                        <p:attrNameLst>
                                          <p:attrName>ppt_x</p:attrName>
                                        </p:attrNameLst>
                                      </p:cBhvr>
                                      <p:tavLst>
                                        <p:tav tm="0">
                                          <p:val>
                                            <p:strVal val="0-#ppt_w/2"/>
                                          </p:val>
                                        </p:tav>
                                        <p:tav tm="100000">
                                          <p:val>
                                            <p:strVal val="#ppt_x"/>
                                          </p:val>
                                        </p:tav>
                                      </p:tavLst>
                                    </p:anim>
                                    <p:anim calcmode="lin" valueType="num">
                                      <p:cBhvr additive="base">
                                        <p:cTn id="58" dur="2000" fill="hold"/>
                                        <p:tgtEl>
                                          <p:spTgt spid="19"/>
                                        </p:tgtEl>
                                        <p:attrNameLst>
                                          <p:attrName>ppt_y</p:attrName>
                                        </p:attrNameLst>
                                      </p:cBhvr>
                                      <p:tavLst>
                                        <p:tav tm="0">
                                          <p:val>
                                            <p:strVal val="1+#ppt_h/2"/>
                                          </p:val>
                                        </p:tav>
                                        <p:tav tm="100000">
                                          <p:val>
                                            <p:strVal val="#ppt_y"/>
                                          </p:val>
                                        </p:tav>
                                      </p:tavLst>
                                    </p:anim>
                                  </p:childTnLst>
                                </p:cTn>
                              </p:par>
                              <p:par>
                                <p:cTn id="59" presetID="8" presetClass="emph" presetSubtype="0" autoRev="1" fill="hold" nodeType="withEffect">
                                  <p:stCondLst>
                                    <p:cond delay="0"/>
                                  </p:stCondLst>
                                  <p:childTnLst>
                                    <p:animRot by="21600000">
                                      <p:cBhvr>
                                        <p:cTn id="60" dur="2000" fill="hold"/>
                                        <p:tgtEl>
                                          <p:spTgt spid="3"/>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9"/>
                                        </p:tgtEl>
                                        <p:attrNameLst>
                                          <p:attrName>r</p:attrName>
                                        </p:attrNameLst>
                                      </p:cBhvr>
                                    </p:animRot>
                                  </p:childTnLst>
                                </p:cTn>
                              </p:par>
                            </p:childTnLst>
                          </p:cTn>
                        </p:par>
                        <p:par>
                          <p:cTn id="85" fill="hold">
                            <p:stCondLst>
                              <p:cond delay="4000"/>
                            </p:stCondLst>
                            <p:childTnLst>
                              <p:par>
                                <p:cTn id="86" presetID="2" presetClass="exit" presetSubtype="12" fill="hold" nodeType="afterEffect">
                                  <p:stCondLst>
                                    <p:cond delay="0"/>
                                  </p:stCondLst>
                                  <p:childTnLst>
                                    <p:anim calcmode="lin" valueType="num">
                                      <p:cBhvr additive="base">
                                        <p:cTn id="87" dur="2000"/>
                                        <p:tgtEl>
                                          <p:spTgt spid="3"/>
                                        </p:tgtEl>
                                        <p:attrNameLst>
                                          <p:attrName>ppt_x</p:attrName>
                                        </p:attrNameLst>
                                      </p:cBhvr>
                                      <p:tavLst>
                                        <p:tav tm="0">
                                          <p:val>
                                            <p:strVal val="ppt_x"/>
                                          </p:val>
                                        </p:tav>
                                        <p:tav tm="100000">
                                          <p:val>
                                            <p:strVal val="0-ppt_w/2"/>
                                          </p:val>
                                        </p:tav>
                                      </p:tavLst>
                                    </p:anim>
                                    <p:anim calcmode="lin" valueType="num">
                                      <p:cBhvr additive="base">
                                        <p:cTn id="88" dur="2000"/>
                                        <p:tgtEl>
                                          <p:spTgt spid="3"/>
                                        </p:tgtEl>
                                        <p:attrNameLst>
                                          <p:attrName>ppt_y</p:attrName>
                                        </p:attrNameLst>
                                      </p:cBhvr>
                                      <p:tavLst>
                                        <p:tav tm="0">
                                          <p:val>
                                            <p:strVal val="ppt_y"/>
                                          </p:val>
                                        </p:tav>
                                        <p:tav tm="100000">
                                          <p:val>
                                            <p:strVal val="1+ppt_h/2"/>
                                          </p:val>
                                        </p:tav>
                                      </p:tavLst>
                                    </p:anim>
                                    <p:set>
                                      <p:cBhvr>
                                        <p:cTn id="89" dur="1" fill="hold">
                                          <p:stCondLst>
                                            <p:cond delay="1999"/>
                                          </p:stCondLst>
                                        </p:cTn>
                                        <p:tgtEl>
                                          <p:spTgt spid="3"/>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4"/>
                                        </p:tgtEl>
                                        <p:attrNameLst>
                                          <p:attrName>ppt_x</p:attrName>
                                        </p:attrNameLst>
                                      </p:cBhvr>
                                      <p:tavLst>
                                        <p:tav tm="0">
                                          <p:val>
                                            <p:strVal val="ppt_x"/>
                                          </p:val>
                                        </p:tav>
                                        <p:tav tm="100000">
                                          <p:val>
                                            <p:strVal val="0-ppt_w/2"/>
                                          </p:val>
                                        </p:tav>
                                      </p:tavLst>
                                    </p:anim>
                                    <p:anim calcmode="lin" valueType="num">
                                      <p:cBhvr additive="base">
                                        <p:cTn id="92" dur="2000"/>
                                        <p:tgtEl>
                                          <p:spTgt spid="4"/>
                                        </p:tgtEl>
                                        <p:attrNameLst>
                                          <p:attrName>ppt_y</p:attrName>
                                        </p:attrNameLst>
                                      </p:cBhvr>
                                      <p:tavLst>
                                        <p:tav tm="0">
                                          <p:val>
                                            <p:strVal val="ppt_y"/>
                                          </p:val>
                                        </p:tav>
                                        <p:tav tm="100000">
                                          <p:val>
                                            <p:strVal val="1+ppt_h/2"/>
                                          </p:val>
                                        </p:tav>
                                      </p:tavLst>
                                    </p:anim>
                                    <p:set>
                                      <p:cBhvr>
                                        <p:cTn id="93" dur="1" fill="hold">
                                          <p:stCondLst>
                                            <p:cond delay="1999"/>
                                          </p:stCondLst>
                                        </p:cTn>
                                        <p:tgtEl>
                                          <p:spTgt spid="4"/>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6"/>
                                        </p:tgtEl>
                                        <p:attrNameLst>
                                          <p:attrName>ppt_x</p:attrName>
                                        </p:attrNameLst>
                                      </p:cBhvr>
                                      <p:tavLst>
                                        <p:tav tm="0">
                                          <p:val>
                                            <p:strVal val="ppt_x"/>
                                          </p:val>
                                        </p:tav>
                                        <p:tav tm="100000">
                                          <p:val>
                                            <p:strVal val="0-ppt_w/2"/>
                                          </p:val>
                                        </p:tav>
                                      </p:tavLst>
                                    </p:anim>
                                    <p:anim calcmode="lin" valueType="num">
                                      <p:cBhvr additive="base">
                                        <p:cTn id="96" dur="2000"/>
                                        <p:tgtEl>
                                          <p:spTgt spid="6"/>
                                        </p:tgtEl>
                                        <p:attrNameLst>
                                          <p:attrName>ppt_y</p:attrName>
                                        </p:attrNameLst>
                                      </p:cBhvr>
                                      <p:tavLst>
                                        <p:tav tm="0">
                                          <p:val>
                                            <p:strVal val="ppt_y"/>
                                          </p:val>
                                        </p:tav>
                                        <p:tav tm="100000">
                                          <p:val>
                                            <p:strVal val="1+ppt_h/2"/>
                                          </p:val>
                                        </p:tav>
                                      </p:tavLst>
                                    </p:anim>
                                    <p:set>
                                      <p:cBhvr>
                                        <p:cTn id="97" dur="1" fill="hold">
                                          <p:stCondLst>
                                            <p:cond delay="1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2000"/>
                                        <p:tgtEl>
                                          <p:spTgt spid="7"/>
                                        </p:tgtEl>
                                        <p:attrNameLst>
                                          <p:attrName>ppt_x</p:attrName>
                                        </p:attrNameLst>
                                      </p:cBhvr>
                                      <p:tavLst>
                                        <p:tav tm="0">
                                          <p:val>
                                            <p:strVal val="ppt_x"/>
                                          </p:val>
                                        </p:tav>
                                        <p:tav tm="100000">
                                          <p:val>
                                            <p:strVal val="0-ppt_w/2"/>
                                          </p:val>
                                        </p:tav>
                                      </p:tavLst>
                                    </p:anim>
                                    <p:anim calcmode="lin" valueType="num">
                                      <p:cBhvr additive="base">
                                        <p:cTn id="100" dur="2000"/>
                                        <p:tgtEl>
                                          <p:spTgt spid="7"/>
                                        </p:tgtEl>
                                        <p:attrNameLst>
                                          <p:attrName>ppt_y</p:attrName>
                                        </p:attrNameLst>
                                      </p:cBhvr>
                                      <p:tavLst>
                                        <p:tav tm="0">
                                          <p:val>
                                            <p:strVal val="ppt_y"/>
                                          </p:val>
                                        </p:tav>
                                        <p:tav tm="100000">
                                          <p:val>
                                            <p:strVal val="1+ppt_h/2"/>
                                          </p:val>
                                        </p:tav>
                                      </p:tavLst>
                                    </p:anim>
                                    <p:set>
                                      <p:cBhvr>
                                        <p:cTn id="101" dur="1" fill="hold">
                                          <p:stCondLst>
                                            <p:cond delay="1999"/>
                                          </p:stCondLst>
                                        </p:cTn>
                                        <p:tgtEl>
                                          <p:spTgt spid="7"/>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2000"/>
                                        <p:tgtEl>
                                          <p:spTgt spid="8"/>
                                        </p:tgtEl>
                                        <p:attrNameLst>
                                          <p:attrName>ppt_x</p:attrName>
                                        </p:attrNameLst>
                                      </p:cBhvr>
                                      <p:tavLst>
                                        <p:tav tm="0">
                                          <p:val>
                                            <p:strVal val="ppt_x"/>
                                          </p:val>
                                        </p:tav>
                                        <p:tav tm="100000">
                                          <p:val>
                                            <p:strVal val="0-ppt_w/2"/>
                                          </p:val>
                                        </p:tav>
                                      </p:tavLst>
                                    </p:anim>
                                    <p:anim calcmode="lin" valueType="num">
                                      <p:cBhvr additive="base">
                                        <p:cTn id="104" dur="2000"/>
                                        <p:tgtEl>
                                          <p:spTgt spid="8"/>
                                        </p:tgtEl>
                                        <p:attrNameLst>
                                          <p:attrName>ppt_y</p:attrName>
                                        </p:attrNameLst>
                                      </p:cBhvr>
                                      <p:tavLst>
                                        <p:tav tm="0">
                                          <p:val>
                                            <p:strVal val="ppt_y"/>
                                          </p:val>
                                        </p:tav>
                                        <p:tav tm="100000">
                                          <p:val>
                                            <p:strVal val="1+ppt_h/2"/>
                                          </p:val>
                                        </p:tav>
                                      </p:tavLst>
                                    </p:anim>
                                    <p:set>
                                      <p:cBhvr>
                                        <p:cTn id="105" dur="1" fill="hold">
                                          <p:stCondLst>
                                            <p:cond delay="1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2000"/>
                                        <p:tgtEl>
                                          <p:spTgt spid="9"/>
                                        </p:tgtEl>
                                        <p:attrNameLst>
                                          <p:attrName>ppt_x</p:attrName>
                                        </p:attrNameLst>
                                      </p:cBhvr>
                                      <p:tavLst>
                                        <p:tav tm="0">
                                          <p:val>
                                            <p:strVal val="ppt_x"/>
                                          </p:val>
                                        </p:tav>
                                        <p:tav tm="100000">
                                          <p:val>
                                            <p:strVal val="0-ppt_w/2"/>
                                          </p:val>
                                        </p:tav>
                                      </p:tavLst>
                                    </p:anim>
                                    <p:anim calcmode="lin" valueType="num">
                                      <p:cBhvr additive="base">
                                        <p:cTn id="108" dur="2000"/>
                                        <p:tgtEl>
                                          <p:spTgt spid="9"/>
                                        </p:tgtEl>
                                        <p:attrNameLst>
                                          <p:attrName>ppt_y</p:attrName>
                                        </p:attrNameLst>
                                      </p:cBhvr>
                                      <p:tavLst>
                                        <p:tav tm="0">
                                          <p:val>
                                            <p:strVal val="ppt_y"/>
                                          </p:val>
                                        </p:tav>
                                        <p:tav tm="100000">
                                          <p:val>
                                            <p:strVal val="1+ppt_h/2"/>
                                          </p:val>
                                        </p:tav>
                                      </p:tavLst>
                                    </p:anim>
                                    <p:set>
                                      <p:cBhvr>
                                        <p:cTn id="109" dur="1" fill="hold">
                                          <p:stCondLst>
                                            <p:cond delay="1999"/>
                                          </p:stCondLst>
                                        </p:cTn>
                                        <p:tgtEl>
                                          <p:spTgt spid="9"/>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2000"/>
                                        <p:tgtEl>
                                          <p:spTgt spid="10"/>
                                        </p:tgtEl>
                                        <p:attrNameLst>
                                          <p:attrName>ppt_x</p:attrName>
                                        </p:attrNameLst>
                                      </p:cBhvr>
                                      <p:tavLst>
                                        <p:tav tm="0">
                                          <p:val>
                                            <p:strVal val="ppt_x"/>
                                          </p:val>
                                        </p:tav>
                                        <p:tav tm="100000">
                                          <p:val>
                                            <p:strVal val="0-ppt_w/2"/>
                                          </p:val>
                                        </p:tav>
                                      </p:tavLst>
                                    </p:anim>
                                    <p:anim calcmode="lin" valueType="num">
                                      <p:cBhvr additive="base">
                                        <p:cTn id="112" dur="2000"/>
                                        <p:tgtEl>
                                          <p:spTgt spid="10"/>
                                        </p:tgtEl>
                                        <p:attrNameLst>
                                          <p:attrName>ppt_y</p:attrName>
                                        </p:attrNameLst>
                                      </p:cBhvr>
                                      <p:tavLst>
                                        <p:tav tm="0">
                                          <p:val>
                                            <p:strVal val="ppt_y"/>
                                          </p:val>
                                        </p:tav>
                                        <p:tav tm="100000">
                                          <p:val>
                                            <p:strVal val="1+ppt_h/2"/>
                                          </p:val>
                                        </p:tav>
                                      </p:tavLst>
                                    </p:anim>
                                    <p:set>
                                      <p:cBhvr>
                                        <p:cTn id="113" dur="1" fill="hold">
                                          <p:stCondLst>
                                            <p:cond delay="1999"/>
                                          </p:stCondLst>
                                        </p:cTn>
                                        <p:tgtEl>
                                          <p:spTgt spid="10"/>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2000"/>
                                        <p:tgtEl>
                                          <p:spTgt spid="12"/>
                                        </p:tgtEl>
                                        <p:attrNameLst>
                                          <p:attrName>ppt_x</p:attrName>
                                        </p:attrNameLst>
                                      </p:cBhvr>
                                      <p:tavLst>
                                        <p:tav tm="0">
                                          <p:val>
                                            <p:strVal val="ppt_x"/>
                                          </p:val>
                                        </p:tav>
                                        <p:tav tm="100000">
                                          <p:val>
                                            <p:strVal val="0-ppt_w/2"/>
                                          </p:val>
                                        </p:tav>
                                      </p:tavLst>
                                    </p:anim>
                                    <p:anim calcmode="lin" valueType="num">
                                      <p:cBhvr additive="base">
                                        <p:cTn id="116" dur="2000"/>
                                        <p:tgtEl>
                                          <p:spTgt spid="12"/>
                                        </p:tgtEl>
                                        <p:attrNameLst>
                                          <p:attrName>ppt_y</p:attrName>
                                        </p:attrNameLst>
                                      </p:cBhvr>
                                      <p:tavLst>
                                        <p:tav tm="0">
                                          <p:val>
                                            <p:strVal val="ppt_y"/>
                                          </p:val>
                                        </p:tav>
                                        <p:tav tm="100000">
                                          <p:val>
                                            <p:strVal val="1+ppt_h/2"/>
                                          </p:val>
                                        </p:tav>
                                      </p:tavLst>
                                    </p:anim>
                                    <p:set>
                                      <p:cBhvr>
                                        <p:cTn id="117" dur="1" fill="hold">
                                          <p:stCondLst>
                                            <p:cond delay="1999"/>
                                          </p:stCondLst>
                                        </p:cTn>
                                        <p:tgtEl>
                                          <p:spTgt spid="12"/>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2000"/>
                                        <p:tgtEl>
                                          <p:spTgt spid="13"/>
                                        </p:tgtEl>
                                        <p:attrNameLst>
                                          <p:attrName>ppt_x</p:attrName>
                                        </p:attrNameLst>
                                      </p:cBhvr>
                                      <p:tavLst>
                                        <p:tav tm="0">
                                          <p:val>
                                            <p:strVal val="ppt_x"/>
                                          </p:val>
                                        </p:tav>
                                        <p:tav tm="100000">
                                          <p:val>
                                            <p:strVal val="0-ppt_w/2"/>
                                          </p:val>
                                        </p:tav>
                                      </p:tavLst>
                                    </p:anim>
                                    <p:anim calcmode="lin" valueType="num">
                                      <p:cBhvr additive="base">
                                        <p:cTn id="120" dur="2000"/>
                                        <p:tgtEl>
                                          <p:spTgt spid="13"/>
                                        </p:tgtEl>
                                        <p:attrNameLst>
                                          <p:attrName>ppt_y</p:attrName>
                                        </p:attrNameLst>
                                      </p:cBhvr>
                                      <p:tavLst>
                                        <p:tav tm="0">
                                          <p:val>
                                            <p:strVal val="ppt_y"/>
                                          </p:val>
                                        </p:tav>
                                        <p:tav tm="100000">
                                          <p:val>
                                            <p:strVal val="1+ppt_h/2"/>
                                          </p:val>
                                        </p:tav>
                                      </p:tavLst>
                                    </p:anim>
                                    <p:set>
                                      <p:cBhvr>
                                        <p:cTn id="121" dur="1" fill="hold">
                                          <p:stCondLst>
                                            <p:cond delay="1999"/>
                                          </p:stCondLst>
                                        </p:cTn>
                                        <p:tgtEl>
                                          <p:spTgt spid="13"/>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2000"/>
                                        <p:tgtEl>
                                          <p:spTgt spid="14"/>
                                        </p:tgtEl>
                                        <p:attrNameLst>
                                          <p:attrName>ppt_x</p:attrName>
                                        </p:attrNameLst>
                                      </p:cBhvr>
                                      <p:tavLst>
                                        <p:tav tm="0">
                                          <p:val>
                                            <p:strVal val="ppt_x"/>
                                          </p:val>
                                        </p:tav>
                                        <p:tav tm="100000">
                                          <p:val>
                                            <p:strVal val="0-ppt_w/2"/>
                                          </p:val>
                                        </p:tav>
                                      </p:tavLst>
                                    </p:anim>
                                    <p:anim calcmode="lin" valueType="num">
                                      <p:cBhvr additive="base">
                                        <p:cTn id="124" dur="2000"/>
                                        <p:tgtEl>
                                          <p:spTgt spid="14"/>
                                        </p:tgtEl>
                                        <p:attrNameLst>
                                          <p:attrName>ppt_y</p:attrName>
                                        </p:attrNameLst>
                                      </p:cBhvr>
                                      <p:tavLst>
                                        <p:tav tm="0">
                                          <p:val>
                                            <p:strVal val="ppt_y"/>
                                          </p:val>
                                        </p:tav>
                                        <p:tav tm="100000">
                                          <p:val>
                                            <p:strVal val="1+ppt_h/2"/>
                                          </p:val>
                                        </p:tav>
                                      </p:tavLst>
                                    </p:anim>
                                    <p:set>
                                      <p:cBhvr>
                                        <p:cTn id="125" dur="1" fill="hold">
                                          <p:stCondLst>
                                            <p:cond delay="1999"/>
                                          </p:stCondLst>
                                        </p:cTn>
                                        <p:tgtEl>
                                          <p:spTgt spid="14"/>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2000"/>
                                        <p:tgtEl>
                                          <p:spTgt spid="15"/>
                                        </p:tgtEl>
                                        <p:attrNameLst>
                                          <p:attrName>ppt_x</p:attrName>
                                        </p:attrNameLst>
                                      </p:cBhvr>
                                      <p:tavLst>
                                        <p:tav tm="0">
                                          <p:val>
                                            <p:strVal val="ppt_x"/>
                                          </p:val>
                                        </p:tav>
                                        <p:tav tm="100000">
                                          <p:val>
                                            <p:strVal val="0-ppt_w/2"/>
                                          </p:val>
                                        </p:tav>
                                      </p:tavLst>
                                    </p:anim>
                                    <p:anim calcmode="lin" valueType="num">
                                      <p:cBhvr additive="base">
                                        <p:cTn id="128" dur="2000"/>
                                        <p:tgtEl>
                                          <p:spTgt spid="15"/>
                                        </p:tgtEl>
                                        <p:attrNameLst>
                                          <p:attrName>ppt_y</p:attrName>
                                        </p:attrNameLst>
                                      </p:cBhvr>
                                      <p:tavLst>
                                        <p:tav tm="0">
                                          <p:val>
                                            <p:strVal val="ppt_y"/>
                                          </p:val>
                                        </p:tav>
                                        <p:tav tm="100000">
                                          <p:val>
                                            <p:strVal val="1+ppt_h/2"/>
                                          </p:val>
                                        </p:tav>
                                      </p:tavLst>
                                    </p:anim>
                                    <p:set>
                                      <p:cBhvr>
                                        <p:cTn id="129" dur="1" fill="hold">
                                          <p:stCondLst>
                                            <p:cond delay="1999"/>
                                          </p:stCondLst>
                                        </p:cTn>
                                        <p:tgtEl>
                                          <p:spTgt spid="15"/>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2000"/>
                                        <p:tgtEl>
                                          <p:spTgt spid="16"/>
                                        </p:tgtEl>
                                        <p:attrNameLst>
                                          <p:attrName>ppt_x</p:attrName>
                                        </p:attrNameLst>
                                      </p:cBhvr>
                                      <p:tavLst>
                                        <p:tav tm="0">
                                          <p:val>
                                            <p:strVal val="ppt_x"/>
                                          </p:val>
                                        </p:tav>
                                        <p:tav tm="100000">
                                          <p:val>
                                            <p:strVal val="0-ppt_w/2"/>
                                          </p:val>
                                        </p:tav>
                                      </p:tavLst>
                                    </p:anim>
                                    <p:anim calcmode="lin" valueType="num">
                                      <p:cBhvr additive="base">
                                        <p:cTn id="132" dur="2000"/>
                                        <p:tgtEl>
                                          <p:spTgt spid="16"/>
                                        </p:tgtEl>
                                        <p:attrNameLst>
                                          <p:attrName>ppt_y</p:attrName>
                                        </p:attrNameLst>
                                      </p:cBhvr>
                                      <p:tavLst>
                                        <p:tav tm="0">
                                          <p:val>
                                            <p:strVal val="ppt_y"/>
                                          </p:val>
                                        </p:tav>
                                        <p:tav tm="100000">
                                          <p:val>
                                            <p:strVal val="1+ppt_h/2"/>
                                          </p:val>
                                        </p:tav>
                                      </p:tavLst>
                                    </p:anim>
                                    <p:set>
                                      <p:cBhvr>
                                        <p:cTn id="133" dur="1" fill="hold">
                                          <p:stCondLst>
                                            <p:cond delay="1999"/>
                                          </p:stCondLst>
                                        </p:cTn>
                                        <p:tgtEl>
                                          <p:spTgt spid="16"/>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2000"/>
                                        <p:tgtEl>
                                          <p:spTgt spid="19"/>
                                        </p:tgtEl>
                                        <p:attrNameLst>
                                          <p:attrName>ppt_x</p:attrName>
                                        </p:attrNameLst>
                                      </p:cBhvr>
                                      <p:tavLst>
                                        <p:tav tm="0">
                                          <p:val>
                                            <p:strVal val="ppt_x"/>
                                          </p:val>
                                        </p:tav>
                                        <p:tav tm="100000">
                                          <p:val>
                                            <p:strVal val="0-ppt_w/2"/>
                                          </p:val>
                                        </p:tav>
                                      </p:tavLst>
                                    </p:anim>
                                    <p:anim calcmode="lin" valueType="num">
                                      <p:cBhvr additive="base">
                                        <p:cTn id="136" dur="2000"/>
                                        <p:tgtEl>
                                          <p:spTgt spid="19"/>
                                        </p:tgtEl>
                                        <p:attrNameLst>
                                          <p:attrName>ppt_y</p:attrName>
                                        </p:attrNameLst>
                                      </p:cBhvr>
                                      <p:tavLst>
                                        <p:tav tm="0">
                                          <p:val>
                                            <p:strVal val="ppt_y"/>
                                          </p:val>
                                        </p:tav>
                                        <p:tav tm="100000">
                                          <p:val>
                                            <p:strVal val="1+ppt_h/2"/>
                                          </p:val>
                                        </p:tav>
                                      </p:tavLst>
                                    </p:anim>
                                    <p:set>
                                      <p:cBhvr>
                                        <p:cTn id="137" dur="1" fill="hold">
                                          <p:stCondLst>
                                            <p:cond delay="1999"/>
                                          </p:stCondLst>
                                        </p:cTn>
                                        <p:tgtEl>
                                          <p:spTgt spid="19"/>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2000" fill="hold"/>
                                        <p:tgtEl>
                                          <p:spTgt spid="3"/>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8"/>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9"/>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0"/>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2"/>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3"/>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4"/>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5"/>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9"/>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2"/>
                                        </p:tgtEl>
                                        <p:attrNameLst>
                                          <p:attrName>style.visibility</p:attrName>
                                        </p:attrNameLst>
                                      </p:cBhvr>
                                      <p:to>
                                        <p:strVal val="visible"/>
                                      </p:to>
                                    </p:set>
                                    <p:anim calcmode="lin" valueType="num">
                                      <p:cBhvr additive="base">
                                        <p:cTn id="166" dur="2000" fill="hold"/>
                                        <p:tgtEl>
                                          <p:spTgt spid="2"/>
                                        </p:tgtEl>
                                        <p:attrNameLst>
                                          <p:attrName>ppt_x</p:attrName>
                                        </p:attrNameLst>
                                      </p:cBhvr>
                                      <p:tavLst>
                                        <p:tav tm="0">
                                          <p:val>
                                            <p:strVal val="1+#ppt_w/2"/>
                                          </p:val>
                                        </p:tav>
                                        <p:tav tm="100000">
                                          <p:val>
                                            <p:strVal val="#ppt_x"/>
                                          </p:val>
                                        </p:tav>
                                      </p:tavLst>
                                    </p:anim>
                                    <p:anim calcmode="lin" valueType="num">
                                      <p:cBhvr additive="base">
                                        <p:cTn id="167"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F84A88"/>
            </a:gs>
            <a:gs pos="50000">
              <a:srgbClr val="AC0000">
                <a:shade val="67500"/>
                <a:satMod val="115000"/>
              </a:srgbClr>
            </a:gs>
            <a:gs pos="100000">
              <a:srgbClr val="AC000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3" name="2 Imagen" descr="stock-photo-68953623.jpg"/>
          <p:cNvPicPr>
            <a:picLocks noChangeAspect="1"/>
          </p:cNvPicPr>
          <p:nvPr/>
        </p:nvPicPr>
        <p:blipFill>
          <a:blip r:embed="rId2"/>
          <a:stretch>
            <a:fillRect/>
          </a:stretch>
        </p:blipFill>
        <p:spPr>
          <a:xfrm>
            <a:off x="0" y="0"/>
            <a:ext cx="9141768" cy="5143500"/>
          </a:xfrm>
          <a:prstGeom prst="rect">
            <a:avLst/>
          </a:prstGeom>
        </p:spPr>
      </p:pic>
      <p:pic>
        <p:nvPicPr>
          <p:cNvPr id="47" name="46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0"/>
            <a:ext cx="500034" cy="428628"/>
          </a:xfrm>
          <a:prstGeom prst="rect">
            <a:avLst/>
          </a:prstGeom>
        </p:spPr>
      </p:pic>
      <p:pic>
        <p:nvPicPr>
          <p:cNvPr id="48" name="47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500048"/>
            <a:ext cx="500034" cy="428628"/>
          </a:xfrm>
          <a:prstGeom prst="rect">
            <a:avLst/>
          </a:prstGeom>
        </p:spPr>
      </p:pic>
      <p:pic>
        <p:nvPicPr>
          <p:cNvPr id="49" name="48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0"/>
            <a:ext cx="500034" cy="428628"/>
          </a:xfrm>
          <a:prstGeom prst="rect">
            <a:avLst/>
          </a:prstGeom>
        </p:spPr>
      </p:pic>
      <p:pic>
        <p:nvPicPr>
          <p:cNvPr id="50" name="49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500048"/>
            <a:ext cx="500034" cy="428628"/>
          </a:xfrm>
          <a:prstGeom prst="rect">
            <a:avLst/>
          </a:prstGeom>
        </p:spPr>
      </p:pic>
      <p:pic>
        <p:nvPicPr>
          <p:cNvPr id="51" name="50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1000132"/>
            <a:ext cx="500034" cy="428628"/>
          </a:xfrm>
          <a:prstGeom prst="rect">
            <a:avLst/>
          </a:prstGeom>
        </p:spPr>
      </p:pic>
      <p:pic>
        <p:nvPicPr>
          <p:cNvPr id="52" name="51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1500180"/>
            <a:ext cx="500034" cy="428628"/>
          </a:xfrm>
          <a:prstGeom prst="rect">
            <a:avLst/>
          </a:prstGeom>
        </p:spPr>
      </p:pic>
      <p:pic>
        <p:nvPicPr>
          <p:cNvPr id="53" name="52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1000132"/>
            <a:ext cx="500034" cy="428628"/>
          </a:xfrm>
          <a:prstGeom prst="rect">
            <a:avLst/>
          </a:prstGeom>
        </p:spPr>
      </p:pic>
      <p:pic>
        <p:nvPicPr>
          <p:cNvPr id="54" name="53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1500180"/>
            <a:ext cx="500034" cy="428628"/>
          </a:xfrm>
          <a:prstGeom prst="rect">
            <a:avLst/>
          </a:prstGeom>
        </p:spPr>
      </p:pic>
      <p:pic>
        <p:nvPicPr>
          <p:cNvPr id="55" name="54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2000264"/>
            <a:ext cx="500034" cy="428628"/>
          </a:xfrm>
          <a:prstGeom prst="rect">
            <a:avLst/>
          </a:prstGeom>
        </p:spPr>
      </p:pic>
      <p:pic>
        <p:nvPicPr>
          <p:cNvPr id="56" name="55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2500312"/>
            <a:ext cx="500034" cy="428628"/>
          </a:xfrm>
          <a:prstGeom prst="rect">
            <a:avLst/>
          </a:prstGeom>
        </p:spPr>
      </p:pic>
      <p:pic>
        <p:nvPicPr>
          <p:cNvPr id="57" name="56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2000264"/>
            <a:ext cx="500034" cy="428628"/>
          </a:xfrm>
          <a:prstGeom prst="rect">
            <a:avLst/>
          </a:prstGeom>
        </p:spPr>
      </p:pic>
      <p:pic>
        <p:nvPicPr>
          <p:cNvPr id="58" name="57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2500312"/>
            <a:ext cx="500034" cy="428628"/>
          </a:xfrm>
          <a:prstGeom prst="rect">
            <a:avLst/>
          </a:prstGeom>
        </p:spPr>
      </p:pic>
      <p:pic>
        <p:nvPicPr>
          <p:cNvPr id="59" name="58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3000396"/>
            <a:ext cx="500034" cy="428628"/>
          </a:xfrm>
          <a:prstGeom prst="rect">
            <a:avLst/>
          </a:prstGeom>
        </p:spPr>
      </p:pic>
      <p:pic>
        <p:nvPicPr>
          <p:cNvPr id="60" name="59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3500444"/>
            <a:ext cx="500034" cy="428628"/>
          </a:xfrm>
          <a:prstGeom prst="rect">
            <a:avLst/>
          </a:prstGeom>
        </p:spPr>
      </p:pic>
      <p:pic>
        <p:nvPicPr>
          <p:cNvPr id="61" name="60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3000396"/>
            <a:ext cx="500034" cy="428628"/>
          </a:xfrm>
          <a:prstGeom prst="rect">
            <a:avLst/>
          </a:prstGeom>
        </p:spPr>
      </p:pic>
      <p:pic>
        <p:nvPicPr>
          <p:cNvPr id="62" name="61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3500444"/>
            <a:ext cx="500034" cy="428628"/>
          </a:xfrm>
          <a:prstGeom prst="rect">
            <a:avLst/>
          </a:prstGeom>
        </p:spPr>
      </p:pic>
      <p:pic>
        <p:nvPicPr>
          <p:cNvPr id="63" name="62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4000528"/>
            <a:ext cx="500034" cy="428628"/>
          </a:xfrm>
          <a:prstGeom prst="rect">
            <a:avLst/>
          </a:prstGeom>
        </p:spPr>
      </p:pic>
      <p:pic>
        <p:nvPicPr>
          <p:cNvPr id="64" name="63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4500576"/>
            <a:ext cx="500034" cy="428628"/>
          </a:xfrm>
          <a:prstGeom prst="rect">
            <a:avLst/>
          </a:prstGeom>
        </p:spPr>
      </p:pic>
      <p:pic>
        <p:nvPicPr>
          <p:cNvPr id="65" name="64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4000528"/>
            <a:ext cx="500034" cy="428628"/>
          </a:xfrm>
          <a:prstGeom prst="rect">
            <a:avLst/>
          </a:prstGeom>
        </p:spPr>
      </p:pic>
      <p:pic>
        <p:nvPicPr>
          <p:cNvPr id="66" name="65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4500576"/>
            <a:ext cx="500034" cy="428628"/>
          </a:xfrm>
          <a:prstGeom prst="rect">
            <a:avLst/>
          </a:prstGeom>
        </p:spPr>
      </p:pic>
      <p:pic>
        <p:nvPicPr>
          <p:cNvPr id="67" name="66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572000" y="5000660"/>
            <a:ext cx="500034" cy="428628"/>
          </a:xfrm>
          <a:prstGeom prst="rect">
            <a:avLst/>
          </a:prstGeom>
        </p:spPr>
      </p:pic>
      <p:pic>
        <p:nvPicPr>
          <p:cNvPr id="69" name="68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4000496" y="5000660"/>
            <a:ext cx="500034" cy="428628"/>
          </a:xfrm>
          <a:prstGeom prst="rect">
            <a:avLst/>
          </a:prstGeom>
        </p:spPr>
      </p:pic>
      <p:pic>
        <p:nvPicPr>
          <p:cNvPr id="71" name="70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500048"/>
            <a:ext cx="500034" cy="428628"/>
          </a:xfrm>
          <a:prstGeom prst="rect">
            <a:avLst/>
          </a:prstGeom>
        </p:spPr>
      </p:pic>
      <p:pic>
        <p:nvPicPr>
          <p:cNvPr id="72" name="71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0"/>
            <a:ext cx="500034" cy="428628"/>
          </a:xfrm>
          <a:prstGeom prst="rect">
            <a:avLst/>
          </a:prstGeom>
        </p:spPr>
      </p:pic>
      <p:pic>
        <p:nvPicPr>
          <p:cNvPr id="73" name="72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1500180"/>
            <a:ext cx="500034" cy="428628"/>
          </a:xfrm>
          <a:prstGeom prst="rect">
            <a:avLst/>
          </a:prstGeom>
        </p:spPr>
      </p:pic>
      <p:pic>
        <p:nvPicPr>
          <p:cNvPr id="74" name="73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1000132"/>
            <a:ext cx="500034" cy="428628"/>
          </a:xfrm>
          <a:prstGeom prst="rect">
            <a:avLst/>
          </a:prstGeom>
        </p:spPr>
      </p:pic>
      <p:pic>
        <p:nvPicPr>
          <p:cNvPr id="75" name="74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2500312"/>
            <a:ext cx="500034" cy="428628"/>
          </a:xfrm>
          <a:prstGeom prst="rect">
            <a:avLst/>
          </a:prstGeom>
        </p:spPr>
      </p:pic>
      <p:pic>
        <p:nvPicPr>
          <p:cNvPr id="76" name="75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2000264"/>
            <a:ext cx="500034" cy="428628"/>
          </a:xfrm>
          <a:prstGeom prst="rect">
            <a:avLst/>
          </a:prstGeom>
        </p:spPr>
      </p:pic>
      <p:pic>
        <p:nvPicPr>
          <p:cNvPr id="77" name="76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3500444"/>
            <a:ext cx="500034" cy="428628"/>
          </a:xfrm>
          <a:prstGeom prst="rect">
            <a:avLst/>
          </a:prstGeom>
        </p:spPr>
      </p:pic>
      <p:pic>
        <p:nvPicPr>
          <p:cNvPr id="78" name="77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3000396"/>
            <a:ext cx="500034" cy="428628"/>
          </a:xfrm>
          <a:prstGeom prst="rect">
            <a:avLst/>
          </a:prstGeom>
        </p:spPr>
      </p:pic>
      <p:pic>
        <p:nvPicPr>
          <p:cNvPr id="79" name="78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4500576"/>
            <a:ext cx="500034" cy="428628"/>
          </a:xfrm>
          <a:prstGeom prst="rect">
            <a:avLst/>
          </a:prstGeom>
        </p:spPr>
      </p:pic>
      <p:pic>
        <p:nvPicPr>
          <p:cNvPr id="80" name="79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4000528"/>
            <a:ext cx="500034" cy="428628"/>
          </a:xfrm>
          <a:prstGeom prst="rect">
            <a:avLst/>
          </a:prstGeom>
        </p:spPr>
      </p:pic>
      <p:pic>
        <p:nvPicPr>
          <p:cNvPr id="81" name="80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3428992" y="5000660"/>
            <a:ext cx="500034" cy="428628"/>
          </a:xfrm>
          <a:prstGeom prst="rect">
            <a:avLst/>
          </a:prstGeom>
        </p:spPr>
      </p:pic>
      <p:pic>
        <p:nvPicPr>
          <p:cNvPr id="82" name="81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0"/>
            <a:ext cx="500034" cy="428628"/>
          </a:xfrm>
          <a:prstGeom prst="rect">
            <a:avLst/>
          </a:prstGeom>
        </p:spPr>
      </p:pic>
      <p:pic>
        <p:nvPicPr>
          <p:cNvPr id="83" name="82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500048"/>
            <a:ext cx="500034" cy="428628"/>
          </a:xfrm>
          <a:prstGeom prst="rect">
            <a:avLst/>
          </a:prstGeom>
        </p:spPr>
      </p:pic>
      <p:pic>
        <p:nvPicPr>
          <p:cNvPr id="84" name="83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1000132"/>
            <a:ext cx="500034" cy="428628"/>
          </a:xfrm>
          <a:prstGeom prst="rect">
            <a:avLst/>
          </a:prstGeom>
        </p:spPr>
      </p:pic>
      <p:pic>
        <p:nvPicPr>
          <p:cNvPr id="85" name="84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1500180"/>
            <a:ext cx="500034" cy="428628"/>
          </a:xfrm>
          <a:prstGeom prst="rect">
            <a:avLst/>
          </a:prstGeom>
        </p:spPr>
      </p:pic>
      <p:pic>
        <p:nvPicPr>
          <p:cNvPr id="86" name="85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2000264"/>
            <a:ext cx="500034" cy="428628"/>
          </a:xfrm>
          <a:prstGeom prst="rect">
            <a:avLst/>
          </a:prstGeom>
        </p:spPr>
      </p:pic>
      <p:pic>
        <p:nvPicPr>
          <p:cNvPr id="87" name="86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2500312"/>
            <a:ext cx="500034" cy="428628"/>
          </a:xfrm>
          <a:prstGeom prst="rect">
            <a:avLst/>
          </a:prstGeom>
        </p:spPr>
      </p:pic>
      <p:pic>
        <p:nvPicPr>
          <p:cNvPr id="88" name="87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3000396"/>
            <a:ext cx="500034" cy="428628"/>
          </a:xfrm>
          <a:prstGeom prst="rect">
            <a:avLst/>
          </a:prstGeom>
        </p:spPr>
      </p:pic>
      <p:pic>
        <p:nvPicPr>
          <p:cNvPr id="89" name="88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3500444"/>
            <a:ext cx="500034" cy="428628"/>
          </a:xfrm>
          <a:prstGeom prst="rect">
            <a:avLst/>
          </a:prstGeom>
        </p:spPr>
      </p:pic>
      <p:pic>
        <p:nvPicPr>
          <p:cNvPr id="90" name="89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4000528"/>
            <a:ext cx="500034" cy="428628"/>
          </a:xfrm>
          <a:prstGeom prst="rect">
            <a:avLst/>
          </a:prstGeom>
        </p:spPr>
      </p:pic>
      <p:pic>
        <p:nvPicPr>
          <p:cNvPr id="91" name="90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4500576"/>
            <a:ext cx="500034" cy="428628"/>
          </a:xfrm>
          <a:prstGeom prst="rect">
            <a:avLst/>
          </a:prstGeom>
        </p:spPr>
      </p:pic>
      <p:pic>
        <p:nvPicPr>
          <p:cNvPr id="92" name="91 Imagen" descr="20110219001327958.png"/>
          <p:cNvPicPr>
            <a:picLocks noChangeAspect="1"/>
          </p:cNvPicPr>
          <p:nvPr/>
        </p:nvPicPr>
        <p:blipFill>
          <a:blip r:embed="rId3" cstate="print">
            <a:duotone>
              <a:prstClr val="black"/>
              <a:srgbClr val="FF6699">
                <a:tint val="45000"/>
                <a:satMod val="400000"/>
              </a:srgbClr>
            </a:duotone>
            <a:lum bright="20000" contrast="40000"/>
          </a:blip>
          <a:srcRect l="17773" t="20703" r="20703" b="17773"/>
          <a:stretch>
            <a:fillRect/>
          </a:stretch>
        </p:blipFill>
        <p:spPr>
          <a:xfrm>
            <a:off x="5143504" y="5000660"/>
            <a:ext cx="500034" cy="428628"/>
          </a:xfrm>
          <a:prstGeom prst="rect">
            <a:avLst/>
          </a:prstGeom>
        </p:spPr>
      </p:pic>
      <p:sp>
        <p:nvSpPr>
          <p:cNvPr id="68" name="67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8"/>
                                        </p:tgtEl>
                                        <p:attrNameLst>
                                          <p:attrName>style.visibility</p:attrName>
                                        </p:attrNameLst>
                                      </p:cBhvr>
                                      <p:to>
                                        <p:strVal val="visible"/>
                                      </p:to>
                                    </p:set>
                                    <p:anim calcmode="lin" valueType="num">
                                      <p:cBhvr additive="base">
                                        <p:cTn id="9" dur="2000" fill="hold"/>
                                        <p:tgtEl>
                                          <p:spTgt spid="48"/>
                                        </p:tgtEl>
                                        <p:attrNameLst>
                                          <p:attrName>ppt_x</p:attrName>
                                        </p:attrNameLst>
                                      </p:cBhvr>
                                      <p:tavLst>
                                        <p:tav tm="0">
                                          <p:val>
                                            <p:strVal val="1+#ppt_w/2"/>
                                          </p:val>
                                        </p:tav>
                                        <p:tav tm="100000">
                                          <p:val>
                                            <p:strVal val="#ppt_x"/>
                                          </p:val>
                                        </p:tav>
                                      </p:tavLst>
                                    </p:anim>
                                    <p:anim calcmode="lin" valueType="num">
                                      <p:cBhvr additive="base">
                                        <p:cTn id="10" dur="2000" fill="hold"/>
                                        <p:tgtEl>
                                          <p:spTgt spid="48"/>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additive="base">
                                        <p:cTn id="13" dur="2000" fill="hold"/>
                                        <p:tgtEl>
                                          <p:spTgt spid="49"/>
                                        </p:tgtEl>
                                        <p:attrNameLst>
                                          <p:attrName>ppt_x</p:attrName>
                                        </p:attrNameLst>
                                      </p:cBhvr>
                                      <p:tavLst>
                                        <p:tav tm="0">
                                          <p:val>
                                            <p:strVal val="1+#ppt_w/2"/>
                                          </p:val>
                                        </p:tav>
                                        <p:tav tm="100000">
                                          <p:val>
                                            <p:strVal val="#ppt_x"/>
                                          </p:val>
                                        </p:tav>
                                      </p:tavLst>
                                    </p:anim>
                                    <p:anim calcmode="lin" valueType="num">
                                      <p:cBhvr additive="base">
                                        <p:cTn id="14" dur="2000" fill="hold"/>
                                        <p:tgtEl>
                                          <p:spTgt spid="4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2000" fill="hold"/>
                                        <p:tgtEl>
                                          <p:spTgt spid="52"/>
                                        </p:tgtEl>
                                        <p:attrNameLst>
                                          <p:attrName>ppt_x</p:attrName>
                                        </p:attrNameLst>
                                      </p:cBhvr>
                                      <p:tavLst>
                                        <p:tav tm="0">
                                          <p:val>
                                            <p:strVal val="1+#ppt_w/2"/>
                                          </p:val>
                                        </p:tav>
                                        <p:tav tm="100000">
                                          <p:val>
                                            <p:strVal val="#ppt_x"/>
                                          </p:val>
                                        </p:tav>
                                      </p:tavLst>
                                    </p:anim>
                                    <p:anim calcmode="lin" valueType="num">
                                      <p:cBhvr additive="base">
                                        <p:cTn id="18" dur="2000" fill="hold"/>
                                        <p:tgtEl>
                                          <p:spTgt spid="5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53"/>
                                        </p:tgtEl>
                                        <p:attrNameLst>
                                          <p:attrName>style.visibility</p:attrName>
                                        </p:attrNameLst>
                                      </p:cBhvr>
                                      <p:to>
                                        <p:strVal val="visible"/>
                                      </p:to>
                                    </p:set>
                                    <p:anim calcmode="lin" valueType="num">
                                      <p:cBhvr additive="base">
                                        <p:cTn id="21" dur="2000" fill="hold"/>
                                        <p:tgtEl>
                                          <p:spTgt spid="53"/>
                                        </p:tgtEl>
                                        <p:attrNameLst>
                                          <p:attrName>ppt_x</p:attrName>
                                        </p:attrNameLst>
                                      </p:cBhvr>
                                      <p:tavLst>
                                        <p:tav tm="0">
                                          <p:val>
                                            <p:strVal val="1+#ppt_w/2"/>
                                          </p:val>
                                        </p:tav>
                                        <p:tav tm="100000">
                                          <p:val>
                                            <p:strVal val="#ppt_x"/>
                                          </p:val>
                                        </p:tav>
                                      </p:tavLst>
                                    </p:anim>
                                    <p:anim calcmode="lin" valueType="num">
                                      <p:cBhvr additive="base">
                                        <p:cTn id="22" dur="2000" fill="hold"/>
                                        <p:tgtEl>
                                          <p:spTgt spid="5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additive="base">
                                        <p:cTn id="25" dur="2000" fill="hold"/>
                                        <p:tgtEl>
                                          <p:spTgt spid="56"/>
                                        </p:tgtEl>
                                        <p:attrNameLst>
                                          <p:attrName>ppt_x</p:attrName>
                                        </p:attrNameLst>
                                      </p:cBhvr>
                                      <p:tavLst>
                                        <p:tav tm="0">
                                          <p:val>
                                            <p:strVal val="1+#ppt_w/2"/>
                                          </p:val>
                                        </p:tav>
                                        <p:tav tm="100000">
                                          <p:val>
                                            <p:strVal val="#ppt_x"/>
                                          </p:val>
                                        </p:tav>
                                      </p:tavLst>
                                    </p:anim>
                                    <p:anim calcmode="lin" valueType="num">
                                      <p:cBhvr additive="base">
                                        <p:cTn id="26" dur="2000" fill="hold"/>
                                        <p:tgtEl>
                                          <p:spTgt spid="56"/>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2000" fill="hold"/>
                                        <p:tgtEl>
                                          <p:spTgt spid="57"/>
                                        </p:tgtEl>
                                        <p:attrNameLst>
                                          <p:attrName>ppt_x</p:attrName>
                                        </p:attrNameLst>
                                      </p:cBhvr>
                                      <p:tavLst>
                                        <p:tav tm="0">
                                          <p:val>
                                            <p:strVal val="1+#ppt_w/2"/>
                                          </p:val>
                                        </p:tav>
                                        <p:tav tm="100000">
                                          <p:val>
                                            <p:strVal val="#ppt_x"/>
                                          </p:val>
                                        </p:tav>
                                      </p:tavLst>
                                    </p:anim>
                                    <p:anim calcmode="lin" valueType="num">
                                      <p:cBhvr additive="base">
                                        <p:cTn id="30" dur="2000" fill="hold"/>
                                        <p:tgtEl>
                                          <p:spTgt spid="57"/>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60"/>
                                        </p:tgtEl>
                                        <p:attrNameLst>
                                          <p:attrName>style.visibility</p:attrName>
                                        </p:attrNameLst>
                                      </p:cBhvr>
                                      <p:to>
                                        <p:strVal val="visible"/>
                                      </p:to>
                                    </p:set>
                                    <p:anim calcmode="lin" valueType="num">
                                      <p:cBhvr additive="base">
                                        <p:cTn id="33" dur="2000" fill="hold"/>
                                        <p:tgtEl>
                                          <p:spTgt spid="60"/>
                                        </p:tgtEl>
                                        <p:attrNameLst>
                                          <p:attrName>ppt_x</p:attrName>
                                        </p:attrNameLst>
                                      </p:cBhvr>
                                      <p:tavLst>
                                        <p:tav tm="0">
                                          <p:val>
                                            <p:strVal val="1+#ppt_w/2"/>
                                          </p:val>
                                        </p:tav>
                                        <p:tav tm="100000">
                                          <p:val>
                                            <p:strVal val="#ppt_x"/>
                                          </p:val>
                                        </p:tav>
                                      </p:tavLst>
                                    </p:anim>
                                    <p:anim calcmode="lin" valueType="num">
                                      <p:cBhvr additive="base">
                                        <p:cTn id="34" dur="2000" fill="hold"/>
                                        <p:tgtEl>
                                          <p:spTgt spid="6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1"/>
                                        </p:tgtEl>
                                        <p:attrNameLst>
                                          <p:attrName>style.visibility</p:attrName>
                                        </p:attrNameLst>
                                      </p:cBhvr>
                                      <p:to>
                                        <p:strVal val="visible"/>
                                      </p:to>
                                    </p:set>
                                    <p:anim calcmode="lin" valueType="num">
                                      <p:cBhvr additive="base">
                                        <p:cTn id="37" dur="2000" fill="hold"/>
                                        <p:tgtEl>
                                          <p:spTgt spid="61"/>
                                        </p:tgtEl>
                                        <p:attrNameLst>
                                          <p:attrName>ppt_x</p:attrName>
                                        </p:attrNameLst>
                                      </p:cBhvr>
                                      <p:tavLst>
                                        <p:tav tm="0">
                                          <p:val>
                                            <p:strVal val="1+#ppt_w/2"/>
                                          </p:val>
                                        </p:tav>
                                        <p:tav tm="100000">
                                          <p:val>
                                            <p:strVal val="#ppt_x"/>
                                          </p:val>
                                        </p:tav>
                                      </p:tavLst>
                                    </p:anim>
                                    <p:anim calcmode="lin" valueType="num">
                                      <p:cBhvr additive="base">
                                        <p:cTn id="38" dur="2000" fill="hold"/>
                                        <p:tgtEl>
                                          <p:spTgt spid="6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64"/>
                                        </p:tgtEl>
                                        <p:attrNameLst>
                                          <p:attrName>style.visibility</p:attrName>
                                        </p:attrNameLst>
                                      </p:cBhvr>
                                      <p:to>
                                        <p:strVal val="visible"/>
                                      </p:to>
                                    </p:set>
                                    <p:anim calcmode="lin" valueType="num">
                                      <p:cBhvr additive="base">
                                        <p:cTn id="41" dur="2000" fill="hold"/>
                                        <p:tgtEl>
                                          <p:spTgt spid="64"/>
                                        </p:tgtEl>
                                        <p:attrNameLst>
                                          <p:attrName>ppt_x</p:attrName>
                                        </p:attrNameLst>
                                      </p:cBhvr>
                                      <p:tavLst>
                                        <p:tav tm="0">
                                          <p:val>
                                            <p:strVal val="1+#ppt_w/2"/>
                                          </p:val>
                                        </p:tav>
                                        <p:tav tm="100000">
                                          <p:val>
                                            <p:strVal val="#ppt_x"/>
                                          </p:val>
                                        </p:tav>
                                      </p:tavLst>
                                    </p:anim>
                                    <p:anim calcmode="lin" valueType="num">
                                      <p:cBhvr additive="base">
                                        <p:cTn id="42" dur="2000" fill="hold"/>
                                        <p:tgtEl>
                                          <p:spTgt spid="6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65"/>
                                        </p:tgtEl>
                                        <p:attrNameLst>
                                          <p:attrName>style.visibility</p:attrName>
                                        </p:attrNameLst>
                                      </p:cBhvr>
                                      <p:to>
                                        <p:strVal val="visible"/>
                                      </p:to>
                                    </p:set>
                                    <p:anim calcmode="lin" valueType="num">
                                      <p:cBhvr additive="base">
                                        <p:cTn id="45" dur="2000" fill="hold"/>
                                        <p:tgtEl>
                                          <p:spTgt spid="65"/>
                                        </p:tgtEl>
                                        <p:attrNameLst>
                                          <p:attrName>ppt_x</p:attrName>
                                        </p:attrNameLst>
                                      </p:cBhvr>
                                      <p:tavLst>
                                        <p:tav tm="0">
                                          <p:val>
                                            <p:strVal val="1+#ppt_w/2"/>
                                          </p:val>
                                        </p:tav>
                                        <p:tav tm="100000">
                                          <p:val>
                                            <p:strVal val="#ppt_x"/>
                                          </p:val>
                                        </p:tav>
                                      </p:tavLst>
                                    </p:anim>
                                    <p:anim calcmode="lin" valueType="num">
                                      <p:cBhvr additive="base">
                                        <p:cTn id="46" dur="2000" fill="hold"/>
                                        <p:tgtEl>
                                          <p:spTgt spid="6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69"/>
                                        </p:tgtEl>
                                        <p:attrNameLst>
                                          <p:attrName>style.visibility</p:attrName>
                                        </p:attrNameLst>
                                      </p:cBhvr>
                                      <p:to>
                                        <p:strVal val="visible"/>
                                      </p:to>
                                    </p:set>
                                    <p:anim calcmode="lin" valueType="num">
                                      <p:cBhvr additive="base">
                                        <p:cTn id="49" dur="2000" fill="hold"/>
                                        <p:tgtEl>
                                          <p:spTgt spid="69"/>
                                        </p:tgtEl>
                                        <p:attrNameLst>
                                          <p:attrName>ppt_x</p:attrName>
                                        </p:attrNameLst>
                                      </p:cBhvr>
                                      <p:tavLst>
                                        <p:tav tm="0">
                                          <p:val>
                                            <p:strVal val="1+#ppt_w/2"/>
                                          </p:val>
                                        </p:tav>
                                        <p:tav tm="100000">
                                          <p:val>
                                            <p:strVal val="#ppt_x"/>
                                          </p:val>
                                        </p:tav>
                                      </p:tavLst>
                                    </p:anim>
                                    <p:anim calcmode="lin" valueType="num">
                                      <p:cBhvr additive="base">
                                        <p:cTn id="50" dur="2000" fill="hold"/>
                                        <p:tgtEl>
                                          <p:spTgt spid="69"/>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71"/>
                                        </p:tgtEl>
                                        <p:attrNameLst>
                                          <p:attrName>style.visibility</p:attrName>
                                        </p:attrNameLst>
                                      </p:cBhvr>
                                      <p:to>
                                        <p:strVal val="visible"/>
                                      </p:to>
                                    </p:set>
                                    <p:anim calcmode="lin" valueType="num">
                                      <p:cBhvr additive="base">
                                        <p:cTn id="53" dur="2000" fill="hold"/>
                                        <p:tgtEl>
                                          <p:spTgt spid="71"/>
                                        </p:tgtEl>
                                        <p:attrNameLst>
                                          <p:attrName>ppt_x</p:attrName>
                                        </p:attrNameLst>
                                      </p:cBhvr>
                                      <p:tavLst>
                                        <p:tav tm="0">
                                          <p:val>
                                            <p:strVal val="1+#ppt_w/2"/>
                                          </p:val>
                                        </p:tav>
                                        <p:tav tm="100000">
                                          <p:val>
                                            <p:strVal val="#ppt_x"/>
                                          </p:val>
                                        </p:tav>
                                      </p:tavLst>
                                    </p:anim>
                                    <p:anim calcmode="lin" valueType="num">
                                      <p:cBhvr additive="base">
                                        <p:cTn id="54" dur="2000" fill="hold"/>
                                        <p:tgtEl>
                                          <p:spTgt spid="71"/>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72"/>
                                        </p:tgtEl>
                                        <p:attrNameLst>
                                          <p:attrName>style.visibility</p:attrName>
                                        </p:attrNameLst>
                                      </p:cBhvr>
                                      <p:to>
                                        <p:strVal val="visible"/>
                                      </p:to>
                                    </p:set>
                                    <p:anim calcmode="lin" valueType="num">
                                      <p:cBhvr additive="base">
                                        <p:cTn id="57" dur="2000" fill="hold"/>
                                        <p:tgtEl>
                                          <p:spTgt spid="72"/>
                                        </p:tgtEl>
                                        <p:attrNameLst>
                                          <p:attrName>ppt_x</p:attrName>
                                        </p:attrNameLst>
                                      </p:cBhvr>
                                      <p:tavLst>
                                        <p:tav tm="0">
                                          <p:val>
                                            <p:strVal val="1+#ppt_w/2"/>
                                          </p:val>
                                        </p:tav>
                                        <p:tav tm="100000">
                                          <p:val>
                                            <p:strVal val="#ppt_x"/>
                                          </p:val>
                                        </p:tav>
                                      </p:tavLst>
                                    </p:anim>
                                    <p:anim calcmode="lin" valueType="num">
                                      <p:cBhvr additive="base">
                                        <p:cTn id="58" dur="2000" fill="hold"/>
                                        <p:tgtEl>
                                          <p:spTgt spid="7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73"/>
                                        </p:tgtEl>
                                        <p:attrNameLst>
                                          <p:attrName>style.visibility</p:attrName>
                                        </p:attrNameLst>
                                      </p:cBhvr>
                                      <p:to>
                                        <p:strVal val="visible"/>
                                      </p:to>
                                    </p:set>
                                    <p:anim calcmode="lin" valueType="num">
                                      <p:cBhvr additive="base">
                                        <p:cTn id="61" dur="2000" fill="hold"/>
                                        <p:tgtEl>
                                          <p:spTgt spid="73"/>
                                        </p:tgtEl>
                                        <p:attrNameLst>
                                          <p:attrName>ppt_x</p:attrName>
                                        </p:attrNameLst>
                                      </p:cBhvr>
                                      <p:tavLst>
                                        <p:tav tm="0">
                                          <p:val>
                                            <p:strVal val="1+#ppt_w/2"/>
                                          </p:val>
                                        </p:tav>
                                        <p:tav tm="100000">
                                          <p:val>
                                            <p:strVal val="#ppt_x"/>
                                          </p:val>
                                        </p:tav>
                                      </p:tavLst>
                                    </p:anim>
                                    <p:anim calcmode="lin" valueType="num">
                                      <p:cBhvr additive="base">
                                        <p:cTn id="62" dur="2000" fill="hold"/>
                                        <p:tgtEl>
                                          <p:spTgt spid="73"/>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cBhvr additive="base">
                                        <p:cTn id="65" dur="2000" fill="hold"/>
                                        <p:tgtEl>
                                          <p:spTgt spid="74"/>
                                        </p:tgtEl>
                                        <p:attrNameLst>
                                          <p:attrName>ppt_x</p:attrName>
                                        </p:attrNameLst>
                                      </p:cBhvr>
                                      <p:tavLst>
                                        <p:tav tm="0">
                                          <p:val>
                                            <p:strVal val="1+#ppt_w/2"/>
                                          </p:val>
                                        </p:tav>
                                        <p:tav tm="100000">
                                          <p:val>
                                            <p:strVal val="#ppt_x"/>
                                          </p:val>
                                        </p:tav>
                                      </p:tavLst>
                                    </p:anim>
                                    <p:anim calcmode="lin" valueType="num">
                                      <p:cBhvr additive="base">
                                        <p:cTn id="66" dur="2000" fill="hold"/>
                                        <p:tgtEl>
                                          <p:spTgt spid="74"/>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75"/>
                                        </p:tgtEl>
                                        <p:attrNameLst>
                                          <p:attrName>style.visibility</p:attrName>
                                        </p:attrNameLst>
                                      </p:cBhvr>
                                      <p:to>
                                        <p:strVal val="visible"/>
                                      </p:to>
                                    </p:set>
                                    <p:anim calcmode="lin" valueType="num">
                                      <p:cBhvr additive="base">
                                        <p:cTn id="69" dur="2000" fill="hold"/>
                                        <p:tgtEl>
                                          <p:spTgt spid="75"/>
                                        </p:tgtEl>
                                        <p:attrNameLst>
                                          <p:attrName>ppt_x</p:attrName>
                                        </p:attrNameLst>
                                      </p:cBhvr>
                                      <p:tavLst>
                                        <p:tav tm="0">
                                          <p:val>
                                            <p:strVal val="1+#ppt_w/2"/>
                                          </p:val>
                                        </p:tav>
                                        <p:tav tm="100000">
                                          <p:val>
                                            <p:strVal val="#ppt_x"/>
                                          </p:val>
                                        </p:tav>
                                      </p:tavLst>
                                    </p:anim>
                                    <p:anim calcmode="lin" valueType="num">
                                      <p:cBhvr additive="base">
                                        <p:cTn id="70" dur="2000" fill="hold"/>
                                        <p:tgtEl>
                                          <p:spTgt spid="75"/>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76"/>
                                        </p:tgtEl>
                                        <p:attrNameLst>
                                          <p:attrName>style.visibility</p:attrName>
                                        </p:attrNameLst>
                                      </p:cBhvr>
                                      <p:to>
                                        <p:strVal val="visible"/>
                                      </p:to>
                                    </p:set>
                                    <p:anim calcmode="lin" valueType="num">
                                      <p:cBhvr additive="base">
                                        <p:cTn id="73" dur="2000" fill="hold"/>
                                        <p:tgtEl>
                                          <p:spTgt spid="76"/>
                                        </p:tgtEl>
                                        <p:attrNameLst>
                                          <p:attrName>ppt_x</p:attrName>
                                        </p:attrNameLst>
                                      </p:cBhvr>
                                      <p:tavLst>
                                        <p:tav tm="0">
                                          <p:val>
                                            <p:strVal val="1+#ppt_w/2"/>
                                          </p:val>
                                        </p:tav>
                                        <p:tav tm="100000">
                                          <p:val>
                                            <p:strVal val="#ppt_x"/>
                                          </p:val>
                                        </p:tav>
                                      </p:tavLst>
                                    </p:anim>
                                    <p:anim calcmode="lin" valueType="num">
                                      <p:cBhvr additive="base">
                                        <p:cTn id="74" dur="2000" fill="hold"/>
                                        <p:tgtEl>
                                          <p:spTgt spid="76"/>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77"/>
                                        </p:tgtEl>
                                        <p:attrNameLst>
                                          <p:attrName>style.visibility</p:attrName>
                                        </p:attrNameLst>
                                      </p:cBhvr>
                                      <p:to>
                                        <p:strVal val="visible"/>
                                      </p:to>
                                    </p:set>
                                    <p:anim calcmode="lin" valueType="num">
                                      <p:cBhvr additive="base">
                                        <p:cTn id="77" dur="2000" fill="hold"/>
                                        <p:tgtEl>
                                          <p:spTgt spid="77"/>
                                        </p:tgtEl>
                                        <p:attrNameLst>
                                          <p:attrName>ppt_x</p:attrName>
                                        </p:attrNameLst>
                                      </p:cBhvr>
                                      <p:tavLst>
                                        <p:tav tm="0">
                                          <p:val>
                                            <p:strVal val="1+#ppt_w/2"/>
                                          </p:val>
                                        </p:tav>
                                        <p:tav tm="100000">
                                          <p:val>
                                            <p:strVal val="#ppt_x"/>
                                          </p:val>
                                        </p:tav>
                                      </p:tavLst>
                                    </p:anim>
                                    <p:anim calcmode="lin" valueType="num">
                                      <p:cBhvr additive="base">
                                        <p:cTn id="78" dur="2000" fill="hold"/>
                                        <p:tgtEl>
                                          <p:spTgt spid="77"/>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78"/>
                                        </p:tgtEl>
                                        <p:attrNameLst>
                                          <p:attrName>style.visibility</p:attrName>
                                        </p:attrNameLst>
                                      </p:cBhvr>
                                      <p:to>
                                        <p:strVal val="visible"/>
                                      </p:to>
                                    </p:set>
                                    <p:anim calcmode="lin" valueType="num">
                                      <p:cBhvr additive="base">
                                        <p:cTn id="81" dur="2000" fill="hold"/>
                                        <p:tgtEl>
                                          <p:spTgt spid="78"/>
                                        </p:tgtEl>
                                        <p:attrNameLst>
                                          <p:attrName>ppt_x</p:attrName>
                                        </p:attrNameLst>
                                      </p:cBhvr>
                                      <p:tavLst>
                                        <p:tav tm="0">
                                          <p:val>
                                            <p:strVal val="1+#ppt_w/2"/>
                                          </p:val>
                                        </p:tav>
                                        <p:tav tm="100000">
                                          <p:val>
                                            <p:strVal val="#ppt_x"/>
                                          </p:val>
                                        </p:tav>
                                      </p:tavLst>
                                    </p:anim>
                                    <p:anim calcmode="lin" valueType="num">
                                      <p:cBhvr additive="base">
                                        <p:cTn id="82" dur="2000" fill="hold"/>
                                        <p:tgtEl>
                                          <p:spTgt spid="78"/>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79"/>
                                        </p:tgtEl>
                                        <p:attrNameLst>
                                          <p:attrName>style.visibility</p:attrName>
                                        </p:attrNameLst>
                                      </p:cBhvr>
                                      <p:to>
                                        <p:strVal val="visible"/>
                                      </p:to>
                                    </p:set>
                                    <p:anim calcmode="lin" valueType="num">
                                      <p:cBhvr additive="base">
                                        <p:cTn id="85" dur="2000" fill="hold"/>
                                        <p:tgtEl>
                                          <p:spTgt spid="79"/>
                                        </p:tgtEl>
                                        <p:attrNameLst>
                                          <p:attrName>ppt_x</p:attrName>
                                        </p:attrNameLst>
                                      </p:cBhvr>
                                      <p:tavLst>
                                        <p:tav tm="0">
                                          <p:val>
                                            <p:strVal val="1+#ppt_w/2"/>
                                          </p:val>
                                        </p:tav>
                                        <p:tav tm="100000">
                                          <p:val>
                                            <p:strVal val="#ppt_x"/>
                                          </p:val>
                                        </p:tav>
                                      </p:tavLst>
                                    </p:anim>
                                    <p:anim calcmode="lin" valueType="num">
                                      <p:cBhvr additive="base">
                                        <p:cTn id="86" dur="2000" fill="hold"/>
                                        <p:tgtEl>
                                          <p:spTgt spid="79"/>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80"/>
                                        </p:tgtEl>
                                        <p:attrNameLst>
                                          <p:attrName>style.visibility</p:attrName>
                                        </p:attrNameLst>
                                      </p:cBhvr>
                                      <p:to>
                                        <p:strVal val="visible"/>
                                      </p:to>
                                    </p:set>
                                    <p:anim calcmode="lin" valueType="num">
                                      <p:cBhvr additive="base">
                                        <p:cTn id="89" dur="2000" fill="hold"/>
                                        <p:tgtEl>
                                          <p:spTgt spid="80"/>
                                        </p:tgtEl>
                                        <p:attrNameLst>
                                          <p:attrName>ppt_x</p:attrName>
                                        </p:attrNameLst>
                                      </p:cBhvr>
                                      <p:tavLst>
                                        <p:tav tm="0">
                                          <p:val>
                                            <p:strVal val="1+#ppt_w/2"/>
                                          </p:val>
                                        </p:tav>
                                        <p:tav tm="100000">
                                          <p:val>
                                            <p:strVal val="#ppt_x"/>
                                          </p:val>
                                        </p:tav>
                                      </p:tavLst>
                                    </p:anim>
                                    <p:anim calcmode="lin" valueType="num">
                                      <p:cBhvr additive="base">
                                        <p:cTn id="90" dur="2000" fill="hold"/>
                                        <p:tgtEl>
                                          <p:spTgt spid="80"/>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81"/>
                                        </p:tgtEl>
                                        <p:attrNameLst>
                                          <p:attrName>style.visibility</p:attrName>
                                        </p:attrNameLst>
                                      </p:cBhvr>
                                      <p:to>
                                        <p:strVal val="visible"/>
                                      </p:to>
                                    </p:set>
                                    <p:anim calcmode="lin" valueType="num">
                                      <p:cBhvr additive="base">
                                        <p:cTn id="93" dur="2000" fill="hold"/>
                                        <p:tgtEl>
                                          <p:spTgt spid="81"/>
                                        </p:tgtEl>
                                        <p:attrNameLst>
                                          <p:attrName>ppt_x</p:attrName>
                                        </p:attrNameLst>
                                      </p:cBhvr>
                                      <p:tavLst>
                                        <p:tav tm="0">
                                          <p:val>
                                            <p:strVal val="1+#ppt_w/2"/>
                                          </p:val>
                                        </p:tav>
                                        <p:tav tm="100000">
                                          <p:val>
                                            <p:strVal val="#ppt_x"/>
                                          </p:val>
                                        </p:tav>
                                      </p:tavLst>
                                    </p:anim>
                                    <p:anim calcmode="lin" valueType="num">
                                      <p:cBhvr additive="base">
                                        <p:cTn id="94" dur="2000" fill="hold"/>
                                        <p:tgtEl>
                                          <p:spTgt spid="81"/>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47"/>
                                        </p:tgtEl>
                                        <p:attrNameLst>
                                          <p:attrName>style.visibility</p:attrName>
                                        </p:attrNameLst>
                                      </p:cBhvr>
                                      <p:to>
                                        <p:strVal val="visible"/>
                                      </p:to>
                                    </p:set>
                                    <p:anim calcmode="lin" valueType="num">
                                      <p:cBhvr additive="base">
                                        <p:cTn id="97" dur="2000" fill="hold"/>
                                        <p:tgtEl>
                                          <p:spTgt spid="47"/>
                                        </p:tgtEl>
                                        <p:attrNameLst>
                                          <p:attrName>ppt_x</p:attrName>
                                        </p:attrNameLst>
                                      </p:cBhvr>
                                      <p:tavLst>
                                        <p:tav tm="0">
                                          <p:val>
                                            <p:strVal val="0-#ppt_w/2"/>
                                          </p:val>
                                        </p:tav>
                                        <p:tav tm="100000">
                                          <p:val>
                                            <p:strVal val="#ppt_x"/>
                                          </p:val>
                                        </p:tav>
                                      </p:tavLst>
                                    </p:anim>
                                    <p:anim calcmode="lin" valueType="num">
                                      <p:cBhvr additive="base">
                                        <p:cTn id="98" dur="2000" fill="hold"/>
                                        <p:tgtEl>
                                          <p:spTgt spid="47"/>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50"/>
                                        </p:tgtEl>
                                        <p:attrNameLst>
                                          <p:attrName>style.visibility</p:attrName>
                                        </p:attrNameLst>
                                      </p:cBhvr>
                                      <p:to>
                                        <p:strVal val="visible"/>
                                      </p:to>
                                    </p:set>
                                    <p:anim calcmode="lin" valueType="num">
                                      <p:cBhvr additive="base">
                                        <p:cTn id="101" dur="2000" fill="hold"/>
                                        <p:tgtEl>
                                          <p:spTgt spid="50"/>
                                        </p:tgtEl>
                                        <p:attrNameLst>
                                          <p:attrName>ppt_x</p:attrName>
                                        </p:attrNameLst>
                                      </p:cBhvr>
                                      <p:tavLst>
                                        <p:tav tm="0">
                                          <p:val>
                                            <p:strVal val="0-#ppt_w/2"/>
                                          </p:val>
                                        </p:tav>
                                        <p:tav tm="100000">
                                          <p:val>
                                            <p:strVal val="#ppt_x"/>
                                          </p:val>
                                        </p:tav>
                                      </p:tavLst>
                                    </p:anim>
                                    <p:anim calcmode="lin" valueType="num">
                                      <p:cBhvr additive="base">
                                        <p:cTn id="102" dur="2000" fill="hold"/>
                                        <p:tgtEl>
                                          <p:spTgt spid="50"/>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51"/>
                                        </p:tgtEl>
                                        <p:attrNameLst>
                                          <p:attrName>style.visibility</p:attrName>
                                        </p:attrNameLst>
                                      </p:cBhvr>
                                      <p:to>
                                        <p:strVal val="visible"/>
                                      </p:to>
                                    </p:set>
                                    <p:anim calcmode="lin" valueType="num">
                                      <p:cBhvr additive="base">
                                        <p:cTn id="105" dur="2000" fill="hold"/>
                                        <p:tgtEl>
                                          <p:spTgt spid="51"/>
                                        </p:tgtEl>
                                        <p:attrNameLst>
                                          <p:attrName>ppt_x</p:attrName>
                                        </p:attrNameLst>
                                      </p:cBhvr>
                                      <p:tavLst>
                                        <p:tav tm="0">
                                          <p:val>
                                            <p:strVal val="0-#ppt_w/2"/>
                                          </p:val>
                                        </p:tav>
                                        <p:tav tm="100000">
                                          <p:val>
                                            <p:strVal val="#ppt_x"/>
                                          </p:val>
                                        </p:tav>
                                      </p:tavLst>
                                    </p:anim>
                                    <p:anim calcmode="lin" valueType="num">
                                      <p:cBhvr additive="base">
                                        <p:cTn id="106" dur="2000" fill="hold"/>
                                        <p:tgtEl>
                                          <p:spTgt spid="51"/>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54"/>
                                        </p:tgtEl>
                                        <p:attrNameLst>
                                          <p:attrName>style.visibility</p:attrName>
                                        </p:attrNameLst>
                                      </p:cBhvr>
                                      <p:to>
                                        <p:strVal val="visible"/>
                                      </p:to>
                                    </p:set>
                                    <p:anim calcmode="lin" valueType="num">
                                      <p:cBhvr additive="base">
                                        <p:cTn id="109" dur="2000" fill="hold"/>
                                        <p:tgtEl>
                                          <p:spTgt spid="54"/>
                                        </p:tgtEl>
                                        <p:attrNameLst>
                                          <p:attrName>ppt_x</p:attrName>
                                        </p:attrNameLst>
                                      </p:cBhvr>
                                      <p:tavLst>
                                        <p:tav tm="0">
                                          <p:val>
                                            <p:strVal val="0-#ppt_w/2"/>
                                          </p:val>
                                        </p:tav>
                                        <p:tav tm="100000">
                                          <p:val>
                                            <p:strVal val="#ppt_x"/>
                                          </p:val>
                                        </p:tav>
                                      </p:tavLst>
                                    </p:anim>
                                    <p:anim calcmode="lin" valueType="num">
                                      <p:cBhvr additive="base">
                                        <p:cTn id="110" dur="2000" fill="hold"/>
                                        <p:tgtEl>
                                          <p:spTgt spid="54"/>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55"/>
                                        </p:tgtEl>
                                        <p:attrNameLst>
                                          <p:attrName>style.visibility</p:attrName>
                                        </p:attrNameLst>
                                      </p:cBhvr>
                                      <p:to>
                                        <p:strVal val="visible"/>
                                      </p:to>
                                    </p:set>
                                    <p:anim calcmode="lin" valueType="num">
                                      <p:cBhvr additive="base">
                                        <p:cTn id="113" dur="2000" fill="hold"/>
                                        <p:tgtEl>
                                          <p:spTgt spid="55"/>
                                        </p:tgtEl>
                                        <p:attrNameLst>
                                          <p:attrName>ppt_x</p:attrName>
                                        </p:attrNameLst>
                                      </p:cBhvr>
                                      <p:tavLst>
                                        <p:tav tm="0">
                                          <p:val>
                                            <p:strVal val="0-#ppt_w/2"/>
                                          </p:val>
                                        </p:tav>
                                        <p:tav tm="100000">
                                          <p:val>
                                            <p:strVal val="#ppt_x"/>
                                          </p:val>
                                        </p:tav>
                                      </p:tavLst>
                                    </p:anim>
                                    <p:anim calcmode="lin" valueType="num">
                                      <p:cBhvr additive="base">
                                        <p:cTn id="114" dur="2000" fill="hold"/>
                                        <p:tgtEl>
                                          <p:spTgt spid="55"/>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58"/>
                                        </p:tgtEl>
                                        <p:attrNameLst>
                                          <p:attrName>style.visibility</p:attrName>
                                        </p:attrNameLst>
                                      </p:cBhvr>
                                      <p:to>
                                        <p:strVal val="visible"/>
                                      </p:to>
                                    </p:set>
                                    <p:anim calcmode="lin" valueType="num">
                                      <p:cBhvr additive="base">
                                        <p:cTn id="117" dur="2000" fill="hold"/>
                                        <p:tgtEl>
                                          <p:spTgt spid="58"/>
                                        </p:tgtEl>
                                        <p:attrNameLst>
                                          <p:attrName>ppt_x</p:attrName>
                                        </p:attrNameLst>
                                      </p:cBhvr>
                                      <p:tavLst>
                                        <p:tav tm="0">
                                          <p:val>
                                            <p:strVal val="0-#ppt_w/2"/>
                                          </p:val>
                                        </p:tav>
                                        <p:tav tm="100000">
                                          <p:val>
                                            <p:strVal val="#ppt_x"/>
                                          </p:val>
                                        </p:tav>
                                      </p:tavLst>
                                    </p:anim>
                                    <p:anim calcmode="lin" valueType="num">
                                      <p:cBhvr additive="base">
                                        <p:cTn id="118" dur="2000" fill="hold"/>
                                        <p:tgtEl>
                                          <p:spTgt spid="58"/>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59"/>
                                        </p:tgtEl>
                                        <p:attrNameLst>
                                          <p:attrName>style.visibility</p:attrName>
                                        </p:attrNameLst>
                                      </p:cBhvr>
                                      <p:to>
                                        <p:strVal val="visible"/>
                                      </p:to>
                                    </p:set>
                                    <p:anim calcmode="lin" valueType="num">
                                      <p:cBhvr additive="base">
                                        <p:cTn id="121" dur="2000" fill="hold"/>
                                        <p:tgtEl>
                                          <p:spTgt spid="59"/>
                                        </p:tgtEl>
                                        <p:attrNameLst>
                                          <p:attrName>ppt_x</p:attrName>
                                        </p:attrNameLst>
                                      </p:cBhvr>
                                      <p:tavLst>
                                        <p:tav tm="0">
                                          <p:val>
                                            <p:strVal val="0-#ppt_w/2"/>
                                          </p:val>
                                        </p:tav>
                                        <p:tav tm="100000">
                                          <p:val>
                                            <p:strVal val="#ppt_x"/>
                                          </p:val>
                                        </p:tav>
                                      </p:tavLst>
                                    </p:anim>
                                    <p:anim calcmode="lin" valueType="num">
                                      <p:cBhvr additive="base">
                                        <p:cTn id="122" dur="2000" fill="hold"/>
                                        <p:tgtEl>
                                          <p:spTgt spid="59"/>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62"/>
                                        </p:tgtEl>
                                        <p:attrNameLst>
                                          <p:attrName>style.visibility</p:attrName>
                                        </p:attrNameLst>
                                      </p:cBhvr>
                                      <p:to>
                                        <p:strVal val="visible"/>
                                      </p:to>
                                    </p:set>
                                    <p:anim calcmode="lin" valueType="num">
                                      <p:cBhvr additive="base">
                                        <p:cTn id="125" dur="2000" fill="hold"/>
                                        <p:tgtEl>
                                          <p:spTgt spid="62"/>
                                        </p:tgtEl>
                                        <p:attrNameLst>
                                          <p:attrName>ppt_x</p:attrName>
                                        </p:attrNameLst>
                                      </p:cBhvr>
                                      <p:tavLst>
                                        <p:tav tm="0">
                                          <p:val>
                                            <p:strVal val="0-#ppt_w/2"/>
                                          </p:val>
                                        </p:tav>
                                        <p:tav tm="100000">
                                          <p:val>
                                            <p:strVal val="#ppt_x"/>
                                          </p:val>
                                        </p:tav>
                                      </p:tavLst>
                                    </p:anim>
                                    <p:anim calcmode="lin" valueType="num">
                                      <p:cBhvr additive="base">
                                        <p:cTn id="126" dur="2000" fill="hold"/>
                                        <p:tgtEl>
                                          <p:spTgt spid="62"/>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63"/>
                                        </p:tgtEl>
                                        <p:attrNameLst>
                                          <p:attrName>style.visibility</p:attrName>
                                        </p:attrNameLst>
                                      </p:cBhvr>
                                      <p:to>
                                        <p:strVal val="visible"/>
                                      </p:to>
                                    </p:set>
                                    <p:anim calcmode="lin" valueType="num">
                                      <p:cBhvr additive="base">
                                        <p:cTn id="129" dur="2000" fill="hold"/>
                                        <p:tgtEl>
                                          <p:spTgt spid="63"/>
                                        </p:tgtEl>
                                        <p:attrNameLst>
                                          <p:attrName>ppt_x</p:attrName>
                                        </p:attrNameLst>
                                      </p:cBhvr>
                                      <p:tavLst>
                                        <p:tav tm="0">
                                          <p:val>
                                            <p:strVal val="0-#ppt_w/2"/>
                                          </p:val>
                                        </p:tav>
                                        <p:tav tm="100000">
                                          <p:val>
                                            <p:strVal val="#ppt_x"/>
                                          </p:val>
                                        </p:tav>
                                      </p:tavLst>
                                    </p:anim>
                                    <p:anim calcmode="lin" valueType="num">
                                      <p:cBhvr additive="base">
                                        <p:cTn id="130" dur="2000" fill="hold"/>
                                        <p:tgtEl>
                                          <p:spTgt spid="63"/>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66"/>
                                        </p:tgtEl>
                                        <p:attrNameLst>
                                          <p:attrName>style.visibility</p:attrName>
                                        </p:attrNameLst>
                                      </p:cBhvr>
                                      <p:to>
                                        <p:strVal val="visible"/>
                                      </p:to>
                                    </p:set>
                                    <p:anim calcmode="lin" valueType="num">
                                      <p:cBhvr additive="base">
                                        <p:cTn id="133" dur="2000" fill="hold"/>
                                        <p:tgtEl>
                                          <p:spTgt spid="66"/>
                                        </p:tgtEl>
                                        <p:attrNameLst>
                                          <p:attrName>ppt_x</p:attrName>
                                        </p:attrNameLst>
                                      </p:cBhvr>
                                      <p:tavLst>
                                        <p:tav tm="0">
                                          <p:val>
                                            <p:strVal val="0-#ppt_w/2"/>
                                          </p:val>
                                        </p:tav>
                                        <p:tav tm="100000">
                                          <p:val>
                                            <p:strVal val="#ppt_x"/>
                                          </p:val>
                                        </p:tav>
                                      </p:tavLst>
                                    </p:anim>
                                    <p:anim calcmode="lin" valueType="num">
                                      <p:cBhvr additive="base">
                                        <p:cTn id="134" dur="2000" fill="hold"/>
                                        <p:tgtEl>
                                          <p:spTgt spid="66"/>
                                        </p:tgtEl>
                                        <p:attrNameLst>
                                          <p:attrName>ppt_y</p:attrName>
                                        </p:attrNameLst>
                                      </p:cBhvr>
                                      <p:tavLst>
                                        <p:tav tm="0">
                                          <p:val>
                                            <p:strVal val="1+#ppt_h/2"/>
                                          </p:val>
                                        </p:tav>
                                        <p:tav tm="100000">
                                          <p:val>
                                            <p:strVal val="#ppt_y"/>
                                          </p:val>
                                        </p:tav>
                                      </p:tavLst>
                                    </p:anim>
                                  </p:childTnLst>
                                </p:cTn>
                              </p:par>
                              <p:par>
                                <p:cTn id="135" presetID="2" presetClass="entr" presetSubtype="12" fill="hold" nodeType="withEffect">
                                  <p:stCondLst>
                                    <p:cond delay="0"/>
                                  </p:stCondLst>
                                  <p:childTnLst>
                                    <p:set>
                                      <p:cBhvr>
                                        <p:cTn id="136" dur="1" fill="hold">
                                          <p:stCondLst>
                                            <p:cond delay="0"/>
                                          </p:stCondLst>
                                        </p:cTn>
                                        <p:tgtEl>
                                          <p:spTgt spid="67"/>
                                        </p:tgtEl>
                                        <p:attrNameLst>
                                          <p:attrName>style.visibility</p:attrName>
                                        </p:attrNameLst>
                                      </p:cBhvr>
                                      <p:to>
                                        <p:strVal val="visible"/>
                                      </p:to>
                                    </p:set>
                                    <p:anim calcmode="lin" valueType="num">
                                      <p:cBhvr additive="base">
                                        <p:cTn id="137" dur="2000" fill="hold"/>
                                        <p:tgtEl>
                                          <p:spTgt spid="67"/>
                                        </p:tgtEl>
                                        <p:attrNameLst>
                                          <p:attrName>ppt_x</p:attrName>
                                        </p:attrNameLst>
                                      </p:cBhvr>
                                      <p:tavLst>
                                        <p:tav tm="0">
                                          <p:val>
                                            <p:strVal val="0-#ppt_w/2"/>
                                          </p:val>
                                        </p:tav>
                                        <p:tav tm="100000">
                                          <p:val>
                                            <p:strVal val="#ppt_x"/>
                                          </p:val>
                                        </p:tav>
                                      </p:tavLst>
                                    </p:anim>
                                    <p:anim calcmode="lin" valueType="num">
                                      <p:cBhvr additive="base">
                                        <p:cTn id="138" dur="2000" fill="hold"/>
                                        <p:tgtEl>
                                          <p:spTgt spid="67"/>
                                        </p:tgtEl>
                                        <p:attrNameLst>
                                          <p:attrName>ppt_y</p:attrName>
                                        </p:attrNameLst>
                                      </p:cBhvr>
                                      <p:tavLst>
                                        <p:tav tm="0">
                                          <p:val>
                                            <p:strVal val="1+#ppt_h/2"/>
                                          </p:val>
                                        </p:tav>
                                        <p:tav tm="100000">
                                          <p:val>
                                            <p:strVal val="#ppt_y"/>
                                          </p:val>
                                        </p:tav>
                                      </p:tavLst>
                                    </p:anim>
                                  </p:childTnLst>
                                </p:cTn>
                              </p:par>
                              <p:par>
                                <p:cTn id="139" presetID="2" presetClass="entr" presetSubtype="12" fill="hold" nodeType="withEffect">
                                  <p:stCondLst>
                                    <p:cond delay="0"/>
                                  </p:stCondLst>
                                  <p:childTnLst>
                                    <p:set>
                                      <p:cBhvr>
                                        <p:cTn id="140" dur="1" fill="hold">
                                          <p:stCondLst>
                                            <p:cond delay="0"/>
                                          </p:stCondLst>
                                        </p:cTn>
                                        <p:tgtEl>
                                          <p:spTgt spid="82"/>
                                        </p:tgtEl>
                                        <p:attrNameLst>
                                          <p:attrName>style.visibility</p:attrName>
                                        </p:attrNameLst>
                                      </p:cBhvr>
                                      <p:to>
                                        <p:strVal val="visible"/>
                                      </p:to>
                                    </p:set>
                                    <p:anim calcmode="lin" valueType="num">
                                      <p:cBhvr additive="base">
                                        <p:cTn id="141" dur="2000" fill="hold"/>
                                        <p:tgtEl>
                                          <p:spTgt spid="82"/>
                                        </p:tgtEl>
                                        <p:attrNameLst>
                                          <p:attrName>ppt_x</p:attrName>
                                        </p:attrNameLst>
                                      </p:cBhvr>
                                      <p:tavLst>
                                        <p:tav tm="0">
                                          <p:val>
                                            <p:strVal val="0-#ppt_w/2"/>
                                          </p:val>
                                        </p:tav>
                                        <p:tav tm="100000">
                                          <p:val>
                                            <p:strVal val="#ppt_x"/>
                                          </p:val>
                                        </p:tav>
                                      </p:tavLst>
                                    </p:anim>
                                    <p:anim calcmode="lin" valueType="num">
                                      <p:cBhvr additive="base">
                                        <p:cTn id="142" dur="2000" fill="hold"/>
                                        <p:tgtEl>
                                          <p:spTgt spid="82"/>
                                        </p:tgtEl>
                                        <p:attrNameLst>
                                          <p:attrName>ppt_y</p:attrName>
                                        </p:attrNameLst>
                                      </p:cBhvr>
                                      <p:tavLst>
                                        <p:tav tm="0">
                                          <p:val>
                                            <p:strVal val="1+#ppt_h/2"/>
                                          </p:val>
                                        </p:tav>
                                        <p:tav tm="100000">
                                          <p:val>
                                            <p:strVal val="#ppt_y"/>
                                          </p:val>
                                        </p:tav>
                                      </p:tavLst>
                                    </p:anim>
                                  </p:childTnLst>
                                </p:cTn>
                              </p:par>
                              <p:par>
                                <p:cTn id="143" presetID="2" presetClass="entr" presetSubtype="12" fill="hold" nodeType="withEffect">
                                  <p:stCondLst>
                                    <p:cond delay="0"/>
                                  </p:stCondLst>
                                  <p:childTnLst>
                                    <p:set>
                                      <p:cBhvr>
                                        <p:cTn id="144" dur="1" fill="hold">
                                          <p:stCondLst>
                                            <p:cond delay="0"/>
                                          </p:stCondLst>
                                        </p:cTn>
                                        <p:tgtEl>
                                          <p:spTgt spid="83"/>
                                        </p:tgtEl>
                                        <p:attrNameLst>
                                          <p:attrName>style.visibility</p:attrName>
                                        </p:attrNameLst>
                                      </p:cBhvr>
                                      <p:to>
                                        <p:strVal val="visible"/>
                                      </p:to>
                                    </p:set>
                                    <p:anim calcmode="lin" valueType="num">
                                      <p:cBhvr additive="base">
                                        <p:cTn id="145" dur="2000" fill="hold"/>
                                        <p:tgtEl>
                                          <p:spTgt spid="83"/>
                                        </p:tgtEl>
                                        <p:attrNameLst>
                                          <p:attrName>ppt_x</p:attrName>
                                        </p:attrNameLst>
                                      </p:cBhvr>
                                      <p:tavLst>
                                        <p:tav tm="0">
                                          <p:val>
                                            <p:strVal val="0-#ppt_w/2"/>
                                          </p:val>
                                        </p:tav>
                                        <p:tav tm="100000">
                                          <p:val>
                                            <p:strVal val="#ppt_x"/>
                                          </p:val>
                                        </p:tav>
                                      </p:tavLst>
                                    </p:anim>
                                    <p:anim calcmode="lin" valueType="num">
                                      <p:cBhvr additive="base">
                                        <p:cTn id="146" dur="2000" fill="hold"/>
                                        <p:tgtEl>
                                          <p:spTgt spid="83"/>
                                        </p:tgtEl>
                                        <p:attrNameLst>
                                          <p:attrName>ppt_y</p:attrName>
                                        </p:attrNameLst>
                                      </p:cBhvr>
                                      <p:tavLst>
                                        <p:tav tm="0">
                                          <p:val>
                                            <p:strVal val="1+#ppt_h/2"/>
                                          </p:val>
                                        </p:tav>
                                        <p:tav tm="100000">
                                          <p:val>
                                            <p:strVal val="#ppt_y"/>
                                          </p:val>
                                        </p:tav>
                                      </p:tavLst>
                                    </p:anim>
                                  </p:childTnLst>
                                </p:cTn>
                              </p:par>
                              <p:par>
                                <p:cTn id="147" presetID="2" presetClass="entr" presetSubtype="12" fill="hold" nodeType="withEffect">
                                  <p:stCondLst>
                                    <p:cond delay="0"/>
                                  </p:stCondLst>
                                  <p:childTnLst>
                                    <p:set>
                                      <p:cBhvr>
                                        <p:cTn id="148" dur="1" fill="hold">
                                          <p:stCondLst>
                                            <p:cond delay="0"/>
                                          </p:stCondLst>
                                        </p:cTn>
                                        <p:tgtEl>
                                          <p:spTgt spid="84"/>
                                        </p:tgtEl>
                                        <p:attrNameLst>
                                          <p:attrName>style.visibility</p:attrName>
                                        </p:attrNameLst>
                                      </p:cBhvr>
                                      <p:to>
                                        <p:strVal val="visible"/>
                                      </p:to>
                                    </p:set>
                                    <p:anim calcmode="lin" valueType="num">
                                      <p:cBhvr additive="base">
                                        <p:cTn id="149" dur="2000" fill="hold"/>
                                        <p:tgtEl>
                                          <p:spTgt spid="84"/>
                                        </p:tgtEl>
                                        <p:attrNameLst>
                                          <p:attrName>ppt_x</p:attrName>
                                        </p:attrNameLst>
                                      </p:cBhvr>
                                      <p:tavLst>
                                        <p:tav tm="0">
                                          <p:val>
                                            <p:strVal val="0-#ppt_w/2"/>
                                          </p:val>
                                        </p:tav>
                                        <p:tav tm="100000">
                                          <p:val>
                                            <p:strVal val="#ppt_x"/>
                                          </p:val>
                                        </p:tav>
                                      </p:tavLst>
                                    </p:anim>
                                    <p:anim calcmode="lin" valueType="num">
                                      <p:cBhvr additive="base">
                                        <p:cTn id="150" dur="2000" fill="hold"/>
                                        <p:tgtEl>
                                          <p:spTgt spid="84"/>
                                        </p:tgtEl>
                                        <p:attrNameLst>
                                          <p:attrName>ppt_y</p:attrName>
                                        </p:attrNameLst>
                                      </p:cBhvr>
                                      <p:tavLst>
                                        <p:tav tm="0">
                                          <p:val>
                                            <p:strVal val="1+#ppt_h/2"/>
                                          </p:val>
                                        </p:tav>
                                        <p:tav tm="100000">
                                          <p:val>
                                            <p:strVal val="#ppt_y"/>
                                          </p:val>
                                        </p:tav>
                                      </p:tavLst>
                                    </p:anim>
                                  </p:childTnLst>
                                </p:cTn>
                              </p:par>
                              <p:par>
                                <p:cTn id="151" presetID="2" presetClass="entr" presetSubtype="12" fill="hold" nodeType="withEffect">
                                  <p:stCondLst>
                                    <p:cond delay="0"/>
                                  </p:stCondLst>
                                  <p:childTnLst>
                                    <p:set>
                                      <p:cBhvr>
                                        <p:cTn id="152" dur="1" fill="hold">
                                          <p:stCondLst>
                                            <p:cond delay="0"/>
                                          </p:stCondLst>
                                        </p:cTn>
                                        <p:tgtEl>
                                          <p:spTgt spid="85"/>
                                        </p:tgtEl>
                                        <p:attrNameLst>
                                          <p:attrName>style.visibility</p:attrName>
                                        </p:attrNameLst>
                                      </p:cBhvr>
                                      <p:to>
                                        <p:strVal val="visible"/>
                                      </p:to>
                                    </p:set>
                                    <p:anim calcmode="lin" valueType="num">
                                      <p:cBhvr additive="base">
                                        <p:cTn id="153" dur="2000" fill="hold"/>
                                        <p:tgtEl>
                                          <p:spTgt spid="85"/>
                                        </p:tgtEl>
                                        <p:attrNameLst>
                                          <p:attrName>ppt_x</p:attrName>
                                        </p:attrNameLst>
                                      </p:cBhvr>
                                      <p:tavLst>
                                        <p:tav tm="0">
                                          <p:val>
                                            <p:strVal val="0-#ppt_w/2"/>
                                          </p:val>
                                        </p:tav>
                                        <p:tav tm="100000">
                                          <p:val>
                                            <p:strVal val="#ppt_x"/>
                                          </p:val>
                                        </p:tav>
                                      </p:tavLst>
                                    </p:anim>
                                    <p:anim calcmode="lin" valueType="num">
                                      <p:cBhvr additive="base">
                                        <p:cTn id="154" dur="2000" fill="hold"/>
                                        <p:tgtEl>
                                          <p:spTgt spid="85"/>
                                        </p:tgtEl>
                                        <p:attrNameLst>
                                          <p:attrName>ppt_y</p:attrName>
                                        </p:attrNameLst>
                                      </p:cBhvr>
                                      <p:tavLst>
                                        <p:tav tm="0">
                                          <p:val>
                                            <p:strVal val="1+#ppt_h/2"/>
                                          </p:val>
                                        </p:tav>
                                        <p:tav tm="100000">
                                          <p:val>
                                            <p:strVal val="#ppt_y"/>
                                          </p:val>
                                        </p:tav>
                                      </p:tavLst>
                                    </p:anim>
                                  </p:childTnLst>
                                </p:cTn>
                              </p:par>
                              <p:par>
                                <p:cTn id="155" presetID="2" presetClass="entr" presetSubtype="12" fill="hold" nodeType="withEffect">
                                  <p:stCondLst>
                                    <p:cond delay="0"/>
                                  </p:stCondLst>
                                  <p:childTnLst>
                                    <p:set>
                                      <p:cBhvr>
                                        <p:cTn id="156" dur="1" fill="hold">
                                          <p:stCondLst>
                                            <p:cond delay="0"/>
                                          </p:stCondLst>
                                        </p:cTn>
                                        <p:tgtEl>
                                          <p:spTgt spid="86"/>
                                        </p:tgtEl>
                                        <p:attrNameLst>
                                          <p:attrName>style.visibility</p:attrName>
                                        </p:attrNameLst>
                                      </p:cBhvr>
                                      <p:to>
                                        <p:strVal val="visible"/>
                                      </p:to>
                                    </p:set>
                                    <p:anim calcmode="lin" valueType="num">
                                      <p:cBhvr additive="base">
                                        <p:cTn id="157" dur="2000" fill="hold"/>
                                        <p:tgtEl>
                                          <p:spTgt spid="86"/>
                                        </p:tgtEl>
                                        <p:attrNameLst>
                                          <p:attrName>ppt_x</p:attrName>
                                        </p:attrNameLst>
                                      </p:cBhvr>
                                      <p:tavLst>
                                        <p:tav tm="0">
                                          <p:val>
                                            <p:strVal val="0-#ppt_w/2"/>
                                          </p:val>
                                        </p:tav>
                                        <p:tav tm="100000">
                                          <p:val>
                                            <p:strVal val="#ppt_x"/>
                                          </p:val>
                                        </p:tav>
                                      </p:tavLst>
                                    </p:anim>
                                    <p:anim calcmode="lin" valueType="num">
                                      <p:cBhvr additive="base">
                                        <p:cTn id="158" dur="2000" fill="hold"/>
                                        <p:tgtEl>
                                          <p:spTgt spid="86"/>
                                        </p:tgtEl>
                                        <p:attrNameLst>
                                          <p:attrName>ppt_y</p:attrName>
                                        </p:attrNameLst>
                                      </p:cBhvr>
                                      <p:tavLst>
                                        <p:tav tm="0">
                                          <p:val>
                                            <p:strVal val="1+#ppt_h/2"/>
                                          </p:val>
                                        </p:tav>
                                        <p:tav tm="100000">
                                          <p:val>
                                            <p:strVal val="#ppt_y"/>
                                          </p:val>
                                        </p:tav>
                                      </p:tavLst>
                                    </p:anim>
                                  </p:childTnLst>
                                </p:cTn>
                              </p:par>
                              <p:par>
                                <p:cTn id="159" presetID="2" presetClass="entr" presetSubtype="12" fill="hold" nodeType="withEffect">
                                  <p:stCondLst>
                                    <p:cond delay="0"/>
                                  </p:stCondLst>
                                  <p:childTnLst>
                                    <p:set>
                                      <p:cBhvr>
                                        <p:cTn id="160" dur="1" fill="hold">
                                          <p:stCondLst>
                                            <p:cond delay="0"/>
                                          </p:stCondLst>
                                        </p:cTn>
                                        <p:tgtEl>
                                          <p:spTgt spid="87"/>
                                        </p:tgtEl>
                                        <p:attrNameLst>
                                          <p:attrName>style.visibility</p:attrName>
                                        </p:attrNameLst>
                                      </p:cBhvr>
                                      <p:to>
                                        <p:strVal val="visible"/>
                                      </p:to>
                                    </p:set>
                                    <p:anim calcmode="lin" valueType="num">
                                      <p:cBhvr additive="base">
                                        <p:cTn id="161" dur="2000" fill="hold"/>
                                        <p:tgtEl>
                                          <p:spTgt spid="87"/>
                                        </p:tgtEl>
                                        <p:attrNameLst>
                                          <p:attrName>ppt_x</p:attrName>
                                        </p:attrNameLst>
                                      </p:cBhvr>
                                      <p:tavLst>
                                        <p:tav tm="0">
                                          <p:val>
                                            <p:strVal val="0-#ppt_w/2"/>
                                          </p:val>
                                        </p:tav>
                                        <p:tav tm="100000">
                                          <p:val>
                                            <p:strVal val="#ppt_x"/>
                                          </p:val>
                                        </p:tav>
                                      </p:tavLst>
                                    </p:anim>
                                    <p:anim calcmode="lin" valueType="num">
                                      <p:cBhvr additive="base">
                                        <p:cTn id="162" dur="2000" fill="hold"/>
                                        <p:tgtEl>
                                          <p:spTgt spid="87"/>
                                        </p:tgtEl>
                                        <p:attrNameLst>
                                          <p:attrName>ppt_y</p:attrName>
                                        </p:attrNameLst>
                                      </p:cBhvr>
                                      <p:tavLst>
                                        <p:tav tm="0">
                                          <p:val>
                                            <p:strVal val="1+#ppt_h/2"/>
                                          </p:val>
                                        </p:tav>
                                        <p:tav tm="100000">
                                          <p:val>
                                            <p:strVal val="#ppt_y"/>
                                          </p:val>
                                        </p:tav>
                                      </p:tavLst>
                                    </p:anim>
                                  </p:childTnLst>
                                </p:cTn>
                              </p:par>
                              <p:par>
                                <p:cTn id="163" presetID="2" presetClass="entr" presetSubtype="12" fill="hold" nodeType="withEffect">
                                  <p:stCondLst>
                                    <p:cond delay="0"/>
                                  </p:stCondLst>
                                  <p:childTnLst>
                                    <p:set>
                                      <p:cBhvr>
                                        <p:cTn id="164" dur="1" fill="hold">
                                          <p:stCondLst>
                                            <p:cond delay="0"/>
                                          </p:stCondLst>
                                        </p:cTn>
                                        <p:tgtEl>
                                          <p:spTgt spid="88"/>
                                        </p:tgtEl>
                                        <p:attrNameLst>
                                          <p:attrName>style.visibility</p:attrName>
                                        </p:attrNameLst>
                                      </p:cBhvr>
                                      <p:to>
                                        <p:strVal val="visible"/>
                                      </p:to>
                                    </p:set>
                                    <p:anim calcmode="lin" valueType="num">
                                      <p:cBhvr additive="base">
                                        <p:cTn id="165" dur="2000" fill="hold"/>
                                        <p:tgtEl>
                                          <p:spTgt spid="88"/>
                                        </p:tgtEl>
                                        <p:attrNameLst>
                                          <p:attrName>ppt_x</p:attrName>
                                        </p:attrNameLst>
                                      </p:cBhvr>
                                      <p:tavLst>
                                        <p:tav tm="0">
                                          <p:val>
                                            <p:strVal val="0-#ppt_w/2"/>
                                          </p:val>
                                        </p:tav>
                                        <p:tav tm="100000">
                                          <p:val>
                                            <p:strVal val="#ppt_x"/>
                                          </p:val>
                                        </p:tav>
                                      </p:tavLst>
                                    </p:anim>
                                    <p:anim calcmode="lin" valueType="num">
                                      <p:cBhvr additive="base">
                                        <p:cTn id="166" dur="2000" fill="hold"/>
                                        <p:tgtEl>
                                          <p:spTgt spid="88"/>
                                        </p:tgtEl>
                                        <p:attrNameLst>
                                          <p:attrName>ppt_y</p:attrName>
                                        </p:attrNameLst>
                                      </p:cBhvr>
                                      <p:tavLst>
                                        <p:tav tm="0">
                                          <p:val>
                                            <p:strVal val="1+#ppt_h/2"/>
                                          </p:val>
                                        </p:tav>
                                        <p:tav tm="100000">
                                          <p:val>
                                            <p:strVal val="#ppt_y"/>
                                          </p:val>
                                        </p:tav>
                                      </p:tavLst>
                                    </p:anim>
                                  </p:childTnLst>
                                </p:cTn>
                              </p:par>
                              <p:par>
                                <p:cTn id="167" presetID="2" presetClass="entr" presetSubtype="12" fill="hold" nodeType="withEffect">
                                  <p:stCondLst>
                                    <p:cond delay="0"/>
                                  </p:stCondLst>
                                  <p:childTnLst>
                                    <p:set>
                                      <p:cBhvr>
                                        <p:cTn id="168" dur="1" fill="hold">
                                          <p:stCondLst>
                                            <p:cond delay="0"/>
                                          </p:stCondLst>
                                        </p:cTn>
                                        <p:tgtEl>
                                          <p:spTgt spid="89"/>
                                        </p:tgtEl>
                                        <p:attrNameLst>
                                          <p:attrName>style.visibility</p:attrName>
                                        </p:attrNameLst>
                                      </p:cBhvr>
                                      <p:to>
                                        <p:strVal val="visible"/>
                                      </p:to>
                                    </p:set>
                                    <p:anim calcmode="lin" valueType="num">
                                      <p:cBhvr additive="base">
                                        <p:cTn id="169" dur="2000" fill="hold"/>
                                        <p:tgtEl>
                                          <p:spTgt spid="89"/>
                                        </p:tgtEl>
                                        <p:attrNameLst>
                                          <p:attrName>ppt_x</p:attrName>
                                        </p:attrNameLst>
                                      </p:cBhvr>
                                      <p:tavLst>
                                        <p:tav tm="0">
                                          <p:val>
                                            <p:strVal val="0-#ppt_w/2"/>
                                          </p:val>
                                        </p:tav>
                                        <p:tav tm="100000">
                                          <p:val>
                                            <p:strVal val="#ppt_x"/>
                                          </p:val>
                                        </p:tav>
                                      </p:tavLst>
                                    </p:anim>
                                    <p:anim calcmode="lin" valueType="num">
                                      <p:cBhvr additive="base">
                                        <p:cTn id="170" dur="2000" fill="hold"/>
                                        <p:tgtEl>
                                          <p:spTgt spid="89"/>
                                        </p:tgtEl>
                                        <p:attrNameLst>
                                          <p:attrName>ppt_y</p:attrName>
                                        </p:attrNameLst>
                                      </p:cBhvr>
                                      <p:tavLst>
                                        <p:tav tm="0">
                                          <p:val>
                                            <p:strVal val="1+#ppt_h/2"/>
                                          </p:val>
                                        </p:tav>
                                        <p:tav tm="100000">
                                          <p:val>
                                            <p:strVal val="#ppt_y"/>
                                          </p:val>
                                        </p:tav>
                                      </p:tavLst>
                                    </p:anim>
                                  </p:childTnLst>
                                </p:cTn>
                              </p:par>
                              <p:par>
                                <p:cTn id="171" presetID="2" presetClass="entr" presetSubtype="12" fill="hold" nodeType="withEffect">
                                  <p:stCondLst>
                                    <p:cond delay="0"/>
                                  </p:stCondLst>
                                  <p:childTnLst>
                                    <p:set>
                                      <p:cBhvr>
                                        <p:cTn id="172" dur="1" fill="hold">
                                          <p:stCondLst>
                                            <p:cond delay="0"/>
                                          </p:stCondLst>
                                        </p:cTn>
                                        <p:tgtEl>
                                          <p:spTgt spid="90"/>
                                        </p:tgtEl>
                                        <p:attrNameLst>
                                          <p:attrName>style.visibility</p:attrName>
                                        </p:attrNameLst>
                                      </p:cBhvr>
                                      <p:to>
                                        <p:strVal val="visible"/>
                                      </p:to>
                                    </p:set>
                                    <p:anim calcmode="lin" valueType="num">
                                      <p:cBhvr additive="base">
                                        <p:cTn id="173" dur="2000" fill="hold"/>
                                        <p:tgtEl>
                                          <p:spTgt spid="90"/>
                                        </p:tgtEl>
                                        <p:attrNameLst>
                                          <p:attrName>ppt_x</p:attrName>
                                        </p:attrNameLst>
                                      </p:cBhvr>
                                      <p:tavLst>
                                        <p:tav tm="0">
                                          <p:val>
                                            <p:strVal val="0-#ppt_w/2"/>
                                          </p:val>
                                        </p:tav>
                                        <p:tav tm="100000">
                                          <p:val>
                                            <p:strVal val="#ppt_x"/>
                                          </p:val>
                                        </p:tav>
                                      </p:tavLst>
                                    </p:anim>
                                    <p:anim calcmode="lin" valueType="num">
                                      <p:cBhvr additive="base">
                                        <p:cTn id="174" dur="2000" fill="hold"/>
                                        <p:tgtEl>
                                          <p:spTgt spid="90"/>
                                        </p:tgtEl>
                                        <p:attrNameLst>
                                          <p:attrName>ppt_y</p:attrName>
                                        </p:attrNameLst>
                                      </p:cBhvr>
                                      <p:tavLst>
                                        <p:tav tm="0">
                                          <p:val>
                                            <p:strVal val="1+#ppt_h/2"/>
                                          </p:val>
                                        </p:tav>
                                        <p:tav tm="100000">
                                          <p:val>
                                            <p:strVal val="#ppt_y"/>
                                          </p:val>
                                        </p:tav>
                                      </p:tavLst>
                                    </p:anim>
                                  </p:childTnLst>
                                </p:cTn>
                              </p:par>
                              <p:par>
                                <p:cTn id="175" presetID="2" presetClass="entr" presetSubtype="12" fill="hold" nodeType="withEffect">
                                  <p:stCondLst>
                                    <p:cond delay="0"/>
                                  </p:stCondLst>
                                  <p:childTnLst>
                                    <p:set>
                                      <p:cBhvr>
                                        <p:cTn id="176" dur="1" fill="hold">
                                          <p:stCondLst>
                                            <p:cond delay="0"/>
                                          </p:stCondLst>
                                        </p:cTn>
                                        <p:tgtEl>
                                          <p:spTgt spid="91"/>
                                        </p:tgtEl>
                                        <p:attrNameLst>
                                          <p:attrName>style.visibility</p:attrName>
                                        </p:attrNameLst>
                                      </p:cBhvr>
                                      <p:to>
                                        <p:strVal val="visible"/>
                                      </p:to>
                                    </p:set>
                                    <p:anim calcmode="lin" valueType="num">
                                      <p:cBhvr additive="base">
                                        <p:cTn id="177" dur="2000" fill="hold"/>
                                        <p:tgtEl>
                                          <p:spTgt spid="91"/>
                                        </p:tgtEl>
                                        <p:attrNameLst>
                                          <p:attrName>ppt_x</p:attrName>
                                        </p:attrNameLst>
                                      </p:cBhvr>
                                      <p:tavLst>
                                        <p:tav tm="0">
                                          <p:val>
                                            <p:strVal val="0-#ppt_w/2"/>
                                          </p:val>
                                        </p:tav>
                                        <p:tav tm="100000">
                                          <p:val>
                                            <p:strVal val="#ppt_x"/>
                                          </p:val>
                                        </p:tav>
                                      </p:tavLst>
                                    </p:anim>
                                    <p:anim calcmode="lin" valueType="num">
                                      <p:cBhvr additive="base">
                                        <p:cTn id="178" dur="2000" fill="hold"/>
                                        <p:tgtEl>
                                          <p:spTgt spid="91"/>
                                        </p:tgtEl>
                                        <p:attrNameLst>
                                          <p:attrName>ppt_y</p:attrName>
                                        </p:attrNameLst>
                                      </p:cBhvr>
                                      <p:tavLst>
                                        <p:tav tm="0">
                                          <p:val>
                                            <p:strVal val="1+#ppt_h/2"/>
                                          </p:val>
                                        </p:tav>
                                        <p:tav tm="100000">
                                          <p:val>
                                            <p:strVal val="#ppt_y"/>
                                          </p:val>
                                        </p:tav>
                                      </p:tavLst>
                                    </p:anim>
                                  </p:childTnLst>
                                </p:cTn>
                              </p:par>
                              <p:par>
                                <p:cTn id="179" presetID="2" presetClass="entr" presetSubtype="12" fill="hold" nodeType="withEffect">
                                  <p:stCondLst>
                                    <p:cond delay="0"/>
                                  </p:stCondLst>
                                  <p:childTnLst>
                                    <p:set>
                                      <p:cBhvr>
                                        <p:cTn id="180" dur="1" fill="hold">
                                          <p:stCondLst>
                                            <p:cond delay="0"/>
                                          </p:stCondLst>
                                        </p:cTn>
                                        <p:tgtEl>
                                          <p:spTgt spid="92"/>
                                        </p:tgtEl>
                                        <p:attrNameLst>
                                          <p:attrName>style.visibility</p:attrName>
                                        </p:attrNameLst>
                                      </p:cBhvr>
                                      <p:to>
                                        <p:strVal val="visible"/>
                                      </p:to>
                                    </p:set>
                                    <p:anim calcmode="lin" valueType="num">
                                      <p:cBhvr additive="base">
                                        <p:cTn id="181" dur="2000" fill="hold"/>
                                        <p:tgtEl>
                                          <p:spTgt spid="92"/>
                                        </p:tgtEl>
                                        <p:attrNameLst>
                                          <p:attrName>ppt_x</p:attrName>
                                        </p:attrNameLst>
                                      </p:cBhvr>
                                      <p:tavLst>
                                        <p:tav tm="0">
                                          <p:val>
                                            <p:strVal val="0-#ppt_w/2"/>
                                          </p:val>
                                        </p:tav>
                                        <p:tav tm="100000">
                                          <p:val>
                                            <p:strVal val="#ppt_x"/>
                                          </p:val>
                                        </p:tav>
                                      </p:tavLst>
                                    </p:anim>
                                    <p:anim calcmode="lin" valueType="num">
                                      <p:cBhvr additive="base">
                                        <p:cTn id="182" dur="2000" fill="hold"/>
                                        <p:tgtEl>
                                          <p:spTgt spid="92"/>
                                        </p:tgtEl>
                                        <p:attrNameLst>
                                          <p:attrName>ppt_y</p:attrName>
                                        </p:attrNameLst>
                                      </p:cBhvr>
                                      <p:tavLst>
                                        <p:tav tm="0">
                                          <p:val>
                                            <p:strVal val="1+#ppt_h/2"/>
                                          </p:val>
                                        </p:tav>
                                        <p:tav tm="100000">
                                          <p:val>
                                            <p:strVal val="#ppt_y"/>
                                          </p:val>
                                        </p:tav>
                                      </p:tavLst>
                                    </p:anim>
                                  </p:childTnLst>
                                </p:cTn>
                              </p:par>
                              <p:par>
                                <p:cTn id="183" presetID="8" presetClass="emph" presetSubtype="0" autoRev="1" fill="hold" nodeType="withEffect">
                                  <p:stCondLst>
                                    <p:cond delay="0"/>
                                  </p:stCondLst>
                                  <p:childTnLst>
                                    <p:animRot by="21600000">
                                      <p:cBhvr>
                                        <p:cTn id="184" dur="2000" fill="hold"/>
                                        <p:tgtEl>
                                          <p:spTgt spid="48"/>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49"/>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52"/>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53"/>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56"/>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57"/>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60"/>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61"/>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64"/>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65"/>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69"/>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71"/>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72"/>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73"/>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74"/>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75"/>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76"/>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77"/>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78"/>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79"/>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80"/>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81"/>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47"/>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50"/>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51"/>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54"/>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55"/>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58"/>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59"/>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62"/>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63"/>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66"/>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67"/>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82"/>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83"/>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84"/>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85"/>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86"/>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87"/>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88"/>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89"/>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90"/>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91"/>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92"/>
                                        </p:tgtEl>
                                        <p:attrNameLst>
                                          <p:attrName>r</p:attrName>
                                        </p:attrNameLst>
                                      </p:cBhvr>
                                    </p:animRot>
                                  </p:childTnLst>
                                </p:cTn>
                              </p:par>
                            </p:childTnLst>
                          </p:cTn>
                        </p:par>
                        <p:par>
                          <p:cTn id="271" fill="hold">
                            <p:stCondLst>
                              <p:cond delay="4000"/>
                            </p:stCondLst>
                            <p:childTnLst>
                              <p:par>
                                <p:cTn id="272" presetID="2" presetClass="exit" presetSubtype="6" fill="hold" nodeType="afterEffect">
                                  <p:stCondLst>
                                    <p:cond delay="0"/>
                                  </p:stCondLst>
                                  <p:childTnLst>
                                    <p:anim calcmode="lin" valueType="num">
                                      <p:cBhvr additive="base">
                                        <p:cTn id="273" dur="2000"/>
                                        <p:tgtEl>
                                          <p:spTgt spid="48"/>
                                        </p:tgtEl>
                                        <p:attrNameLst>
                                          <p:attrName>ppt_x</p:attrName>
                                        </p:attrNameLst>
                                      </p:cBhvr>
                                      <p:tavLst>
                                        <p:tav tm="0">
                                          <p:val>
                                            <p:strVal val="ppt_x"/>
                                          </p:val>
                                        </p:tav>
                                        <p:tav tm="100000">
                                          <p:val>
                                            <p:strVal val="1+ppt_w/2"/>
                                          </p:val>
                                        </p:tav>
                                      </p:tavLst>
                                    </p:anim>
                                    <p:anim calcmode="lin" valueType="num">
                                      <p:cBhvr additive="base">
                                        <p:cTn id="274" dur="2000"/>
                                        <p:tgtEl>
                                          <p:spTgt spid="48"/>
                                        </p:tgtEl>
                                        <p:attrNameLst>
                                          <p:attrName>ppt_y</p:attrName>
                                        </p:attrNameLst>
                                      </p:cBhvr>
                                      <p:tavLst>
                                        <p:tav tm="0">
                                          <p:val>
                                            <p:strVal val="ppt_y"/>
                                          </p:val>
                                        </p:tav>
                                        <p:tav tm="100000">
                                          <p:val>
                                            <p:strVal val="1+ppt_h/2"/>
                                          </p:val>
                                        </p:tav>
                                      </p:tavLst>
                                    </p:anim>
                                    <p:set>
                                      <p:cBhvr>
                                        <p:cTn id="275" dur="1" fill="hold">
                                          <p:stCondLst>
                                            <p:cond delay="1999"/>
                                          </p:stCondLst>
                                        </p:cTn>
                                        <p:tgtEl>
                                          <p:spTgt spid="48"/>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49"/>
                                        </p:tgtEl>
                                        <p:attrNameLst>
                                          <p:attrName>ppt_x</p:attrName>
                                        </p:attrNameLst>
                                      </p:cBhvr>
                                      <p:tavLst>
                                        <p:tav tm="0">
                                          <p:val>
                                            <p:strVal val="ppt_x"/>
                                          </p:val>
                                        </p:tav>
                                        <p:tav tm="100000">
                                          <p:val>
                                            <p:strVal val="1+ppt_w/2"/>
                                          </p:val>
                                        </p:tav>
                                      </p:tavLst>
                                    </p:anim>
                                    <p:anim calcmode="lin" valueType="num">
                                      <p:cBhvr additive="base">
                                        <p:cTn id="278" dur="2000"/>
                                        <p:tgtEl>
                                          <p:spTgt spid="49"/>
                                        </p:tgtEl>
                                        <p:attrNameLst>
                                          <p:attrName>ppt_y</p:attrName>
                                        </p:attrNameLst>
                                      </p:cBhvr>
                                      <p:tavLst>
                                        <p:tav tm="0">
                                          <p:val>
                                            <p:strVal val="ppt_y"/>
                                          </p:val>
                                        </p:tav>
                                        <p:tav tm="100000">
                                          <p:val>
                                            <p:strVal val="1+ppt_h/2"/>
                                          </p:val>
                                        </p:tav>
                                      </p:tavLst>
                                    </p:anim>
                                    <p:set>
                                      <p:cBhvr>
                                        <p:cTn id="279" dur="1" fill="hold">
                                          <p:stCondLst>
                                            <p:cond delay="1999"/>
                                          </p:stCondLst>
                                        </p:cTn>
                                        <p:tgtEl>
                                          <p:spTgt spid="4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52"/>
                                        </p:tgtEl>
                                        <p:attrNameLst>
                                          <p:attrName>ppt_x</p:attrName>
                                        </p:attrNameLst>
                                      </p:cBhvr>
                                      <p:tavLst>
                                        <p:tav tm="0">
                                          <p:val>
                                            <p:strVal val="ppt_x"/>
                                          </p:val>
                                        </p:tav>
                                        <p:tav tm="100000">
                                          <p:val>
                                            <p:strVal val="1+ppt_w/2"/>
                                          </p:val>
                                        </p:tav>
                                      </p:tavLst>
                                    </p:anim>
                                    <p:anim calcmode="lin" valueType="num">
                                      <p:cBhvr additive="base">
                                        <p:cTn id="282" dur="2000"/>
                                        <p:tgtEl>
                                          <p:spTgt spid="52"/>
                                        </p:tgtEl>
                                        <p:attrNameLst>
                                          <p:attrName>ppt_y</p:attrName>
                                        </p:attrNameLst>
                                      </p:cBhvr>
                                      <p:tavLst>
                                        <p:tav tm="0">
                                          <p:val>
                                            <p:strVal val="ppt_y"/>
                                          </p:val>
                                        </p:tav>
                                        <p:tav tm="100000">
                                          <p:val>
                                            <p:strVal val="1+ppt_h/2"/>
                                          </p:val>
                                        </p:tav>
                                      </p:tavLst>
                                    </p:anim>
                                    <p:set>
                                      <p:cBhvr>
                                        <p:cTn id="283" dur="1" fill="hold">
                                          <p:stCondLst>
                                            <p:cond delay="1999"/>
                                          </p:stCondLst>
                                        </p:cTn>
                                        <p:tgtEl>
                                          <p:spTgt spid="52"/>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53"/>
                                        </p:tgtEl>
                                        <p:attrNameLst>
                                          <p:attrName>ppt_x</p:attrName>
                                        </p:attrNameLst>
                                      </p:cBhvr>
                                      <p:tavLst>
                                        <p:tav tm="0">
                                          <p:val>
                                            <p:strVal val="ppt_x"/>
                                          </p:val>
                                        </p:tav>
                                        <p:tav tm="100000">
                                          <p:val>
                                            <p:strVal val="1+ppt_w/2"/>
                                          </p:val>
                                        </p:tav>
                                      </p:tavLst>
                                    </p:anim>
                                    <p:anim calcmode="lin" valueType="num">
                                      <p:cBhvr additive="base">
                                        <p:cTn id="286" dur="2000"/>
                                        <p:tgtEl>
                                          <p:spTgt spid="53"/>
                                        </p:tgtEl>
                                        <p:attrNameLst>
                                          <p:attrName>ppt_y</p:attrName>
                                        </p:attrNameLst>
                                      </p:cBhvr>
                                      <p:tavLst>
                                        <p:tav tm="0">
                                          <p:val>
                                            <p:strVal val="ppt_y"/>
                                          </p:val>
                                        </p:tav>
                                        <p:tav tm="100000">
                                          <p:val>
                                            <p:strVal val="1+ppt_h/2"/>
                                          </p:val>
                                        </p:tav>
                                      </p:tavLst>
                                    </p:anim>
                                    <p:set>
                                      <p:cBhvr>
                                        <p:cTn id="287" dur="1" fill="hold">
                                          <p:stCondLst>
                                            <p:cond delay="1999"/>
                                          </p:stCondLst>
                                        </p:cTn>
                                        <p:tgtEl>
                                          <p:spTgt spid="53"/>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56"/>
                                        </p:tgtEl>
                                        <p:attrNameLst>
                                          <p:attrName>ppt_x</p:attrName>
                                        </p:attrNameLst>
                                      </p:cBhvr>
                                      <p:tavLst>
                                        <p:tav tm="0">
                                          <p:val>
                                            <p:strVal val="ppt_x"/>
                                          </p:val>
                                        </p:tav>
                                        <p:tav tm="100000">
                                          <p:val>
                                            <p:strVal val="1+ppt_w/2"/>
                                          </p:val>
                                        </p:tav>
                                      </p:tavLst>
                                    </p:anim>
                                    <p:anim calcmode="lin" valueType="num">
                                      <p:cBhvr additive="base">
                                        <p:cTn id="290" dur="2000"/>
                                        <p:tgtEl>
                                          <p:spTgt spid="56"/>
                                        </p:tgtEl>
                                        <p:attrNameLst>
                                          <p:attrName>ppt_y</p:attrName>
                                        </p:attrNameLst>
                                      </p:cBhvr>
                                      <p:tavLst>
                                        <p:tav tm="0">
                                          <p:val>
                                            <p:strVal val="ppt_y"/>
                                          </p:val>
                                        </p:tav>
                                        <p:tav tm="100000">
                                          <p:val>
                                            <p:strVal val="1+ppt_h/2"/>
                                          </p:val>
                                        </p:tav>
                                      </p:tavLst>
                                    </p:anim>
                                    <p:set>
                                      <p:cBhvr>
                                        <p:cTn id="291" dur="1" fill="hold">
                                          <p:stCondLst>
                                            <p:cond delay="1999"/>
                                          </p:stCondLst>
                                        </p:cTn>
                                        <p:tgtEl>
                                          <p:spTgt spid="56"/>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57"/>
                                        </p:tgtEl>
                                        <p:attrNameLst>
                                          <p:attrName>ppt_x</p:attrName>
                                        </p:attrNameLst>
                                      </p:cBhvr>
                                      <p:tavLst>
                                        <p:tav tm="0">
                                          <p:val>
                                            <p:strVal val="ppt_x"/>
                                          </p:val>
                                        </p:tav>
                                        <p:tav tm="100000">
                                          <p:val>
                                            <p:strVal val="1+ppt_w/2"/>
                                          </p:val>
                                        </p:tav>
                                      </p:tavLst>
                                    </p:anim>
                                    <p:anim calcmode="lin" valueType="num">
                                      <p:cBhvr additive="base">
                                        <p:cTn id="294" dur="2000"/>
                                        <p:tgtEl>
                                          <p:spTgt spid="57"/>
                                        </p:tgtEl>
                                        <p:attrNameLst>
                                          <p:attrName>ppt_y</p:attrName>
                                        </p:attrNameLst>
                                      </p:cBhvr>
                                      <p:tavLst>
                                        <p:tav tm="0">
                                          <p:val>
                                            <p:strVal val="ppt_y"/>
                                          </p:val>
                                        </p:tav>
                                        <p:tav tm="100000">
                                          <p:val>
                                            <p:strVal val="1+ppt_h/2"/>
                                          </p:val>
                                        </p:tav>
                                      </p:tavLst>
                                    </p:anim>
                                    <p:set>
                                      <p:cBhvr>
                                        <p:cTn id="295" dur="1" fill="hold">
                                          <p:stCondLst>
                                            <p:cond delay="1999"/>
                                          </p:stCondLst>
                                        </p:cTn>
                                        <p:tgtEl>
                                          <p:spTgt spid="57"/>
                                        </p:tgtEl>
                                        <p:attrNameLst>
                                          <p:attrName>style.visibility</p:attrName>
                                        </p:attrNameLst>
                                      </p:cBhvr>
                                      <p:to>
                                        <p:strVal val="hidden"/>
                                      </p:to>
                                    </p:set>
                                  </p:childTnLst>
                                </p:cTn>
                              </p:par>
                              <p:par>
                                <p:cTn id="296" presetID="2" presetClass="exit" presetSubtype="6" fill="hold" nodeType="withEffect">
                                  <p:stCondLst>
                                    <p:cond delay="0"/>
                                  </p:stCondLst>
                                  <p:childTnLst>
                                    <p:anim calcmode="lin" valueType="num">
                                      <p:cBhvr additive="base">
                                        <p:cTn id="297" dur="2000"/>
                                        <p:tgtEl>
                                          <p:spTgt spid="60"/>
                                        </p:tgtEl>
                                        <p:attrNameLst>
                                          <p:attrName>ppt_x</p:attrName>
                                        </p:attrNameLst>
                                      </p:cBhvr>
                                      <p:tavLst>
                                        <p:tav tm="0">
                                          <p:val>
                                            <p:strVal val="ppt_x"/>
                                          </p:val>
                                        </p:tav>
                                        <p:tav tm="100000">
                                          <p:val>
                                            <p:strVal val="1+ppt_w/2"/>
                                          </p:val>
                                        </p:tav>
                                      </p:tavLst>
                                    </p:anim>
                                    <p:anim calcmode="lin" valueType="num">
                                      <p:cBhvr additive="base">
                                        <p:cTn id="298" dur="2000"/>
                                        <p:tgtEl>
                                          <p:spTgt spid="60"/>
                                        </p:tgtEl>
                                        <p:attrNameLst>
                                          <p:attrName>ppt_y</p:attrName>
                                        </p:attrNameLst>
                                      </p:cBhvr>
                                      <p:tavLst>
                                        <p:tav tm="0">
                                          <p:val>
                                            <p:strVal val="ppt_y"/>
                                          </p:val>
                                        </p:tav>
                                        <p:tav tm="100000">
                                          <p:val>
                                            <p:strVal val="1+ppt_h/2"/>
                                          </p:val>
                                        </p:tav>
                                      </p:tavLst>
                                    </p:anim>
                                    <p:set>
                                      <p:cBhvr>
                                        <p:cTn id="299" dur="1" fill="hold">
                                          <p:stCondLst>
                                            <p:cond delay="1999"/>
                                          </p:stCondLst>
                                        </p:cTn>
                                        <p:tgtEl>
                                          <p:spTgt spid="60"/>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2000"/>
                                        <p:tgtEl>
                                          <p:spTgt spid="61"/>
                                        </p:tgtEl>
                                        <p:attrNameLst>
                                          <p:attrName>ppt_x</p:attrName>
                                        </p:attrNameLst>
                                      </p:cBhvr>
                                      <p:tavLst>
                                        <p:tav tm="0">
                                          <p:val>
                                            <p:strVal val="ppt_x"/>
                                          </p:val>
                                        </p:tav>
                                        <p:tav tm="100000">
                                          <p:val>
                                            <p:strVal val="1+ppt_w/2"/>
                                          </p:val>
                                        </p:tav>
                                      </p:tavLst>
                                    </p:anim>
                                    <p:anim calcmode="lin" valueType="num">
                                      <p:cBhvr additive="base">
                                        <p:cTn id="302" dur="2000"/>
                                        <p:tgtEl>
                                          <p:spTgt spid="61"/>
                                        </p:tgtEl>
                                        <p:attrNameLst>
                                          <p:attrName>ppt_y</p:attrName>
                                        </p:attrNameLst>
                                      </p:cBhvr>
                                      <p:tavLst>
                                        <p:tav tm="0">
                                          <p:val>
                                            <p:strVal val="ppt_y"/>
                                          </p:val>
                                        </p:tav>
                                        <p:tav tm="100000">
                                          <p:val>
                                            <p:strVal val="1+ppt_h/2"/>
                                          </p:val>
                                        </p:tav>
                                      </p:tavLst>
                                    </p:anim>
                                    <p:set>
                                      <p:cBhvr>
                                        <p:cTn id="303" dur="1" fill="hold">
                                          <p:stCondLst>
                                            <p:cond delay="1999"/>
                                          </p:stCondLst>
                                        </p:cTn>
                                        <p:tgtEl>
                                          <p:spTgt spid="61"/>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2000"/>
                                        <p:tgtEl>
                                          <p:spTgt spid="64"/>
                                        </p:tgtEl>
                                        <p:attrNameLst>
                                          <p:attrName>ppt_x</p:attrName>
                                        </p:attrNameLst>
                                      </p:cBhvr>
                                      <p:tavLst>
                                        <p:tav tm="0">
                                          <p:val>
                                            <p:strVal val="ppt_x"/>
                                          </p:val>
                                        </p:tav>
                                        <p:tav tm="100000">
                                          <p:val>
                                            <p:strVal val="1+ppt_w/2"/>
                                          </p:val>
                                        </p:tav>
                                      </p:tavLst>
                                    </p:anim>
                                    <p:anim calcmode="lin" valueType="num">
                                      <p:cBhvr additive="base">
                                        <p:cTn id="306" dur="2000"/>
                                        <p:tgtEl>
                                          <p:spTgt spid="64"/>
                                        </p:tgtEl>
                                        <p:attrNameLst>
                                          <p:attrName>ppt_y</p:attrName>
                                        </p:attrNameLst>
                                      </p:cBhvr>
                                      <p:tavLst>
                                        <p:tav tm="0">
                                          <p:val>
                                            <p:strVal val="ppt_y"/>
                                          </p:val>
                                        </p:tav>
                                        <p:tav tm="100000">
                                          <p:val>
                                            <p:strVal val="1+ppt_h/2"/>
                                          </p:val>
                                        </p:tav>
                                      </p:tavLst>
                                    </p:anim>
                                    <p:set>
                                      <p:cBhvr>
                                        <p:cTn id="307" dur="1" fill="hold">
                                          <p:stCondLst>
                                            <p:cond delay="1999"/>
                                          </p:stCondLst>
                                        </p:cTn>
                                        <p:tgtEl>
                                          <p:spTgt spid="64"/>
                                        </p:tgtEl>
                                        <p:attrNameLst>
                                          <p:attrName>style.visibility</p:attrName>
                                        </p:attrNameLst>
                                      </p:cBhvr>
                                      <p:to>
                                        <p:strVal val="hidden"/>
                                      </p:to>
                                    </p:set>
                                  </p:childTnLst>
                                </p:cTn>
                              </p:par>
                              <p:par>
                                <p:cTn id="308" presetID="2" presetClass="exit" presetSubtype="6" fill="hold" nodeType="withEffect">
                                  <p:stCondLst>
                                    <p:cond delay="0"/>
                                  </p:stCondLst>
                                  <p:childTnLst>
                                    <p:anim calcmode="lin" valueType="num">
                                      <p:cBhvr additive="base">
                                        <p:cTn id="309" dur="2000"/>
                                        <p:tgtEl>
                                          <p:spTgt spid="65"/>
                                        </p:tgtEl>
                                        <p:attrNameLst>
                                          <p:attrName>ppt_x</p:attrName>
                                        </p:attrNameLst>
                                      </p:cBhvr>
                                      <p:tavLst>
                                        <p:tav tm="0">
                                          <p:val>
                                            <p:strVal val="ppt_x"/>
                                          </p:val>
                                        </p:tav>
                                        <p:tav tm="100000">
                                          <p:val>
                                            <p:strVal val="1+ppt_w/2"/>
                                          </p:val>
                                        </p:tav>
                                      </p:tavLst>
                                    </p:anim>
                                    <p:anim calcmode="lin" valueType="num">
                                      <p:cBhvr additive="base">
                                        <p:cTn id="310" dur="2000"/>
                                        <p:tgtEl>
                                          <p:spTgt spid="65"/>
                                        </p:tgtEl>
                                        <p:attrNameLst>
                                          <p:attrName>ppt_y</p:attrName>
                                        </p:attrNameLst>
                                      </p:cBhvr>
                                      <p:tavLst>
                                        <p:tav tm="0">
                                          <p:val>
                                            <p:strVal val="ppt_y"/>
                                          </p:val>
                                        </p:tav>
                                        <p:tav tm="100000">
                                          <p:val>
                                            <p:strVal val="1+ppt_h/2"/>
                                          </p:val>
                                        </p:tav>
                                      </p:tavLst>
                                    </p:anim>
                                    <p:set>
                                      <p:cBhvr>
                                        <p:cTn id="311" dur="1" fill="hold">
                                          <p:stCondLst>
                                            <p:cond delay="1999"/>
                                          </p:stCondLst>
                                        </p:cTn>
                                        <p:tgtEl>
                                          <p:spTgt spid="65"/>
                                        </p:tgtEl>
                                        <p:attrNameLst>
                                          <p:attrName>style.visibility</p:attrName>
                                        </p:attrNameLst>
                                      </p:cBhvr>
                                      <p:to>
                                        <p:strVal val="hidden"/>
                                      </p:to>
                                    </p:set>
                                  </p:childTnLst>
                                </p:cTn>
                              </p:par>
                              <p:par>
                                <p:cTn id="312" presetID="2" presetClass="exit" presetSubtype="6" fill="hold" nodeType="withEffect">
                                  <p:stCondLst>
                                    <p:cond delay="0"/>
                                  </p:stCondLst>
                                  <p:childTnLst>
                                    <p:anim calcmode="lin" valueType="num">
                                      <p:cBhvr additive="base">
                                        <p:cTn id="313" dur="2000"/>
                                        <p:tgtEl>
                                          <p:spTgt spid="69"/>
                                        </p:tgtEl>
                                        <p:attrNameLst>
                                          <p:attrName>ppt_x</p:attrName>
                                        </p:attrNameLst>
                                      </p:cBhvr>
                                      <p:tavLst>
                                        <p:tav tm="0">
                                          <p:val>
                                            <p:strVal val="ppt_x"/>
                                          </p:val>
                                        </p:tav>
                                        <p:tav tm="100000">
                                          <p:val>
                                            <p:strVal val="1+ppt_w/2"/>
                                          </p:val>
                                        </p:tav>
                                      </p:tavLst>
                                    </p:anim>
                                    <p:anim calcmode="lin" valueType="num">
                                      <p:cBhvr additive="base">
                                        <p:cTn id="314" dur="2000"/>
                                        <p:tgtEl>
                                          <p:spTgt spid="69"/>
                                        </p:tgtEl>
                                        <p:attrNameLst>
                                          <p:attrName>ppt_y</p:attrName>
                                        </p:attrNameLst>
                                      </p:cBhvr>
                                      <p:tavLst>
                                        <p:tav tm="0">
                                          <p:val>
                                            <p:strVal val="ppt_y"/>
                                          </p:val>
                                        </p:tav>
                                        <p:tav tm="100000">
                                          <p:val>
                                            <p:strVal val="1+ppt_h/2"/>
                                          </p:val>
                                        </p:tav>
                                      </p:tavLst>
                                    </p:anim>
                                    <p:set>
                                      <p:cBhvr>
                                        <p:cTn id="315" dur="1" fill="hold">
                                          <p:stCondLst>
                                            <p:cond delay="1999"/>
                                          </p:stCondLst>
                                        </p:cTn>
                                        <p:tgtEl>
                                          <p:spTgt spid="69"/>
                                        </p:tgtEl>
                                        <p:attrNameLst>
                                          <p:attrName>style.visibility</p:attrName>
                                        </p:attrNameLst>
                                      </p:cBhvr>
                                      <p:to>
                                        <p:strVal val="hidden"/>
                                      </p:to>
                                    </p:set>
                                  </p:childTnLst>
                                </p:cTn>
                              </p:par>
                              <p:par>
                                <p:cTn id="316" presetID="2" presetClass="exit" presetSubtype="6" fill="hold" nodeType="withEffect">
                                  <p:stCondLst>
                                    <p:cond delay="0"/>
                                  </p:stCondLst>
                                  <p:childTnLst>
                                    <p:anim calcmode="lin" valueType="num">
                                      <p:cBhvr additive="base">
                                        <p:cTn id="317" dur="2000"/>
                                        <p:tgtEl>
                                          <p:spTgt spid="71"/>
                                        </p:tgtEl>
                                        <p:attrNameLst>
                                          <p:attrName>ppt_x</p:attrName>
                                        </p:attrNameLst>
                                      </p:cBhvr>
                                      <p:tavLst>
                                        <p:tav tm="0">
                                          <p:val>
                                            <p:strVal val="ppt_x"/>
                                          </p:val>
                                        </p:tav>
                                        <p:tav tm="100000">
                                          <p:val>
                                            <p:strVal val="1+ppt_w/2"/>
                                          </p:val>
                                        </p:tav>
                                      </p:tavLst>
                                    </p:anim>
                                    <p:anim calcmode="lin" valueType="num">
                                      <p:cBhvr additive="base">
                                        <p:cTn id="318" dur="2000"/>
                                        <p:tgtEl>
                                          <p:spTgt spid="71"/>
                                        </p:tgtEl>
                                        <p:attrNameLst>
                                          <p:attrName>ppt_y</p:attrName>
                                        </p:attrNameLst>
                                      </p:cBhvr>
                                      <p:tavLst>
                                        <p:tav tm="0">
                                          <p:val>
                                            <p:strVal val="ppt_y"/>
                                          </p:val>
                                        </p:tav>
                                        <p:tav tm="100000">
                                          <p:val>
                                            <p:strVal val="1+ppt_h/2"/>
                                          </p:val>
                                        </p:tav>
                                      </p:tavLst>
                                    </p:anim>
                                    <p:set>
                                      <p:cBhvr>
                                        <p:cTn id="319" dur="1" fill="hold">
                                          <p:stCondLst>
                                            <p:cond delay="1999"/>
                                          </p:stCondLst>
                                        </p:cTn>
                                        <p:tgtEl>
                                          <p:spTgt spid="71"/>
                                        </p:tgtEl>
                                        <p:attrNameLst>
                                          <p:attrName>style.visibility</p:attrName>
                                        </p:attrNameLst>
                                      </p:cBhvr>
                                      <p:to>
                                        <p:strVal val="hidden"/>
                                      </p:to>
                                    </p:set>
                                  </p:childTnLst>
                                </p:cTn>
                              </p:par>
                              <p:par>
                                <p:cTn id="320" presetID="2" presetClass="exit" presetSubtype="6" fill="hold" nodeType="withEffect">
                                  <p:stCondLst>
                                    <p:cond delay="0"/>
                                  </p:stCondLst>
                                  <p:childTnLst>
                                    <p:anim calcmode="lin" valueType="num">
                                      <p:cBhvr additive="base">
                                        <p:cTn id="321" dur="2000"/>
                                        <p:tgtEl>
                                          <p:spTgt spid="72"/>
                                        </p:tgtEl>
                                        <p:attrNameLst>
                                          <p:attrName>ppt_x</p:attrName>
                                        </p:attrNameLst>
                                      </p:cBhvr>
                                      <p:tavLst>
                                        <p:tav tm="0">
                                          <p:val>
                                            <p:strVal val="ppt_x"/>
                                          </p:val>
                                        </p:tav>
                                        <p:tav tm="100000">
                                          <p:val>
                                            <p:strVal val="1+ppt_w/2"/>
                                          </p:val>
                                        </p:tav>
                                      </p:tavLst>
                                    </p:anim>
                                    <p:anim calcmode="lin" valueType="num">
                                      <p:cBhvr additive="base">
                                        <p:cTn id="322" dur="2000"/>
                                        <p:tgtEl>
                                          <p:spTgt spid="72"/>
                                        </p:tgtEl>
                                        <p:attrNameLst>
                                          <p:attrName>ppt_y</p:attrName>
                                        </p:attrNameLst>
                                      </p:cBhvr>
                                      <p:tavLst>
                                        <p:tav tm="0">
                                          <p:val>
                                            <p:strVal val="ppt_y"/>
                                          </p:val>
                                        </p:tav>
                                        <p:tav tm="100000">
                                          <p:val>
                                            <p:strVal val="1+ppt_h/2"/>
                                          </p:val>
                                        </p:tav>
                                      </p:tavLst>
                                    </p:anim>
                                    <p:set>
                                      <p:cBhvr>
                                        <p:cTn id="323" dur="1" fill="hold">
                                          <p:stCondLst>
                                            <p:cond delay="1999"/>
                                          </p:stCondLst>
                                        </p:cTn>
                                        <p:tgtEl>
                                          <p:spTgt spid="72"/>
                                        </p:tgtEl>
                                        <p:attrNameLst>
                                          <p:attrName>style.visibility</p:attrName>
                                        </p:attrNameLst>
                                      </p:cBhvr>
                                      <p:to>
                                        <p:strVal val="hidden"/>
                                      </p:to>
                                    </p:set>
                                  </p:childTnLst>
                                </p:cTn>
                              </p:par>
                              <p:par>
                                <p:cTn id="324" presetID="2" presetClass="exit" presetSubtype="6" fill="hold" nodeType="withEffect">
                                  <p:stCondLst>
                                    <p:cond delay="0"/>
                                  </p:stCondLst>
                                  <p:childTnLst>
                                    <p:anim calcmode="lin" valueType="num">
                                      <p:cBhvr additive="base">
                                        <p:cTn id="325" dur="2000"/>
                                        <p:tgtEl>
                                          <p:spTgt spid="73"/>
                                        </p:tgtEl>
                                        <p:attrNameLst>
                                          <p:attrName>ppt_x</p:attrName>
                                        </p:attrNameLst>
                                      </p:cBhvr>
                                      <p:tavLst>
                                        <p:tav tm="0">
                                          <p:val>
                                            <p:strVal val="ppt_x"/>
                                          </p:val>
                                        </p:tav>
                                        <p:tav tm="100000">
                                          <p:val>
                                            <p:strVal val="1+ppt_w/2"/>
                                          </p:val>
                                        </p:tav>
                                      </p:tavLst>
                                    </p:anim>
                                    <p:anim calcmode="lin" valueType="num">
                                      <p:cBhvr additive="base">
                                        <p:cTn id="326" dur="2000"/>
                                        <p:tgtEl>
                                          <p:spTgt spid="73"/>
                                        </p:tgtEl>
                                        <p:attrNameLst>
                                          <p:attrName>ppt_y</p:attrName>
                                        </p:attrNameLst>
                                      </p:cBhvr>
                                      <p:tavLst>
                                        <p:tav tm="0">
                                          <p:val>
                                            <p:strVal val="ppt_y"/>
                                          </p:val>
                                        </p:tav>
                                        <p:tav tm="100000">
                                          <p:val>
                                            <p:strVal val="1+ppt_h/2"/>
                                          </p:val>
                                        </p:tav>
                                      </p:tavLst>
                                    </p:anim>
                                    <p:set>
                                      <p:cBhvr>
                                        <p:cTn id="327" dur="1" fill="hold">
                                          <p:stCondLst>
                                            <p:cond delay="1999"/>
                                          </p:stCondLst>
                                        </p:cTn>
                                        <p:tgtEl>
                                          <p:spTgt spid="73"/>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2000"/>
                                        <p:tgtEl>
                                          <p:spTgt spid="74"/>
                                        </p:tgtEl>
                                        <p:attrNameLst>
                                          <p:attrName>ppt_x</p:attrName>
                                        </p:attrNameLst>
                                      </p:cBhvr>
                                      <p:tavLst>
                                        <p:tav tm="0">
                                          <p:val>
                                            <p:strVal val="ppt_x"/>
                                          </p:val>
                                        </p:tav>
                                        <p:tav tm="100000">
                                          <p:val>
                                            <p:strVal val="1+ppt_w/2"/>
                                          </p:val>
                                        </p:tav>
                                      </p:tavLst>
                                    </p:anim>
                                    <p:anim calcmode="lin" valueType="num">
                                      <p:cBhvr additive="base">
                                        <p:cTn id="330" dur="2000"/>
                                        <p:tgtEl>
                                          <p:spTgt spid="74"/>
                                        </p:tgtEl>
                                        <p:attrNameLst>
                                          <p:attrName>ppt_y</p:attrName>
                                        </p:attrNameLst>
                                      </p:cBhvr>
                                      <p:tavLst>
                                        <p:tav tm="0">
                                          <p:val>
                                            <p:strVal val="ppt_y"/>
                                          </p:val>
                                        </p:tav>
                                        <p:tav tm="100000">
                                          <p:val>
                                            <p:strVal val="1+ppt_h/2"/>
                                          </p:val>
                                        </p:tav>
                                      </p:tavLst>
                                    </p:anim>
                                    <p:set>
                                      <p:cBhvr>
                                        <p:cTn id="331" dur="1" fill="hold">
                                          <p:stCondLst>
                                            <p:cond delay="1999"/>
                                          </p:stCondLst>
                                        </p:cTn>
                                        <p:tgtEl>
                                          <p:spTgt spid="74"/>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2000"/>
                                        <p:tgtEl>
                                          <p:spTgt spid="75"/>
                                        </p:tgtEl>
                                        <p:attrNameLst>
                                          <p:attrName>ppt_x</p:attrName>
                                        </p:attrNameLst>
                                      </p:cBhvr>
                                      <p:tavLst>
                                        <p:tav tm="0">
                                          <p:val>
                                            <p:strVal val="ppt_x"/>
                                          </p:val>
                                        </p:tav>
                                        <p:tav tm="100000">
                                          <p:val>
                                            <p:strVal val="1+ppt_w/2"/>
                                          </p:val>
                                        </p:tav>
                                      </p:tavLst>
                                    </p:anim>
                                    <p:anim calcmode="lin" valueType="num">
                                      <p:cBhvr additive="base">
                                        <p:cTn id="334" dur="2000"/>
                                        <p:tgtEl>
                                          <p:spTgt spid="75"/>
                                        </p:tgtEl>
                                        <p:attrNameLst>
                                          <p:attrName>ppt_y</p:attrName>
                                        </p:attrNameLst>
                                      </p:cBhvr>
                                      <p:tavLst>
                                        <p:tav tm="0">
                                          <p:val>
                                            <p:strVal val="ppt_y"/>
                                          </p:val>
                                        </p:tav>
                                        <p:tav tm="100000">
                                          <p:val>
                                            <p:strVal val="1+ppt_h/2"/>
                                          </p:val>
                                        </p:tav>
                                      </p:tavLst>
                                    </p:anim>
                                    <p:set>
                                      <p:cBhvr>
                                        <p:cTn id="335" dur="1" fill="hold">
                                          <p:stCondLst>
                                            <p:cond delay="1999"/>
                                          </p:stCondLst>
                                        </p:cTn>
                                        <p:tgtEl>
                                          <p:spTgt spid="75"/>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2000"/>
                                        <p:tgtEl>
                                          <p:spTgt spid="76"/>
                                        </p:tgtEl>
                                        <p:attrNameLst>
                                          <p:attrName>ppt_x</p:attrName>
                                        </p:attrNameLst>
                                      </p:cBhvr>
                                      <p:tavLst>
                                        <p:tav tm="0">
                                          <p:val>
                                            <p:strVal val="ppt_x"/>
                                          </p:val>
                                        </p:tav>
                                        <p:tav tm="100000">
                                          <p:val>
                                            <p:strVal val="1+ppt_w/2"/>
                                          </p:val>
                                        </p:tav>
                                      </p:tavLst>
                                    </p:anim>
                                    <p:anim calcmode="lin" valueType="num">
                                      <p:cBhvr additive="base">
                                        <p:cTn id="338" dur="2000"/>
                                        <p:tgtEl>
                                          <p:spTgt spid="76"/>
                                        </p:tgtEl>
                                        <p:attrNameLst>
                                          <p:attrName>ppt_y</p:attrName>
                                        </p:attrNameLst>
                                      </p:cBhvr>
                                      <p:tavLst>
                                        <p:tav tm="0">
                                          <p:val>
                                            <p:strVal val="ppt_y"/>
                                          </p:val>
                                        </p:tav>
                                        <p:tav tm="100000">
                                          <p:val>
                                            <p:strVal val="1+ppt_h/2"/>
                                          </p:val>
                                        </p:tav>
                                      </p:tavLst>
                                    </p:anim>
                                    <p:set>
                                      <p:cBhvr>
                                        <p:cTn id="339" dur="1" fill="hold">
                                          <p:stCondLst>
                                            <p:cond delay="1999"/>
                                          </p:stCondLst>
                                        </p:cTn>
                                        <p:tgtEl>
                                          <p:spTgt spid="76"/>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2000"/>
                                        <p:tgtEl>
                                          <p:spTgt spid="77"/>
                                        </p:tgtEl>
                                        <p:attrNameLst>
                                          <p:attrName>ppt_x</p:attrName>
                                        </p:attrNameLst>
                                      </p:cBhvr>
                                      <p:tavLst>
                                        <p:tav tm="0">
                                          <p:val>
                                            <p:strVal val="ppt_x"/>
                                          </p:val>
                                        </p:tav>
                                        <p:tav tm="100000">
                                          <p:val>
                                            <p:strVal val="1+ppt_w/2"/>
                                          </p:val>
                                        </p:tav>
                                      </p:tavLst>
                                    </p:anim>
                                    <p:anim calcmode="lin" valueType="num">
                                      <p:cBhvr additive="base">
                                        <p:cTn id="342" dur="2000"/>
                                        <p:tgtEl>
                                          <p:spTgt spid="77"/>
                                        </p:tgtEl>
                                        <p:attrNameLst>
                                          <p:attrName>ppt_y</p:attrName>
                                        </p:attrNameLst>
                                      </p:cBhvr>
                                      <p:tavLst>
                                        <p:tav tm="0">
                                          <p:val>
                                            <p:strVal val="ppt_y"/>
                                          </p:val>
                                        </p:tav>
                                        <p:tav tm="100000">
                                          <p:val>
                                            <p:strVal val="1+ppt_h/2"/>
                                          </p:val>
                                        </p:tav>
                                      </p:tavLst>
                                    </p:anim>
                                    <p:set>
                                      <p:cBhvr>
                                        <p:cTn id="343" dur="1" fill="hold">
                                          <p:stCondLst>
                                            <p:cond delay="1999"/>
                                          </p:stCondLst>
                                        </p:cTn>
                                        <p:tgtEl>
                                          <p:spTgt spid="77"/>
                                        </p:tgtEl>
                                        <p:attrNameLst>
                                          <p:attrName>style.visibility</p:attrName>
                                        </p:attrNameLst>
                                      </p:cBhvr>
                                      <p:to>
                                        <p:strVal val="hidden"/>
                                      </p:to>
                                    </p:set>
                                  </p:childTnLst>
                                </p:cTn>
                              </p:par>
                              <p:par>
                                <p:cTn id="344" presetID="2" presetClass="exit" presetSubtype="6" fill="hold" nodeType="withEffect">
                                  <p:stCondLst>
                                    <p:cond delay="0"/>
                                  </p:stCondLst>
                                  <p:childTnLst>
                                    <p:anim calcmode="lin" valueType="num">
                                      <p:cBhvr additive="base">
                                        <p:cTn id="345" dur="2000"/>
                                        <p:tgtEl>
                                          <p:spTgt spid="78"/>
                                        </p:tgtEl>
                                        <p:attrNameLst>
                                          <p:attrName>ppt_x</p:attrName>
                                        </p:attrNameLst>
                                      </p:cBhvr>
                                      <p:tavLst>
                                        <p:tav tm="0">
                                          <p:val>
                                            <p:strVal val="ppt_x"/>
                                          </p:val>
                                        </p:tav>
                                        <p:tav tm="100000">
                                          <p:val>
                                            <p:strVal val="1+ppt_w/2"/>
                                          </p:val>
                                        </p:tav>
                                      </p:tavLst>
                                    </p:anim>
                                    <p:anim calcmode="lin" valueType="num">
                                      <p:cBhvr additive="base">
                                        <p:cTn id="346" dur="2000"/>
                                        <p:tgtEl>
                                          <p:spTgt spid="78"/>
                                        </p:tgtEl>
                                        <p:attrNameLst>
                                          <p:attrName>ppt_y</p:attrName>
                                        </p:attrNameLst>
                                      </p:cBhvr>
                                      <p:tavLst>
                                        <p:tav tm="0">
                                          <p:val>
                                            <p:strVal val="ppt_y"/>
                                          </p:val>
                                        </p:tav>
                                        <p:tav tm="100000">
                                          <p:val>
                                            <p:strVal val="1+ppt_h/2"/>
                                          </p:val>
                                        </p:tav>
                                      </p:tavLst>
                                    </p:anim>
                                    <p:set>
                                      <p:cBhvr>
                                        <p:cTn id="347" dur="1" fill="hold">
                                          <p:stCondLst>
                                            <p:cond delay="1999"/>
                                          </p:stCondLst>
                                        </p:cTn>
                                        <p:tgtEl>
                                          <p:spTgt spid="78"/>
                                        </p:tgtEl>
                                        <p:attrNameLst>
                                          <p:attrName>style.visibility</p:attrName>
                                        </p:attrNameLst>
                                      </p:cBhvr>
                                      <p:to>
                                        <p:strVal val="hidden"/>
                                      </p:to>
                                    </p:set>
                                  </p:childTnLst>
                                </p:cTn>
                              </p:par>
                              <p:par>
                                <p:cTn id="348" presetID="2" presetClass="exit" presetSubtype="6" fill="hold" nodeType="withEffect">
                                  <p:stCondLst>
                                    <p:cond delay="0"/>
                                  </p:stCondLst>
                                  <p:childTnLst>
                                    <p:anim calcmode="lin" valueType="num">
                                      <p:cBhvr additive="base">
                                        <p:cTn id="349" dur="2000"/>
                                        <p:tgtEl>
                                          <p:spTgt spid="79"/>
                                        </p:tgtEl>
                                        <p:attrNameLst>
                                          <p:attrName>ppt_x</p:attrName>
                                        </p:attrNameLst>
                                      </p:cBhvr>
                                      <p:tavLst>
                                        <p:tav tm="0">
                                          <p:val>
                                            <p:strVal val="ppt_x"/>
                                          </p:val>
                                        </p:tav>
                                        <p:tav tm="100000">
                                          <p:val>
                                            <p:strVal val="1+ppt_w/2"/>
                                          </p:val>
                                        </p:tav>
                                      </p:tavLst>
                                    </p:anim>
                                    <p:anim calcmode="lin" valueType="num">
                                      <p:cBhvr additive="base">
                                        <p:cTn id="350" dur="2000"/>
                                        <p:tgtEl>
                                          <p:spTgt spid="79"/>
                                        </p:tgtEl>
                                        <p:attrNameLst>
                                          <p:attrName>ppt_y</p:attrName>
                                        </p:attrNameLst>
                                      </p:cBhvr>
                                      <p:tavLst>
                                        <p:tav tm="0">
                                          <p:val>
                                            <p:strVal val="ppt_y"/>
                                          </p:val>
                                        </p:tav>
                                        <p:tav tm="100000">
                                          <p:val>
                                            <p:strVal val="1+ppt_h/2"/>
                                          </p:val>
                                        </p:tav>
                                      </p:tavLst>
                                    </p:anim>
                                    <p:set>
                                      <p:cBhvr>
                                        <p:cTn id="351" dur="1" fill="hold">
                                          <p:stCondLst>
                                            <p:cond delay="1999"/>
                                          </p:stCondLst>
                                        </p:cTn>
                                        <p:tgtEl>
                                          <p:spTgt spid="79"/>
                                        </p:tgtEl>
                                        <p:attrNameLst>
                                          <p:attrName>style.visibility</p:attrName>
                                        </p:attrNameLst>
                                      </p:cBhvr>
                                      <p:to>
                                        <p:strVal val="hidden"/>
                                      </p:to>
                                    </p:set>
                                  </p:childTnLst>
                                </p:cTn>
                              </p:par>
                              <p:par>
                                <p:cTn id="352" presetID="2" presetClass="exit" presetSubtype="6" fill="hold" nodeType="withEffect">
                                  <p:stCondLst>
                                    <p:cond delay="0"/>
                                  </p:stCondLst>
                                  <p:childTnLst>
                                    <p:anim calcmode="lin" valueType="num">
                                      <p:cBhvr additive="base">
                                        <p:cTn id="353" dur="2000"/>
                                        <p:tgtEl>
                                          <p:spTgt spid="80"/>
                                        </p:tgtEl>
                                        <p:attrNameLst>
                                          <p:attrName>ppt_x</p:attrName>
                                        </p:attrNameLst>
                                      </p:cBhvr>
                                      <p:tavLst>
                                        <p:tav tm="0">
                                          <p:val>
                                            <p:strVal val="ppt_x"/>
                                          </p:val>
                                        </p:tav>
                                        <p:tav tm="100000">
                                          <p:val>
                                            <p:strVal val="1+ppt_w/2"/>
                                          </p:val>
                                        </p:tav>
                                      </p:tavLst>
                                    </p:anim>
                                    <p:anim calcmode="lin" valueType="num">
                                      <p:cBhvr additive="base">
                                        <p:cTn id="354" dur="2000"/>
                                        <p:tgtEl>
                                          <p:spTgt spid="80"/>
                                        </p:tgtEl>
                                        <p:attrNameLst>
                                          <p:attrName>ppt_y</p:attrName>
                                        </p:attrNameLst>
                                      </p:cBhvr>
                                      <p:tavLst>
                                        <p:tav tm="0">
                                          <p:val>
                                            <p:strVal val="ppt_y"/>
                                          </p:val>
                                        </p:tav>
                                        <p:tav tm="100000">
                                          <p:val>
                                            <p:strVal val="1+ppt_h/2"/>
                                          </p:val>
                                        </p:tav>
                                      </p:tavLst>
                                    </p:anim>
                                    <p:set>
                                      <p:cBhvr>
                                        <p:cTn id="355" dur="1" fill="hold">
                                          <p:stCondLst>
                                            <p:cond delay="1999"/>
                                          </p:stCondLst>
                                        </p:cTn>
                                        <p:tgtEl>
                                          <p:spTgt spid="80"/>
                                        </p:tgtEl>
                                        <p:attrNameLst>
                                          <p:attrName>style.visibility</p:attrName>
                                        </p:attrNameLst>
                                      </p:cBhvr>
                                      <p:to>
                                        <p:strVal val="hidden"/>
                                      </p:to>
                                    </p:set>
                                  </p:childTnLst>
                                </p:cTn>
                              </p:par>
                              <p:par>
                                <p:cTn id="356" presetID="2" presetClass="exit" presetSubtype="6" fill="hold" nodeType="withEffect">
                                  <p:stCondLst>
                                    <p:cond delay="0"/>
                                  </p:stCondLst>
                                  <p:childTnLst>
                                    <p:anim calcmode="lin" valueType="num">
                                      <p:cBhvr additive="base">
                                        <p:cTn id="357" dur="2000"/>
                                        <p:tgtEl>
                                          <p:spTgt spid="81"/>
                                        </p:tgtEl>
                                        <p:attrNameLst>
                                          <p:attrName>ppt_x</p:attrName>
                                        </p:attrNameLst>
                                      </p:cBhvr>
                                      <p:tavLst>
                                        <p:tav tm="0">
                                          <p:val>
                                            <p:strVal val="ppt_x"/>
                                          </p:val>
                                        </p:tav>
                                        <p:tav tm="100000">
                                          <p:val>
                                            <p:strVal val="1+ppt_w/2"/>
                                          </p:val>
                                        </p:tav>
                                      </p:tavLst>
                                    </p:anim>
                                    <p:anim calcmode="lin" valueType="num">
                                      <p:cBhvr additive="base">
                                        <p:cTn id="358" dur="2000"/>
                                        <p:tgtEl>
                                          <p:spTgt spid="81"/>
                                        </p:tgtEl>
                                        <p:attrNameLst>
                                          <p:attrName>ppt_y</p:attrName>
                                        </p:attrNameLst>
                                      </p:cBhvr>
                                      <p:tavLst>
                                        <p:tav tm="0">
                                          <p:val>
                                            <p:strVal val="ppt_y"/>
                                          </p:val>
                                        </p:tav>
                                        <p:tav tm="100000">
                                          <p:val>
                                            <p:strVal val="1+ppt_h/2"/>
                                          </p:val>
                                        </p:tav>
                                      </p:tavLst>
                                    </p:anim>
                                    <p:set>
                                      <p:cBhvr>
                                        <p:cTn id="359" dur="1" fill="hold">
                                          <p:stCondLst>
                                            <p:cond delay="1999"/>
                                          </p:stCondLst>
                                        </p:cTn>
                                        <p:tgtEl>
                                          <p:spTgt spid="81"/>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47"/>
                                        </p:tgtEl>
                                        <p:attrNameLst>
                                          <p:attrName>ppt_x</p:attrName>
                                        </p:attrNameLst>
                                      </p:cBhvr>
                                      <p:tavLst>
                                        <p:tav tm="0">
                                          <p:val>
                                            <p:strVal val="ppt_x"/>
                                          </p:val>
                                        </p:tav>
                                        <p:tav tm="100000">
                                          <p:val>
                                            <p:strVal val="0-ppt_w/2"/>
                                          </p:val>
                                        </p:tav>
                                      </p:tavLst>
                                    </p:anim>
                                    <p:anim calcmode="lin" valueType="num">
                                      <p:cBhvr additive="base">
                                        <p:cTn id="362" dur="2000"/>
                                        <p:tgtEl>
                                          <p:spTgt spid="47"/>
                                        </p:tgtEl>
                                        <p:attrNameLst>
                                          <p:attrName>ppt_y</p:attrName>
                                        </p:attrNameLst>
                                      </p:cBhvr>
                                      <p:tavLst>
                                        <p:tav tm="0">
                                          <p:val>
                                            <p:strVal val="ppt_y"/>
                                          </p:val>
                                        </p:tav>
                                        <p:tav tm="100000">
                                          <p:val>
                                            <p:strVal val="1+ppt_h/2"/>
                                          </p:val>
                                        </p:tav>
                                      </p:tavLst>
                                    </p:anim>
                                    <p:set>
                                      <p:cBhvr>
                                        <p:cTn id="363" dur="1" fill="hold">
                                          <p:stCondLst>
                                            <p:cond delay="1999"/>
                                          </p:stCondLst>
                                        </p:cTn>
                                        <p:tgtEl>
                                          <p:spTgt spid="47"/>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50"/>
                                        </p:tgtEl>
                                        <p:attrNameLst>
                                          <p:attrName>ppt_x</p:attrName>
                                        </p:attrNameLst>
                                      </p:cBhvr>
                                      <p:tavLst>
                                        <p:tav tm="0">
                                          <p:val>
                                            <p:strVal val="ppt_x"/>
                                          </p:val>
                                        </p:tav>
                                        <p:tav tm="100000">
                                          <p:val>
                                            <p:strVal val="0-ppt_w/2"/>
                                          </p:val>
                                        </p:tav>
                                      </p:tavLst>
                                    </p:anim>
                                    <p:anim calcmode="lin" valueType="num">
                                      <p:cBhvr additive="base">
                                        <p:cTn id="366" dur="2000"/>
                                        <p:tgtEl>
                                          <p:spTgt spid="50"/>
                                        </p:tgtEl>
                                        <p:attrNameLst>
                                          <p:attrName>ppt_y</p:attrName>
                                        </p:attrNameLst>
                                      </p:cBhvr>
                                      <p:tavLst>
                                        <p:tav tm="0">
                                          <p:val>
                                            <p:strVal val="ppt_y"/>
                                          </p:val>
                                        </p:tav>
                                        <p:tav tm="100000">
                                          <p:val>
                                            <p:strVal val="1+ppt_h/2"/>
                                          </p:val>
                                        </p:tav>
                                      </p:tavLst>
                                    </p:anim>
                                    <p:set>
                                      <p:cBhvr>
                                        <p:cTn id="367" dur="1" fill="hold">
                                          <p:stCondLst>
                                            <p:cond delay="1999"/>
                                          </p:stCondLst>
                                        </p:cTn>
                                        <p:tgtEl>
                                          <p:spTgt spid="50"/>
                                        </p:tgtEl>
                                        <p:attrNameLst>
                                          <p:attrName>style.visibility</p:attrName>
                                        </p:attrNameLst>
                                      </p:cBhvr>
                                      <p:to>
                                        <p:strVal val="hidden"/>
                                      </p:to>
                                    </p:set>
                                  </p:childTnLst>
                                </p:cTn>
                              </p:par>
                              <p:par>
                                <p:cTn id="368" presetID="2" presetClass="exit" presetSubtype="12" fill="hold" nodeType="withEffect">
                                  <p:stCondLst>
                                    <p:cond delay="0"/>
                                  </p:stCondLst>
                                  <p:childTnLst>
                                    <p:anim calcmode="lin" valueType="num">
                                      <p:cBhvr additive="base">
                                        <p:cTn id="369" dur="2000"/>
                                        <p:tgtEl>
                                          <p:spTgt spid="51"/>
                                        </p:tgtEl>
                                        <p:attrNameLst>
                                          <p:attrName>ppt_x</p:attrName>
                                        </p:attrNameLst>
                                      </p:cBhvr>
                                      <p:tavLst>
                                        <p:tav tm="0">
                                          <p:val>
                                            <p:strVal val="ppt_x"/>
                                          </p:val>
                                        </p:tav>
                                        <p:tav tm="100000">
                                          <p:val>
                                            <p:strVal val="0-ppt_w/2"/>
                                          </p:val>
                                        </p:tav>
                                      </p:tavLst>
                                    </p:anim>
                                    <p:anim calcmode="lin" valueType="num">
                                      <p:cBhvr additive="base">
                                        <p:cTn id="370" dur="2000"/>
                                        <p:tgtEl>
                                          <p:spTgt spid="51"/>
                                        </p:tgtEl>
                                        <p:attrNameLst>
                                          <p:attrName>ppt_y</p:attrName>
                                        </p:attrNameLst>
                                      </p:cBhvr>
                                      <p:tavLst>
                                        <p:tav tm="0">
                                          <p:val>
                                            <p:strVal val="ppt_y"/>
                                          </p:val>
                                        </p:tav>
                                        <p:tav tm="100000">
                                          <p:val>
                                            <p:strVal val="1+ppt_h/2"/>
                                          </p:val>
                                        </p:tav>
                                      </p:tavLst>
                                    </p:anim>
                                    <p:set>
                                      <p:cBhvr>
                                        <p:cTn id="371" dur="1" fill="hold">
                                          <p:stCondLst>
                                            <p:cond delay="1999"/>
                                          </p:stCondLst>
                                        </p:cTn>
                                        <p:tgtEl>
                                          <p:spTgt spid="51"/>
                                        </p:tgtEl>
                                        <p:attrNameLst>
                                          <p:attrName>style.visibility</p:attrName>
                                        </p:attrNameLst>
                                      </p:cBhvr>
                                      <p:to>
                                        <p:strVal val="hidden"/>
                                      </p:to>
                                    </p:set>
                                  </p:childTnLst>
                                </p:cTn>
                              </p:par>
                              <p:par>
                                <p:cTn id="372" presetID="2" presetClass="exit" presetSubtype="12" fill="hold" nodeType="withEffect">
                                  <p:stCondLst>
                                    <p:cond delay="0"/>
                                  </p:stCondLst>
                                  <p:childTnLst>
                                    <p:anim calcmode="lin" valueType="num">
                                      <p:cBhvr additive="base">
                                        <p:cTn id="373" dur="2000"/>
                                        <p:tgtEl>
                                          <p:spTgt spid="54"/>
                                        </p:tgtEl>
                                        <p:attrNameLst>
                                          <p:attrName>ppt_x</p:attrName>
                                        </p:attrNameLst>
                                      </p:cBhvr>
                                      <p:tavLst>
                                        <p:tav tm="0">
                                          <p:val>
                                            <p:strVal val="ppt_x"/>
                                          </p:val>
                                        </p:tav>
                                        <p:tav tm="100000">
                                          <p:val>
                                            <p:strVal val="0-ppt_w/2"/>
                                          </p:val>
                                        </p:tav>
                                      </p:tavLst>
                                    </p:anim>
                                    <p:anim calcmode="lin" valueType="num">
                                      <p:cBhvr additive="base">
                                        <p:cTn id="374" dur="2000"/>
                                        <p:tgtEl>
                                          <p:spTgt spid="54"/>
                                        </p:tgtEl>
                                        <p:attrNameLst>
                                          <p:attrName>ppt_y</p:attrName>
                                        </p:attrNameLst>
                                      </p:cBhvr>
                                      <p:tavLst>
                                        <p:tav tm="0">
                                          <p:val>
                                            <p:strVal val="ppt_y"/>
                                          </p:val>
                                        </p:tav>
                                        <p:tav tm="100000">
                                          <p:val>
                                            <p:strVal val="1+ppt_h/2"/>
                                          </p:val>
                                        </p:tav>
                                      </p:tavLst>
                                    </p:anim>
                                    <p:set>
                                      <p:cBhvr>
                                        <p:cTn id="375" dur="1" fill="hold">
                                          <p:stCondLst>
                                            <p:cond delay="1999"/>
                                          </p:stCondLst>
                                        </p:cTn>
                                        <p:tgtEl>
                                          <p:spTgt spid="54"/>
                                        </p:tgtEl>
                                        <p:attrNameLst>
                                          <p:attrName>style.visibility</p:attrName>
                                        </p:attrNameLst>
                                      </p:cBhvr>
                                      <p:to>
                                        <p:strVal val="hidden"/>
                                      </p:to>
                                    </p:set>
                                  </p:childTnLst>
                                </p:cTn>
                              </p:par>
                              <p:par>
                                <p:cTn id="376" presetID="2" presetClass="exit" presetSubtype="12" fill="hold" nodeType="withEffect">
                                  <p:stCondLst>
                                    <p:cond delay="0"/>
                                  </p:stCondLst>
                                  <p:childTnLst>
                                    <p:anim calcmode="lin" valueType="num">
                                      <p:cBhvr additive="base">
                                        <p:cTn id="377" dur="2000"/>
                                        <p:tgtEl>
                                          <p:spTgt spid="55"/>
                                        </p:tgtEl>
                                        <p:attrNameLst>
                                          <p:attrName>ppt_x</p:attrName>
                                        </p:attrNameLst>
                                      </p:cBhvr>
                                      <p:tavLst>
                                        <p:tav tm="0">
                                          <p:val>
                                            <p:strVal val="ppt_x"/>
                                          </p:val>
                                        </p:tav>
                                        <p:tav tm="100000">
                                          <p:val>
                                            <p:strVal val="0-ppt_w/2"/>
                                          </p:val>
                                        </p:tav>
                                      </p:tavLst>
                                    </p:anim>
                                    <p:anim calcmode="lin" valueType="num">
                                      <p:cBhvr additive="base">
                                        <p:cTn id="378" dur="2000"/>
                                        <p:tgtEl>
                                          <p:spTgt spid="55"/>
                                        </p:tgtEl>
                                        <p:attrNameLst>
                                          <p:attrName>ppt_y</p:attrName>
                                        </p:attrNameLst>
                                      </p:cBhvr>
                                      <p:tavLst>
                                        <p:tav tm="0">
                                          <p:val>
                                            <p:strVal val="ppt_y"/>
                                          </p:val>
                                        </p:tav>
                                        <p:tav tm="100000">
                                          <p:val>
                                            <p:strVal val="1+ppt_h/2"/>
                                          </p:val>
                                        </p:tav>
                                      </p:tavLst>
                                    </p:anim>
                                    <p:set>
                                      <p:cBhvr>
                                        <p:cTn id="379" dur="1" fill="hold">
                                          <p:stCondLst>
                                            <p:cond delay="1999"/>
                                          </p:stCondLst>
                                        </p:cTn>
                                        <p:tgtEl>
                                          <p:spTgt spid="55"/>
                                        </p:tgtEl>
                                        <p:attrNameLst>
                                          <p:attrName>style.visibility</p:attrName>
                                        </p:attrNameLst>
                                      </p:cBhvr>
                                      <p:to>
                                        <p:strVal val="hidden"/>
                                      </p:to>
                                    </p:set>
                                  </p:childTnLst>
                                </p:cTn>
                              </p:par>
                              <p:par>
                                <p:cTn id="380" presetID="2" presetClass="exit" presetSubtype="12" fill="hold" nodeType="withEffect">
                                  <p:stCondLst>
                                    <p:cond delay="0"/>
                                  </p:stCondLst>
                                  <p:childTnLst>
                                    <p:anim calcmode="lin" valueType="num">
                                      <p:cBhvr additive="base">
                                        <p:cTn id="381" dur="2000"/>
                                        <p:tgtEl>
                                          <p:spTgt spid="58"/>
                                        </p:tgtEl>
                                        <p:attrNameLst>
                                          <p:attrName>ppt_x</p:attrName>
                                        </p:attrNameLst>
                                      </p:cBhvr>
                                      <p:tavLst>
                                        <p:tav tm="0">
                                          <p:val>
                                            <p:strVal val="ppt_x"/>
                                          </p:val>
                                        </p:tav>
                                        <p:tav tm="100000">
                                          <p:val>
                                            <p:strVal val="0-ppt_w/2"/>
                                          </p:val>
                                        </p:tav>
                                      </p:tavLst>
                                    </p:anim>
                                    <p:anim calcmode="lin" valueType="num">
                                      <p:cBhvr additive="base">
                                        <p:cTn id="382" dur="2000"/>
                                        <p:tgtEl>
                                          <p:spTgt spid="58"/>
                                        </p:tgtEl>
                                        <p:attrNameLst>
                                          <p:attrName>ppt_y</p:attrName>
                                        </p:attrNameLst>
                                      </p:cBhvr>
                                      <p:tavLst>
                                        <p:tav tm="0">
                                          <p:val>
                                            <p:strVal val="ppt_y"/>
                                          </p:val>
                                        </p:tav>
                                        <p:tav tm="100000">
                                          <p:val>
                                            <p:strVal val="1+ppt_h/2"/>
                                          </p:val>
                                        </p:tav>
                                      </p:tavLst>
                                    </p:anim>
                                    <p:set>
                                      <p:cBhvr>
                                        <p:cTn id="383" dur="1" fill="hold">
                                          <p:stCondLst>
                                            <p:cond delay="1999"/>
                                          </p:stCondLst>
                                        </p:cTn>
                                        <p:tgtEl>
                                          <p:spTgt spid="58"/>
                                        </p:tgtEl>
                                        <p:attrNameLst>
                                          <p:attrName>style.visibility</p:attrName>
                                        </p:attrNameLst>
                                      </p:cBhvr>
                                      <p:to>
                                        <p:strVal val="hidden"/>
                                      </p:to>
                                    </p:set>
                                  </p:childTnLst>
                                </p:cTn>
                              </p:par>
                              <p:par>
                                <p:cTn id="384" presetID="2" presetClass="exit" presetSubtype="12" fill="hold" nodeType="withEffect">
                                  <p:stCondLst>
                                    <p:cond delay="0"/>
                                  </p:stCondLst>
                                  <p:childTnLst>
                                    <p:anim calcmode="lin" valueType="num">
                                      <p:cBhvr additive="base">
                                        <p:cTn id="385" dur="2000"/>
                                        <p:tgtEl>
                                          <p:spTgt spid="59"/>
                                        </p:tgtEl>
                                        <p:attrNameLst>
                                          <p:attrName>ppt_x</p:attrName>
                                        </p:attrNameLst>
                                      </p:cBhvr>
                                      <p:tavLst>
                                        <p:tav tm="0">
                                          <p:val>
                                            <p:strVal val="ppt_x"/>
                                          </p:val>
                                        </p:tav>
                                        <p:tav tm="100000">
                                          <p:val>
                                            <p:strVal val="0-ppt_w/2"/>
                                          </p:val>
                                        </p:tav>
                                      </p:tavLst>
                                    </p:anim>
                                    <p:anim calcmode="lin" valueType="num">
                                      <p:cBhvr additive="base">
                                        <p:cTn id="386" dur="2000"/>
                                        <p:tgtEl>
                                          <p:spTgt spid="59"/>
                                        </p:tgtEl>
                                        <p:attrNameLst>
                                          <p:attrName>ppt_y</p:attrName>
                                        </p:attrNameLst>
                                      </p:cBhvr>
                                      <p:tavLst>
                                        <p:tav tm="0">
                                          <p:val>
                                            <p:strVal val="ppt_y"/>
                                          </p:val>
                                        </p:tav>
                                        <p:tav tm="100000">
                                          <p:val>
                                            <p:strVal val="1+ppt_h/2"/>
                                          </p:val>
                                        </p:tav>
                                      </p:tavLst>
                                    </p:anim>
                                    <p:set>
                                      <p:cBhvr>
                                        <p:cTn id="387" dur="1" fill="hold">
                                          <p:stCondLst>
                                            <p:cond delay="1999"/>
                                          </p:stCondLst>
                                        </p:cTn>
                                        <p:tgtEl>
                                          <p:spTgt spid="59"/>
                                        </p:tgtEl>
                                        <p:attrNameLst>
                                          <p:attrName>style.visibility</p:attrName>
                                        </p:attrNameLst>
                                      </p:cBhvr>
                                      <p:to>
                                        <p:strVal val="hidden"/>
                                      </p:to>
                                    </p:set>
                                  </p:childTnLst>
                                </p:cTn>
                              </p:par>
                              <p:par>
                                <p:cTn id="388" presetID="2" presetClass="exit" presetSubtype="12" fill="hold" nodeType="withEffect">
                                  <p:stCondLst>
                                    <p:cond delay="0"/>
                                  </p:stCondLst>
                                  <p:childTnLst>
                                    <p:anim calcmode="lin" valueType="num">
                                      <p:cBhvr additive="base">
                                        <p:cTn id="389" dur="2000"/>
                                        <p:tgtEl>
                                          <p:spTgt spid="62"/>
                                        </p:tgtEl>
                                        <p:attrNameLst>
                                          <p:attrName>ppt_x</p:attrName>
                                        </p:attrNameLst>
                                      </p:cBhvr>
                                      <p:tavLst>
                                        <p:tav tm="0">
                                          <p:val>
                                            <p:strVal val="ppt_x"/>
                                          </p:val>
                                        </p:tav>
                                        <p:tav tm="100000">
                                          <p:val>
                                            <p:strVal val="0-ppt_w/2"/>
                                          </p:val>
                                        </p:tav>
                                      </p:tavLst>
                                    </p:anim>
                                    <p:anim calcmode="lin" valueType="num">
                                      <p:cBhvr additive="base">
                                        <p:cTn id="390" dur="2000"/>
                                        <p:tgtEl>
                                          <p:spTgt spid="62"/>
                                        </p:tgtEl>
                                        <p:attrNameLst>
                                          <p:attrName>ppt_y</p:attrName>
                                        </p:attrNameLst>
                                      </p:cBhvr>
                                      <p:tavLst>
                                        <p:tav tm="0">
                                          <p:val>
                                            <p:strVal val="ppt_y"/>
                                          </p:val>
                                        </p:tav>
                                        <p:tav tm="100000">
                                          <p:val>
                                            <p:strVal val="1+ppt_h/2"/>
                                          </p:val>
                                        </p:tav>
                                      </p:tavLst>
                                    </p:anim>
                                    <p:set>
                                      <p:cBhvr>
                                        <p:cTn id="391" dur="1" fill="hold">
                                          <p:stCondLst>
                                            <p:cond delay="1999"/>
                                          </p:stCondLst>
                                        </p:cTn>
                                        <p:tgtEl>
                                          <p:spTgt spid="62"/>
                                        </p:tgtEl>
                                        <p:attrNameLst>
                                          <p:attrName>style.visibility</p:attrName>
                                        </p:attrNameLst>
                                      </p:cBhvr>
                                      <p:to>
                                        <p:strVal val="hidden"/>
                                      </p:to>
                                    </p:set>
                                  </p:childTnLst>
                                </p:cTn>
                              </p:par>
                              <p:par>
                                <p:cTn id="392" presetID="2" presetClass="exit" presetSubtype="12" fill="hold" nodeType="withEffect">
                                  <p:stCondLst>
                                    <p:cond delay="0"/>
                                  </p:stCondLst>
                                  <p:childTnLst>
                                    <p:anim calcmode="lin" valueType="num">
                                      <p:cBhvr additive="base">
                                        <p:cTn id="393" dur="2000"/>
                                        <p:tgtEl>
                                          <p:spTgt spid="63"/>
                                        </p:tgtEl>
                                        <p:attrNameLst>
                                          <p:attrName>ppt_x</p:attrName>
                                        </p:attrNameLst>
                                      </p:cBhvr>
                                      <p:tavLst>
                                        <p:tav tm="0">
                                          <p:val>
                                            <p:strVal val="ppt_x"/>
                                          </p:val>
                                        </p:tav>
                                        <p:tav tm="100000">
                                          <p:val>
                                            <p:strVal val="0-ppt_w/2"/>
                                          </p:val>
                                        </p:tav>
                                      </p:tavLst>
                                    </p:anim>
                                    <p:anim calcmode="lin" valueType="num">
                                      <p:cBhvr additive="base">
                                        <p:cTn id="394" dur="2000"/>
                                        <p:tgtEl>
                                          <p:spTgt spid="63"/>
                                        </p:tgtEl>
                                        <p:attrNameLst>
                                          <p:attrName>ppt_y</p:attrName>
                                        </p:attrNameLst>
                                      </p:cBhvr>
                                      <p:tavLst>
                                        <p:tav tm="0">
                                          <p:val>
                                            <p:strVal val="ppt_y"/>
                                          </p:val>
                                        </p:tav>
                                        <p:tav tm="100000">
                                          <p:val>
                                            <p:strVal val="1+ppt_h/2"/>
                                          </p:val>
                                        </p:tav>
                                      </p:tavLst>
                                    </p:anim>
                                    <p:set>
                                      <p:cBhvr>
                                        <p:cTn id="395" dur="1" fill="hold">
                                          <p:stCondLst>
                                            <p:cond delay="1999"/>
                                          </p:stCondLst>
                                        </p:cTn>
                                        <p:tgtEl>
                                          <p:spTgt spid="63"/>
                                        </p:tgtEl>
                                        <p:attrNameLst>
                                          <p:attrName>style.visibility</p:attrName>
                                        </p:attrNameLst>
                                      </p:cBhvr>
                                      <p:to>
                                        <p:strVal val="hidden"/>
                                      </p:to>
                                    </p:set>
                                  </p:childTnLst>
                                </p:cTn>
                              </p:par>
                              <p:par>
                                <p:cTn id="396" presetID="2" presetClass="exit" presetSubtype="12" fill="hold" nodeType="withEffect">
                                  <p:stCondLst>
                                    <p:cond delay="0"/>
                                  </p:stCondLst>
                                  <p:childTnLst>
                                    <p:anim calcmode="lin" valueType="num">
                                      <p:cBhvr additive="base">
                                        <p:cTn id="397" dur="2000"/>
                                        <p:tgtEl>
                                          <p:spTgt spid="66"/>
                                        </p:tgtEl>
                                        <p:attrNameLst>
                                          <p:attrName>ppt_x</p:attrName>
                                        </p:attrNameLst>
                                      </p:cBhvr>
                                      <p:tavLst>
                                        <p:tav tm="0">
                                          <p:val>
                                            <p:strVal val="ppt_x"/>
                                          </p:val>
                                        </p:tav>
                                        <p:tav tm="100000">
                                          <p:val>
                                            <p:strVal val="0-ppt_w/2"/>
                                          </p:val>
                                        </p:tav>
                                      </p:tavLst>
                                    </p:anim>
                                    <p:anim calcmode="lin" valueType="num">
                                      <p:cBhvr additive="base">
                                        <p:cTn id="398" dur="2000"/>
                                        <p:tgtEl>
                                          <p:spTgt spid="66"/>
                                        </p:tgtEl>
                                        <p:attrNameLst>
                                          <p:attrName>ppt_y</p:attrName>
                                        </p:attrNameLst>
                                      </p:cBhvr>
                                      <p:tavLst>
                                        <p:tav tm="0">
                                          <p:val>
                                            <p:strVal val="ppt_y"/>
                                          </p:val>
                                        </p:tav>
                                        <p:tav tm="100000">
                                          <p:val>
                                            <p:strVal val="1+ppt_h/2"/>
                                          </p:val>
                                        </p:tav>
                                      </p:tavLst>
                                    </p:anim>
                                    <p:set>
                                      <p:cBhvr>
                                        <p:cTn id="399" dur="1" fill="hold">
                                          <p:stCondLst>
                                            <p:cond delay="1999"/>
                                          </p:stCondLst>
                                        </p:cTn>
                                        <p:tgtEl>
                                          <p:spTgt spid="66"/>
                                        </p:tgtEl>
                                        <p:attrNameLst>
                                          <p:attrName>style.visibility</p:attrName>
                                        </p:attrNameLst>
                                      </p:cBhvr>
                                      <p:to>
                                        <p:strVal val="hidden"/>
                                      </p:to>
                                    </p:set>
                                  </p:childTnLst>
                                </p:cTn>
                              </p:par>
                              <p:par>
                                <p:cTn id="400" presetID="2" presetClass="exit" presetSubtype="12" fill="hold" nodeType="withEffect">
                                  <p:stCondLst>
                                    <p:cond delay="0"/>
                                  </p:stCondLst>
                                  <p:childTnLst>
                                    <p:anim calcmode="lin" valueType="num">
                                      <p:cBhvr additive="base">
                                        <p:cTn id="401" dur="2000"/>
                                        <p:tgtEl>
                                          <p:spTgt spid="67"/>
                                        </p:tgtEl>
                                        <p:attrNameLst>
                                          <p:attrName>ppt_x</p:attrName>
                                        </p:attrNameLst>
                                      </p:cBhvr>
                                      <p:tavLst>
                                        <p:tav tm="0">
                                          <p:val>
                                            <p:strVal val="ppt_x"/>
                                          </p:val>
                                        </p:tav>
                                        <p:tav tm="100000">
                                          <p:val>
                                            <p:strVal val="0-ppt_w/2"/>
                                          </p:val>
                                        </p:tav>
                                      </p:tavLst>
                                    </p:anim>
                                    <p:anim calcmode="lin" valueType="num">
                                      <p:cBhvr additive="base">
                                        <p:cTn id="402" dur="2000"/>
                                        <p:tgtEl>
                                          <p:spTgt spid="67"/>
                                        </p:tgtEl>
                                        <p:attrNameLst>
                                          <p:attrName>ppt_y</p:attrName>
                                        </p:attrNameLst>
                                      </p:cBhvr>
                                      <p:tavLst>
                                        <p:tav tm="0">
                                          <p:val>
                                            <p:strVal val="ppt_y"/>
                                          </p:val>
                                        </p:tav>
                                        <p:tav tm="100000">
                                          <p:val>
                                            <p:strVal val="1+ppt_h/2"/>
                                          </p:val>
                                        </p:tav>
                                      </p:tavLst>
                                    </p:anim>
                                    <p:set>
                                      <p:cBhvr>
                                        <p:cTn id="403" dur="1" fill="hold">
                                          <p:stCondLst>
                                            <p:cond delay="1999"/>
                                          </p:stCondLst>
                                        </p:cTn>
                                        <p:tgtEl>
                                          <p:spTgt spid="67"/>
                                        </p:tgtEl>
                                        <p:attrNameLst>
                                          <p:attrName>style.visibility</p:attrName>
                                        </p:attrNameLst>
                                      </p:cBhvr>
                                      <p:to>
                                        <p:strVal val="hidden"/>
                                      </p:to>
                                    </p:set>
                                  </p:childTnLst>
                                </p:cTn>
                              </p:par>
                              <p:par>
                                <p:cTn id="404" presetID="2" presetClass="exit" presetSubtype="12" fill="hold" nodeType="withEffect">
                                  <p:stCondLst>
                                    <p:cond delay="0"/>
                                  </p:stCondLst>
                                  <p:childTnLst>
                                    <p:anim calcmode="lin" valueType="num">
                                      <p:cBhvr additive="base">
                                        <p:cTn id="405" dur="2000"/>
                                        <p:tgtEl>
                                          <p:spTgt spid="82"/>
                                        </p:tgtEl>
                                        <p:attrNameLst>
                                          <p:attrName>ppt_x</p:attrName>
                                        </p:attrNameLst>
                                      </p:cBhvr>
                                      <p:tavLst>
                                        <p:tav tm="0">
                                          <p:val>
                                            <p:strVal val="ppt_x"/>
                                          </p:val>
                                        </p:tav>
                                        <p:tav tm="100000">
                                          <p:val>
                                            <p:strVal val="0-ppt_w/2"/>
                                          </p:val>
                                        </p:tav>
                                      </p:tavLst>
                                    </p:anim>
                                    <p:anim calcmode="lin" valueType="num">
                                      <p:cBhvr additive="base">
                                        <p:cTn id="406" dur="2000"/>
                                        <p:tgtEl>
                                          <p:spTgt spid="82"/>
                                        </p:tgtEl>
                                        <p:attrNameLst>
                                          <p:attrName>ppt_y</p:attrName>
                                        </p:attrNameLst>
                                      </p:cBhvr>
                                      <p:tavLst>
                                        <p:tav tm="0">
                                          <p:val>
                                            <p:strVal val="ppt_y"/>
                                          </p:val>
                                        </p:tav>
                                        <p:tav tm="100000">
                                          <p:val>
                                            <p:strVal val="1+ppt_h/2"/>
                                          </p:val>
                                        </p:tav>
                                      </p:tavLst>
                                    </p:anim>
                                    <p:set>
                                      <p:cBhvr>
                                        <p:cTn id="407" dur="1" fill="hold">
                                          <p:stCondLst>
                                            <p:cond delay="1999"/>
                                          </p:stCondLst>
                                        </p:cTn>
                                        <p:tgtEl>
                                          <p:spTgt spid="82"/>
                                        </p:tgtEl>
                                        <p:attrNameLst>
                                          <p:attrName>style.visibility</p:attrName>
                                        </p:attrNameLst>
                                      </p:cBhvr>
                                      <p:to>
                                        <p:strVal val="hidden"/>
                                      </p:to>
                                    </p:set>
                                  </p:childTnLst>
                                </p:cTn>
                              </p:par>
                              <p:par>
                                <p:cTn id="408" presetID="2" presetClass="exit" presetSubtype="12" fill="hold" nodeType="withEffect">
                                  <p:stCondLst>
                                    <p:cond delay="0"/>
                                  </p:stCondLst>
                                  <p:childTnLst>
                                    <p:anim calcmode="lin" valueType="num">
                                      <p:cBhvr additive="base">
                                        <p:cTn id="409" dur="2000"/>
                                        <p:tgtEl>
                                          <p:spTgt spid="83"/>
                                        </p:tgtEl>
                                        <p:attrNameLst>
                                          <p:attrName>ppt_x</p:attrName>
                                        </p:attrNameLst>
                                      </p:cBhvr>
                                      <p:tavLst>
                                        <p:tav tm="0">
                                          <p:val>
                                            <p:strVal val="ppt_x"/>
                                          </p:val>
                                        </p:tav>
                                        <p:tav tm="100000">
                                          <p:val>
                                            <p:strVal val="0-ppt_w/2"/>
                                          </p:val>
                                        </p:tav>
                                      </p:tavLst>
                                    </p:anim>
                                    <p:anim calcmode="lin" valueType="num">
                                      <p:cBhvr additive="base">
                                        <p:cTn id="410" dur="2000"/>
                                        <p:tgtEl>
                                          <p:spTgt spid="83"/>
                                        </p:tgtEl>
                                        <p:attrNameLst>
                                          <p:attrName>ppt_y</p:attrName>
                                        </p:attrNameLst>
                                      </p:cBhvr>
                                      <p:tavLst>
                                        <p:tav tm="0">
                                          <p:val>
                                            <p:strVal val="ppt_y"/>
                                          </p:val>
                                        </p:tav>
                                        <p:tav tm="100000">
                                          <p:val>
                                            <p:strVal val="1+ppt_h/2"/>
                                          </p:val>
                                        </p:tav>
                                      </p:tavLst>
                                    </p:anim>
                                    <p:set>
                                      <p:cBhvr>
                                        <p:cTn id="411" dur="1" fill="hold">
                                          <p:stCondLst>
                                            <p:cond delay="1999"/>
                                          </p:stCondLst>
                                        </p:cTn>
                                        <p:tgtEl>
                                          <p:spTgt spid="83"/>
                                        </p:tgtEl>
                                        <p:attrNameLst>
                                          <p:attrName>style.visibility</p:attrName>
                                        </p:attrNameLst>
                                      </p:cBhvr>
                                      <p:to>
                                        <p:strVal val="hidden"/>
                                      </p:to>
                                    </p:set>
                                  </p:childTnLst>
                                </p:cTn>
                              </p:par>
                              <p:par>
                                <p:cTn id="412" presetID="2" presetClass="exit" presetSubtype="12" fill="hold" nodeType="withEffect">
                                  <p:stCondLst>
                                    <p:cond delay="0"/>
                                  </p:stCondLst>
                                  <p:childTnLst>
                                    <p:anim calcmode="lin" valueType="num">
                                      <p:cBhvr additive="base">
                                        <p:cTn id="413" dur="2000"/>
                                        <p:tgtEl>
                                          <p:spTgt spid="84"/>
                                        </p:tgtEl>
                                        <p:attrNameLst>
                                          <p:attrName>ppt_x</p:attrName>
                                        </p:attrNameLst>
                                      </p:cBhvr>
                                      <p:tavLst>
                                        <p:tav tm="0">
                                          <p:val>
                                            <p:strVal val="ppt_x"/>
                                          </p:val>
                                        </p:tav>
                                        <p:tav tm="100000">
                                          <p:val>
                                            <p:strVal val="0-ppt_w/2"/>
                                          </p:val>
                                        </p:tav>
                                      </p:tavLst>
                                    </p:anim>
                                    <p:anim calcmode="lin" valueType="num">
                                      <p:cBhvr additive="base">
                                        <p:cTn id="414" dur="2000"/>
                                        <p:tgtEl>
                                          <p:spTgt spid="84"/>
                                        </p:tgtEl>
                                        <p:attrNameLst>
                                          <p:attrName>ppt_y</p:attrName>
                                        </p:attrNameLst>
                                      </p:cBhvr>
                                      <p:tavLst>
                                        <p:tav tm="0">
                                          <p:val>
                                            <p:strVal val="ppt_y"/>
                                          </p:val>
                                        </p:tav>
                                        <p:tav tm="100000">
                                          <p:val>
                                            <p:strVal val="1+ppt_h/2"/>
                                          </p:val>
                                        </p:tav>
                                      </p:tavLst>
                                    </p:anim>
                                    <p:set>
                                      <p:cBhvr>
                                        <p:cTn id="415" dur="1" fill="hold">
                                          <p:stCondLst>
                                            <p:cond delay="1999"/>
                                          </p:stCondLst>
                                        </p:cTn>
                                        <p:tgtEl>
                                          <p:spTgt spid="84"/>
                                        </p:tgtEl>
                                        <p:attrNameLst>
                                          <p:attrName>style.visibility</p:attrName>
                                        </p:attrNameLst>
                                      </p:cBhvr>
                                      <p:to>
                                        <p:strVal val="hidden"/>
                                      </p:to>
                                    </p:set>
                                  </p:childTnLst>
                                </p:cTn>
                              </p:par>
                              <p:par>
                                <p:cTn id="416" presetID="2" presetClass="exit" presetSubtype="12" fill="hold" nodeType="withEffect">
                                  <p:stCondLst>
                                    <p:cond delay="0"/>
                                  </p:stCondLst>
                                  <p:childTnLst>
                                    <p:anim calcmode="lin" valueType="num">
                                      <p:cBhvr additive="base">
                                        <p:cTn id="417" dur="2000"/>
                                        <p:tgtEl>
                                          <p:spTgt spid="85"/>
                                        </p:tgtEl>
                                        <p:attrNameLst>
                                          <p:attrName>ppt_x</p:attrName>
                                        </p:attrNameLst>
                                      </p:cBhvr>
                                      <p:tavLst>
                                        <p:tav tm="0">
                                          <p:val>
                                            <p:strVal val="ppt_x"/>
                                          </p:val>
                                        </p:tav>
                                        <p:tav tm="100000">
                                          <p:val>
                                            <p:strVal val="0-ppt_w/2"/>
                                          </p:val>
                                        </p:tav>
                                      </p:tavLst>
                                    </p:anim>
                                    <p:anim calcmode="lin" valueType="num">
                                      <p:cBhvr additive="base">
                                        <p:cTn id="418" dur="2000"/>
                                        <p:tgtEl>
                                          <p:spTgt spid="85"/>
                                        </p:tgtEl>
                                        <p:attrNameLst>
                                          <p:attrName>ppt_y</p:attrName>
                                        </p:attrNameLst>
                                      </p:cBhvr>
                                      <p:tavLst>
                                        <p:tav tm="0">
                                          <p:val>
                                            <p:strVal val="ppt_y"/>
                                          </p:val>
                                        </p:tav>
                                        <p:tav tm="100000">
                                          <p:val>
                                            <p:strVal val="1+ppt_h/2"/>
                                          </p:val>
                                        </p:tav>
                                      </p:tavLst>
                                    </p:anim>
                                    <p:set>
                                      <p:cBhvr>
                                        <p:cTn id="419" dur="1" fill="hold">
                                          <p:stCondLst>
                                            <p:cond delay="1999"/>
                                          </p:stCondLst>
                                        </p:cTn>
                                        <p:tgtEl>
                                          <p:spTgt spid="85"/>
                                        </p:tgtEl>
                                        <p:attrNameLst>
                                          <p:attrName>style.visibility</p:attrName>
                                        </p:attrNameLst>
                                      </p:cBhvr>
                                      <p:to>
                                        <p:strVal val="hidden"/>
                                      </p:to>
                                    </p:set>
                                  </p:childTnLst>
                                </p:cTn>
                              </p:par>
                              <p:par>
                                <p:cTn id="420" presetID="2" presetClass="exit" presetSubtype="12" fill="hold" nodeType="withEffect">
                                  <p:stCondLst>
                                    <p:cond delay="0"/>
                                  </p:stCondLst>
                                  <p:childTnLst>
                                    <p:anim calcmode="lin" valueType="num">
                                      <p:cBhvr additive="base">
                                        <p:cTn id="421" dur="2000"/>
                                        <p:tgtEl>
                                          <p:spTgt spid="86"/>
                                        </p:tgtEl>
                                        <p:attrNameLst>
                                          <p:attrName>ppt_x</p:attrName>
                                        </p:attrNameLst>
                                      </p:cBhvr>
                                      <p:tavLst>
                                        <p:tav tm="0">
                                          <p:val>
                                            <p:strVal val="ppt_x"/>
                                          </p:val>
                                        </p:tav>
                                        <p:tav tm="100000">
                                          <p:val>
                                            <p:strVal val="0-ppt_w/2"/>
                                          </p:val>
                                        </p:tav>
                                      </p:tavLst>
                                    </p:anim>
                                    <p:anim calcmode="lin" valueType="num">
                                      <p:cBhvr additive="base">
                                        <p:cTn id="422" dur="2000"/>
                                        <p:tgtEl>
                                          <p:spTgt spid="86"/>
                                        </p:tgtEl>
                                        <p:attrNameLst>
                                          <p:attrName>ppt_y</p:attrName>
                                        </p:attrNameLst>
                                      </p:cBhvr>
                                      <p:tavLst>
                                        <p:tav tm="0">
                                          <p:val>
                                            <p:strVal val="ppt_y"/>
                                          </p:val>
                                        </p:tav>
                                        <p:tav tm="100000">
                                          <p:val>
                                            <p:strVal val="1+ppt_h/2"/>
                                          </p:val>
                                        </p:tav>
                                      </p:tavLst>
                                    </p:anim>
                                    <p:set>
                                      <p:cBhvr>
                                        <p:cTn id="423" dur="1" fill="hold">
                                          <p:stCondLst>
                                            <p:cond delay="1999"/>
                                          </p:stCondLst>
                                        </p:cTn>
                                        <p:tgtEl>
                                          <p:spTgt spid="86"/>
                                        </p:tgtEl>
                                        <p:attrNameLst>
                                          <p:attrName>style.visibility</p:attrName>
                                        </p:attrNameLst>
                                      </p:cBhvr>
                                      <p:to>
                                        <p:strVal val="hidden"/>
                                      </p:to>
                                    </p:set>
                                  </p:childTnLst>
                                </p:cTn>
                              </p:par>
                              <p:par>
                                <p:cTn id="424" presetID="2" presetClass="exit" presetSubtype="12" fill="hold" nodeType="withEffect">
                                  <p:stCondLst>
                                    <p:cond delay="0"/>
                                  </p:stCondLst>
                                  <p:childTnLst>
                                    <p:anim calcmode="lin" valueType="num">
                                      <p:cBhvr additive="base">
                                        <p:cTn id="425" dur="2000"/>
                                        <p:tgtEl>
                                          <p:spTgt spid="87"/>
                                        </p:tgtEl>
                                        <p:attrNameLst>
                                          <p:attrName>ppt_x</p:attrName>
                                        </p:attrNameLst>
                                      </p:cBhvr>
                                      <p:tavLst>
                                        <p:tav tm="0">
                                          <p:val>
                                            <p:strVal val="ppt_x"/>
                                          </p:val>
                                        </p:tav>
                                        <p:tav tm="100000">
                                          <p:val>
                                            <p:strVal val="0-ppt_w/2"/>
                                          </p:val>
                                        </p:tav>
                                      </p:tavLst>
                                    </p:anim>
                                    <p:anim calcmode="lin" valueType="num">
                                      <p:cBhvr additive="base">
                                        <p:cTn id="426" dur="2000"/>
                                        <p:tgtEl>
                                          <p:spTgt spid="87"/>
                                        </p:tgtEl>
                                        <p:attrNameLst>
                                          <p:attrName>ppt_y</p:attrName>
                                        </p:attrNameLst>
                                      </p:cBhvr>
                                      <p:tavLst>
                                        <p:tav tm="0">
                                          <p:val>
                                            <p:strVal val="ppt_y"/>
                                          </p:val>
                                        </p:tav>
                                        <p:tav tm="100000">
                                          <p:val>
                                            <p:strVal val="1+ppt_h/2"/>
                                          </p:val>
                                        </p:tav>
                                      </p:tavLst>
                                    </p:anim>
                                    <p:set>
                                      <p:cBhvr>
                                        <p:cTn id="427" dur="1" fill="hold">
                                          <p:stCondLst>
                                            <p:cond delay="1999"/>
                                          </p:stCondLst>
                                        </p:cTn>
                                        <p:tgtEl>
                                          <p:spTgt spid="87"/>
                                        </p:tgtEl>
                                        <p:attrNameLst>
                                          <p:attrName>style.visibility</p:attrName>
                                        </p:attrNameLst>
                                      </p:cBhvr>
                                      <p:to>
                                        <p:strVal val="hidden"/>
                                      </p:to>
                                    </p:set>
                                  </p:childTnLst>
                                </p:cTn>
                              </p:par>
                              <p:par>
                                <p:cTn id="428" presetID="2" presetClass="exit" presetSubtype="12" fill="hold" nodeType="withEffect">
                                  <p:stCondLst>
                                    <p:cond delay="0"/>
                                  </p:stCondLst>
                                  <p:childTnLst>
                                    <p:anim calcmode="lin" valueType="num">
                                      <p:cBhvr additive="base">
                                        <p:cTn id="429" dur="2000"/>
                                        <p:tgtEl>
                                          <p:spTgt spid="88"/>
                                        </p:tgtEl>
                                        <p:attrNameLst>
                                          <p:attrName>ppt_x</p:attrName>
                                        </p:attrNameLst>
                                      </p:cBhvr>
                                      <p:tavLst>
                                        <p:tav tm="0">
                                          <p:val>
                                            <p:strVal val="ppt_x"/>
                                          </p:val>
                                        </p:tav>
                                        <p:tav tm="100000">
                                          <p:val>
                                            <p:strVal val="0-ppt_w/2"/>
                                          </p:val>
                                        </p:tav>
                                      </p:tavLst>
                                    </p:anim>
                                    <p:anim calcmode="lin" valueType="num">
                                      <p:cBhvr additive="base">
                                        <p:cTn id="430" dur="2000"/>
                                        <p:tgtEl>
                                          <p:spTgt spid="88"/>
                                        </p:tgtEl>
                                        <p:attrNameLst>
                                          <p:attrName>ppt_y</p:attrName>
                                        </p:attrNameLst>
                                      </p:cBhvr>
                                      <p:tavLst>
                                        <p:tav tm="0">
                                          <p:val>
                                            <p:strVal val="ppt_y"/>
                                          </p:val>
                                        </p:tav>
                                        <p:tav tm="100000">
                                          <p:val>
                                            <p:strVal val="1+ppt_h/2"/>
                                          </p:val>
                                        </p:tav>
                                      </p:tavLst>
                                    </p:anim>
                                    <p:set>
                                      <p:cBhvr>
                                        <p:cTn id="431" dur="1" fill="hold">
                                          <p:stCondLst>
                                            <p:cond delay="1999"/>
                                          </p:stCondLst>
                                        </p:cTn>
                                        <p:tgtEl>
                                          <p:spTgt spid="88"/>
                                        </p:tgtEl>
                                        <p:attrNameLst>
                                          <p:attrName>style.visibility</p:attrName>
                                        </p:attrNameLst>
                                      </p:cBhvr>
                                      <p:to>
                                        <p:strVal val="hidden"/>
                                      </p:to>
                                    </p:set>
                                  </p:childTnLst>
                                </p:cTn>
                              </p:par>
                              <p:par>
                                <p:cTn id="432" presetID="2" presetClass="exit" presetSubtype="12" fill="hold" nodeType="withEffect">
                                  <p:stCondLst>
                                    <p:cond delay="0"/>
                                  </p:stCondLst>
                                  <p:childTnLst>
                                    <p:anim calcmode="lin" valueType="num">
                                      <p:cBhvr additive="base">
                                        <p:cTn id="433" dur="2000"/>
                                        <p:tgtEl>
                                          <p:spTgt spid="89"/>
                                        </p:tgtEl>
                                        <p:attrNameLst>
                                          <p:attrName>ppt_x</p:attrName>
                                        </p:attrNameLst>
                                      </p:cBhvr>
                                      <p:tavLst>
                                        <p:tav tm="0">
                                          <p:val>
                                            <p:strVal val="ppt_x"/>
                                          </p:val>
                                        </p:tav>
                                        <p:tav tm="100000">
                                          <p:val>
                                            <p:strVal val="0-ppt_w/2"/>
                                          </p:val>
                                        </p:tav>
                                      </p:tavLst>
                                    </p:anim>
                                    <p:anim calcmode="lin" valueType="num">
                                      <p:cBhvr additive="base">
                                        <p:cTn id="434" dur="2000"/>
                                        <p:tgtEl>
                                          <p:spTgt spid="89"/>
                                        </p:tgtEl>
                                        <p:attrNameLst>
                                          <p:attrName>ppt_y</p:attrName>
                                        </p:attrNameLst>
                                      </p:cBhvr>
                                      <p:tavLst>
                                        <p:tav tm="0">
                                          <p:val>
                                            <p:strVal val="ppt_y"/>
                                          </p:val>
                                        </p:tav>
                                        <p:tav tm="100000">
                                          <p:val>
                                            <p:strVal val="1+ppt_h/2"/>
                                          </p:val>
                                        </p:tav>
                                      </p:tavLst>
                                    </p:anim>
                                    <p:set>
                                      <p:cBhvr>
                                        <p:cTn id="435" dur="1" fill="hold">
                                          <p:stCondLst>
                                            <p:cond delay="1999"/>
                                          </p:stCondLst>
                                        </p:cTn>
                                        <p:tgtEl>
                                          <p:spTgt spid="89"/>
                                        </p:tgtEl>
                                        <p:attrNameLst>
                                          <p:attrName>style.visibility</p:attrName>
                                        </p:attrNameLst>
                                      </p:cBhvr>
                                      <p:to>
                                        <p:strVal val="hidden"/>
                                      </p:to>
                                    </p:set>
                                  </p:childTnLst>
                                </p:cTn>
                              </p:par>
                              <p:par>
                                <p:cTn id="436" presetID="2" presetClass="exit" presetSubtype="12" fill="hold" nodeType="withEffect">
                                  <p:stCondLst>
                                    <p:cond delay="0"/>
                                  </p:stCondLst>
                                  <p:childTnLst>
                                    <p:anim calcmode="lin" valueType="num">
                                      <p:cBhvr additive="base">
                                        <p:cTn id="437" dur="2000"/>
                                        <p:tgtEl>
                                          <p:spTgt spid="90"/>
                                        </p:tgtEl>
                                        <p:attrNameLst>
                                          <p:attrName>ppt_x</p:attrName>
                                        </p:attrNameLst>
                                      </p:cBhvr>
                                      <p:tavLst>
                                        <p:tav tm="0">
                                          <p:val>
                                            <p:strVal val="ppt_x"/>
                                          </p:val>
                                        </p:tav>
                                        <p:tav tm="100000">
                                          <p:val>
                                            <p:strVal val="0-ppt_w/2"/>
                                          </p:val>
                                        </p:tav>
                                      </p:tavLst>
                                    </p:anim>
                                    <p:anim calcmode="lin" valueType="num">
                                      <p:cBhvr additive="base">
                                        <p:cTn id="438" dur="2000"/>
                                        <p:tgtEl>
                                          <p:spTgt spid="90"/>
                                        </p:tgtEl>
                                        <p:attrNameLst>
                                          <p:attrName>ppt_y</p:attrName>
                                        </p:attrNameLst>
                                      </p:cBhvr>
                                      <p:tavLst>
                                        <p:tav tm="0">
                                          <p:val>
                                            <p:strVal val="ppt_y"/>
                                          </p:val>
                                        </p:tav>
                                        <p:tav tm="100000">
                                          <p:val>
                                            <p:strVal val="1+ppt_h/2"/>
                                          </p:val>
                                        </p:tav>
                                      </p:tavLst>
                                    </p:anim>
                                    <p:set>
                                      <p:cBhvr>
                                        <p:cTn id="439" dur="1" fill="hold">
                                          <p:stCondLst>
                                            <p:cond delay="1999"/>
                                          </p:stCondLst>
                                        </p:cTn>
                                        <p:tgtEl>
                                          <p:spTgt spid="90"/>
                                        </p:tgtEl>
                                        <p:attrNameLst>
                                          <p:attrName>style.visibility</p:attrName>
                                        </p:attrNameLst>
                                      </p:cBhvr>
                                      <p:to>
                                        <p:strVal val="hidden"/>
                                      </p:to>
                                    </p:set>
                                  </p:childTnLst>
                                </p:cTn>
                              </p:par>
                              <p:par>
                                <p:cTn id="440" presetID="2" presetClass="exit" presetSubtype="12" fill="hold" nodeType="withEffect">
                                  <p:stCondLst>
                                    <p:cond delay="0"/>
                                  </p:stCondLst>
                                  <p:childTnLst>
                                    <p:anim calcmode="lin" valueType="num">
                                      <p:cBhvr additive="base">
                                        <p:cTn id="441" dur="2000"/>
                                        <p:tgtEl>
                                          <p:spTgt spid="91"/>
                                        </p:tgtEl>
                                        <p:attrNameLst>
                                          <p:attrName>ppt_x</p:attrName>
                                        </p:attrNameLst>
                                      </p:cBhvr>
                                      <p:tavLst>
                                        <p:tav tm="0">
                                          <p:val>
                                            <p:strVal val="ppt_x"/>
                                          </p:val>
                                        </p:tav>
                                        <p:tav tm="100000">
                                          <p:val>
                                            <p:strVal val="0-ppt_w/2"/>
                                          </p:val>
                                        </p:tav>
                                      </p:tavLst>
                                    </p:anim>
                                    <p:anim calcmode="lin" valueType="num">
                                      <p:cBhvr additive="base">
                                        <p:cTn id="442" dur="2000"/>
                                        <p:tgtEl>
                                          <p:spTgt spid="91"/>
                                        </p:tgtEl>
                                        <p:attrNameLst>
                                          <p:attrName>ppt_y</p:attrName>
                                        </p:attrNameLst>
                                      </p:cBhvr>
                                      <p:tavLst>
                                        <p:tav tm="0">
                                          <p:val>
                                            <p:strVal val="ppt_y"/>
                                          </p:val>
                                        </p:tav>
                                        <p:tav tm="100000">
                                          <p:val>
                                            <p:strVal val="1+ppt_h/2"/>
                                          </p:val>
                                        </p:tav>
                                      </p:tavLst>
                                    </p:anim>
                                    <p:set>
                                      <p:cBhvr>
                                        <p:cTn id="443" dur="1" fill="hold">
                                          <p:stCondLst>
                                            <p:cond delay="1999"/>
                                          </p:stCondLst>
                                        </p:cTn>
                                        <p:tgtEl>
                                          <p:spTgt spid="91"/>
                                        </p:tgtEl>
                                        <p:attrNameLst>
                                          <p:attrName>style.visibility</p:attrName>
                                        </p:attrNameLst>
                                      </p:cBhvr>
                                      <p:to>
                                        <p:strVal val="hidden"/>
                                      </p:to>
                                    </p:set>
                                  </p:childTnLst>
                                </p:cTn>
                              </p:par>
                              <p:par>
                                <p:cTn id="444" presetID="2" presetClass="exit" presetSubtype="12" fill="hold" nodeType="withEffect">
                                  <p:stCondLst>
                                    <p:cond delay="0"/>
                                  </p:stCondLst>
                                  <p:childTnLst>
                                    <p:anim calcmode="lin" valueType="num">
                                      <p:cBhvr additive="base">
                                        <p:cTn id="445" dur="2000"/>
                                        <p:tgtEl>
                                          <p:spTgt spid="92"/>
                                        </p:tgtEl>
                                        <p:attrNameLst>
                                          <p:attrName>ppt_x</p:attrName>
                                        </p:attrNameLst>
                                      </p:cBhvr>
                                      <p:tavLst>
                                        <p:tav tm="0">
                                          <p:val>
                                            <p:strVal val="ppt_x"/>
                                          </p:val>
                                        </p:tav>
                                        <p:tav tm="100000">
                                          <p:val>
                                            <p:strVal val="0-ppt_w/2"/>
                                          </p:val>
                                        </p:tav>
                                      </p:tavLst>
                                    </p:anim>
                                    <p:anim calcmode="lin" valueType="num">
                                      <p:cBhvr additive="base">
                                        <p:cTn id="446" dur="2000"/>
                                        <p:tgtEl>
                                          <p:spTgt spid="92"/>
                                        </p:tgtEl>
                                        <p:attrNameLst>
                                          <p:attrName>ppt_y</p:attrName>
                                        </p:attrNameLst>
                                      </p:cBhvr>
                                      <p:tavLst>
                                        <p:tav tm="0">
                                          <p:val>
                                            <p:strVal val="ppt_y"/>
                                          </p:val>
                                        </p:tav>
                                        <p:tav tm="100000">
                                          <p:val>
                                            <p:strVal val="1+ppt_h/2"/>
                                          </p:val>
                                        </p:tav>
                                      </p:tavLst>
                                    </p:anim>
                                    <p:set>
                                      <p:cBhvr>
                                        <p:cTn id="447" dur="1" fill="hold">
                                          <p:stCondLst>
                                            <p:cond delay="1999"/>
                                          </p:stCondLst>
                                        </p:cTn>
                                        <p:tgtEl>
                                          <p:spTgt spid="92"/>
                                        </p:tgtEl>
                                        <p:attrNameLst>
                                          <p:attrName>style.visibility</p:attrName>
                                        </p:attrNameLst>
                                      </p:cBhvr>
                                      <p:to>
                                        <p:strVal val="hidden"/>
                                      </p:to>
                                    </p:set>
                                  </p:childTnLst>
                                </p:cTn>
                              </p:par>
                              <p:par>
                                <p:cTn id="448" presetID="8" presetClass="emph" presetSubtype="0" autoRev="1" fill="hold" nodeType="withEffect">
                                  <p:stCondLst>
                                    <p:cond delay="0"/>
                                  </p:stCondLst>
                                  <p:childTnLst>
                                    <p:animRot by="-21600000">
                                      <p:cBhvr>
                                        <p:cTn id="449" dur="2000" fill="hold"/>
                                        <p:tgtEl>
                                          <p:spTgt spid="47"/>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50"/>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51"/>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54"/>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55"/>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58"/>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59"/>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62"/>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63"/>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66"/>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67"/>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82"/>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83"/>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84"/>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85"/>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86"/>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87"/>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88"/>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89"/>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90"/>
                                        </p:tgtEl>
                                        <p:attrNameLst>
                                          <p:attrName>r</p:attrName>
                                        </p:attrNameLst>
                                      </p:cBhvr>
                                    </p:animRot>
                                  </p:childTnLst>
                                </p:cTn>
                              </p:par>
                              <p:par>
                                <p:cTn id="488" presetID="8" presetClass="emph" presetSubtype="0" autoRev="1" fill="hold" nodeType="withEffect">
                                  <p:stCondLst>
                                    <p:cond delay="0"/>
                                  </p:stCondLst>
                                  <p:childTnLst>
                                    <p:animRot by="-21600000">
                                      <p:cBhvr>
                                        <p:cTn id="489" dur="2000" fill="hold"/>
                                        <p:tgtEl>
                                          <p:spTgt spid="91"/>
                                        </p:tgtEl>
                                        <p:attrNameLst>
                                          <p:attrName>r</p:attrName>
                                        </p:attrNameLst>
                                      </p:cBhvr>
                                    </p:animRot>
                                  </p:childTnLst>
                                </p:cTn>
                              </p:par>
                              <p:par>
                                <p:cTn id="490" presetID="8" presetClass="emph" presetSubtype="0" autoRev="1" fill="hold" nodeType="withEffect">
                                  <p:stCondLst>
                                    <p:cond delay="0"/>
                                  </p:stCondLst>
                                  <p:childTnLst>
                                    <p:animRot by="-21600000">
                                      <p:cBhvr>
                                        <p:cTn id="491" dur="2000" fill="hold"/>
                                        <p:tgtEl>
                                          <p:spTgt spid="92"/>
                                        </p:tgtEl>
                                        <p:attrNameLst>
                                          <p:attrName>r</p:attrName>
                                        </p:attrNameLst>
                                      </p:cBhvr>
                                    </p:animRot>
                                  </p:childTnLst>
                                </p:cTn>
                              </p:par>
                              <p:par>
                                <p:cTn id="492" presetID="8" presetClass="emph" presetSubtype="0" autoRev="1" fill="hold" nodeType="withEffect">
                                  <p:stCondLst>
                                    <p:cond delay="0"/>
                                  </p:stCondLst>
                                  <p:childTnLst>
                                    <p:animRot by="21600000">
                                      <p:cBhvr>
                                        <p:cTn id="493" dur="2000" fill="hold"/>
                                        <p:tgtEl>
                                          <p:spTgt spid="48"/>
                                        </p:tgtEl>
                                        <p:attrNameLst>
                                          <p:attrName>r</p:attrName>
                                        </p:attrNameLst>
                                      </p:cBhvr>
                                    </p:animRot>
                                  </p:childTnLst>
                                </p:cTn>
                              </p:par>
                              <p:par>
                                <p:cTn id="494" presetID="8" presetClass="emph" presetSubtype="0" autoRev="1" fill="hold" nodeType="withEffect">
                                  <p:stCondLst>
                                    <p:cond delay="0"/>
                                  </p:stCondLst>
                                  <p:childTnLst>
                                    <p:animRot by="21600000">
                                      <p:cBhvr>
                                        <p:cTn id="495" dur="2000" fill="hold"/>
                                        <p:tgtEl>
                                          <p:spTgt spid="49"/>
                                        </p:tgtEl>
                                        <p:attrNameLst>
                                          <p:attrName>r</p:attrName>
                                        </p:attrNameLst>
                                      </p:cBhvr>
                                    </p:animRot>
                                  </p:childTnLst>
                                </p:cTn>
                              </p:par>
                              <p:par>
                                <p:cTn id="496" presetID="8" presetClass="emph" presetSubtype="0" autoRev="1" fill="hold" nodeType="withEffect">
                                  <p:stCondLst>
                                    <p:cond delay="0"/>
                                  </p:stCondLst>
                                  <p:childTnLst>
                                    <p:animRot by="21600000">
                                      <p:cBhvr>
                                        <p:cTn id="497" dur="2000" fill="hold"/>
                                        <p:tgtEl>
                                          <p:spTgt spid="52"/>
                                        </p:tgtEl>
                                        <p:attrNameLst>
                                          <p:attrName>r</p:attrName>
                                        </p:attrNameLst>
                                      </p:cBhvr>
                                    </p:animRot>
                                  </p:childTnLst>
                                </p:cTn>
                              </p:par>
                              <p:par>
                                <p:cTn id="498" presetID="8" presetClass="emph" presetSubtype="0" autoRev="1" fill="hold" nodeType="withEffect">
                                  <p:stCondLst>
                                    <p:cond delay="0"/>
                                  </p:stCondLst>
                                  <p:childTnLst>
                                    <p:animRot by="21600000">
                                      <p:cBhvr>
                                        <p:cTn id="499" dur="2000" fill="hold"/>
                                        <p:tgtEl>
                                          <p:spTgt spid="53"/>
                                        </p:tgtEl>
                                        <p:attrNameLst>
                                          <p:attrName>r</p:attrName>
                                        </p:attrNameLst>
                                      </p:cBhvr>
                                    </p:animRot>
                                  </p:childTnLst>
                                </p:cTn>
                              </p:par>
                              <p:par>
                                <p:cTn id="500" presetID="8" presetClass="emph" presetSubtype="0" autoRev="1" fill="hold" nodeType="withEffect">
                                  <p:stCondLst>
                                    <p:cond delay="0"/>
                                  </p:stCondLst>
                                  <p:childTnLst>
                                    <p:animRot by="21600000">
                                      <p:cBhvr>
                                        <p:cTn id="501" dur="2000" fill="hold"/>
                                        <p:tgtEl>
                                          <p:spTgt spid="56"/>
                                        </p:tgtEl>
                                        <p:attrNameLst>
                                          <p:attrName>r</p:attrName>
                                        </p:attrNameLst>
                                      </p:cBhvr>
                                    </p:animRot>
                                  </p:childTnLst>
                                </p:cTn>
                              </p:par>
                              <p:par>
                                <p:cTn id="502" presetID="8" presetClass="emph" presetSubtype="0" autoRev="1" fill="hold" nodeType="withEffect">
                                  <p:stCondLst>
                                    <p:cond delay="0"/>
                                  </p:stCondLst>
                                  <p:childTnLst>
                                    <p:animRot by="21600000">
                                      <p:cBhvr>
                                        <p:cTn id="503" dur="2000" fill="hold"/>
                                        <p:tgtEl>
                                          <p:spTgt spid="57"/>
                                        </p:tgtEl>
                                        <p:attrNameLst>
                                          <p:attrName>r</p:attrName>
                                        </p:attrNameLst>
                                      </p:cBhvr>
                                    </p:animRot>
                                  </p:childTnLst>
                                </p:cTn>
                              </p:par>
                              <p:par>
                                <p:cTn id="504" presetID="8" presetClass="emph" presetSubtype="0" autoRev="1" fill="hold" nodeType="withEffect">
                                  <p:stCondLst>
                                    <p:cond delay="0"/>
                                  </p:stCondLst>
                                  <p:childTnLst>
                                    <p:animRot by="21600000">
                                      <p:cBhvr>
                                        <p:cTn id="505" dur="2000" fill="hold"/>
                                        <p:tgtEl>
                                          <p:spTgt spid="60"/>
                                        </p:tgtEl>
                                        <p:attrNameLst>
                                          <p:attrName>r</p:attrName>
                                        </p:attrNameLst>
                                      </p:cBhvr>
                                    </p:animRot>
                                  </p:childTnLst>
                                </p:cTn>
                              </p:par>
                              <p:par>
                                <p:cTn id="506" presetID="8" presetClass="emph" presetSubtype="0" autoRev="1" fill="hold" nodeType="withEffect">
                                  <p:stCondLst>
                                    <p:cond delay="0"/>
                                  </p:stCondLst>
                                  <p:childTnLst>
                                    <p:animRot by="21600000">
                                      <p:cBhvr>
                                        <p:cTn id="507" dur="2000" fill="hold"/>
                                        <p:tgtEl>
                                          <p:spTgt spid="61"/>
                                        </p:tgtEl>
                                        <p:attrNameLst>
                                          <p:attrName>r</p:attrName>
                                        </p:attrNameLst>
                                      </p:cBhvr>
                                    </p:animRot>
                                  </p:childTnLst>
                                </p:cTn>
                              </p:par>
                              <p:par>
                                <p:cTn id="508" presetID="8" presetClass="emph" presetSubtype="0" autoRev="1" fill="hold" nodeType="withEffect">
                                  <p:stCondLst>
                                    <p:cond delay="0"/>
                                  </p:stCondLst>
                                  <p:childTnLst>
                                    <p:animRot by="21600000">
                                      <p:cBhvr>
                                        <p:cTn id="509" dur="2000" fill="hold"/>
                                        <p:tgtEl>
                                          <p:spTgt spid="64"/>
                                        </p:tgtEl>
                                        <p:attrNameLst>
                                          <p:attrName>r</p:attrName>
                                        </p:attrNameLst>
                                      </p:cBhvr>
                                    </p:animRot>
                                  </p:childTnLst>
                                </p:cTn>
                              </p:par>
                              <p:par>
                                <p:cTn id="510" presetID="8" presetClass="emph" presetSubtype="0" autoRev="1" fill="hold" nodeType="withEffect">
                                  <p:stCondLst>
                                    <p:cond delay="0"/>
                                  </p:stCondLst>
                                  <p:childTnLst>
                                    <p:animRot by="21600000">
                                      <p:cBhvr>
                                        <p:cTn id="511" dur="2000" fill="hold"/>
                                        <p:tgtEl>
                                          <p:spTgt spid="65"/>
                                        </p:tgtEl>
                                        <p:attrNameLst>
                                          <p:attrName>r</p:attrName>
                                        </p:attrNameLst>
                                      </p:cBhvr>
                                    </p:animRot>
                                  </p:childTnLst>
                                </p:cTn>
                              </p:par>
                              <p:par>
                                <p:cTn id="512" presetID="8" presetClass="emph" presetSubtype="0" autoRev="1" fill="hold" nodeType="withEffect">
                                  <p:stCondLst>
                                    <p:cond delay="0"/>
                                  </p:stCondLst>
                                  <p:childTnLst>
                                    <p:animRot by="21600000">
                                      <p:cBhvr>
                                        <p:cTn id="513" dur="2000" fill="hold"/>
                                        <p:tgtEl>
                                          <p:spTgt spid="69"/>
                                        </p:tgtEl>
                                        <p:attrNameLst>
                                          <p:attrName>r</p:attrName>
                                        </p:attrNameLst>
                                      </p:cBhvr>
                                    </p:animRot>
                                  </p:childTnLst>
                                </p:cTn>
                              </p:par>
                              <p:par>
                                <p:cTn id="514" presetID="8" presetClass="emph" presetSubtype="0" autoRev="1" fill="hold" nodeType="withEffect">
                                  <p:stCondLst>
                                    <p:cond delay="0"/>
                                  </p:stCondLst>
                                  <p:childTnLst>
                                    <p:animRot by="21600000">
                                      <p:cBhvr>
                                        <p:cTn id="515" dur="2000" fill="hold"/>
                                        <p:tgtEl>
                                          <p:spTgt spid="71"/>
                                        </p:tgtEl>
                                        <p:attrNameLst>
                                          <p:attrName>r</p:attrName>
                                        </p:attrNameLst>
                                      </p:cBhvr>
                                    </p:animRot>
                                  </p:childTnLst>
                                </p:cTn>
                              </p:par>
                              <p:par>
                                <p:cTn id="516" presetID="8" presetClass="emph" presetSubtype="0" autoRev="1" fill="hold" nodeType="withEffect">
                                  <p:stCondLst>
                                    <p:cond delay="0"/>
                                  </p:stCondLst>
                                  <p:childTnLst>
                                    <p:animRot by="21600000">
                                      <p:cBhvr>
                                        <p:cTn id="517" dur="2000" fill="hold"/>
                                        <p:tgtEl>
                                          <p:spTgt spid="72"/>
                                        </p:tgtEl>
                                        <p:attrNameLst>
                                          <p:attrName>r</p:attrName>
                                        </p:attrNameLst>
                                      </p:cBhvr>
                                    </p:animRot>
                                  </p:childTnLst>
                                </p:cTn>
                              </p:par>
                              <p:par>
                                <p:cTn id="518" presetID="8" presetClass="emph" presetSubtype="0" autoRev="1" fill="hold" nodeType="withEffect">
                                  <p:stCondLst>
                                    <p:cond delay="0"/>
                                  </p:stCondLst>
                                  <p:childTnLst>
                                    <p:animRot by="21600000">
                                      <p:cBhvr>
                                        <p:cTn id="519" dur="2000" fill="hold"/>
                                        <p:tgtEl>
                                          <p:spTgt spid="73"/>
                                        </p:tgtEl>
                                        <p:attrNameLst>
                                          <p:attrName>r</p:attrName>
                                        </p:attrNameLst>
                                      </p:cBhvr>
                                    </p:animRot>
                                  </p:childTnLst>
                                </p:cTn>
                              </p:par>
                              <p:par>
                                <p:cTn id="520" presetID="8" presetClass="emph" presetSubtype="0" autoRev="1" fill="hold" nodeType="withEffect">
                                  <p:stCondLst>
                                    <p:cond delay="0"/>
                                  </p:stCondLst>
                                  <p:childTnLst>
                                    <p:animRot by="21600000">
                                      <p:cBhvr>
                                        <p:cTn id="521" dur="2000" fill="hold"/>
                                        <p:tgtEl>
                                          <p:spTgt spid="74"/>
                                        </p:tgtEl>
                                        <p:attrNameLst>
                                          <p:attrName>r</p:attrName>
                                        </p:attrNameLst>
                                      </p:cBhvr>
                                    </p:animRot>
                                  </p:childTnLst>
                                </p:cTn>
                              </p:par>
                              <p:par>
                                <p:cTn id="522" presetID="8" presetClass="emph" presetSubtype="0" autoRev="1" fill="hold" nodeType="withEffect">
                                  <p:stCondLst>
                                    <p:cond delay="0"/>
                                  </p:stCondLst>
                                  <p:childTnLst>
                                    <p:animRot by="21600000">
                                      <p:cBhvr>
                                        <p:cTn id="523" dur="2000" fill="hold"/>
                                        <p:tgtEl>
                                          <p:spTgt spid="75"/>
                                        </p:tgtEl>
                                        <p:attrNameLst>
                                          <p:attrName>r</p:attrName>
                                        </p:attrNameLst>
                                      </p:cBhvr>
                                    </p:animRot>
                                  </p:childTnLst>
                                </p:cTn>
                              </p:par>
                              <p:par>
                                <p:cTn id="524" presetID="8" presetClass="emph" presetSubtype="0" autoRev="1" fill="hold" nodeType="withEffect">
                                  <p:stCondLst>
                                    <p:cond delay="0"/>
                                  </p:stCondLst>
                                  <p:childTnLst>
                                    <p:animRot by="21600000">
                                      <p:cBhvr>
                                        <p:cTn id="525" dur="2000" fill="hold"/>
                                        <p:tgtEl>
                                          <p:spTgt spid="76"/>
                                        </p:tgtEl>
                                        <p:attrNameLst>
                                          <p:attrName>r</p:attrName>
                                        </p:attrNameLst>
                                      </p:cBhvr>
                                    </p:animRot>
                                  </p:childTnLst>
                                </p:cTn>
                              </p:par>
                              <p:par>
                                <p:cTn id="526" presetID="8" presetClass="emph" presetSubtype="0" autoRev="1" fill="hold" nodeType="withEffect">
                                  <p:stCondLst>
                                    <p:cond delay="0"/>
                                  </p:stCondLst>
                                  <p:childTnLst>
                                    <p:animRot by="21600000">
                                      <p:cBhvr>
                                        <p:cTn id="527" dur="2000" fill="hold"/>
                                        <p:tgtEl>
                                          <p:spTgt spid="77"/>
                                        </p:tgtEl>
                                        <p:attrNameLst>
                                          <p:attrName>r</p:attrName>
                                        </p:attrNameLst>
                                      </p:cBhvr>
                                    </p:animRot>
                                  </p:childTnLst>
                                </p:cTn>
                              </p:par>
                              <p:par>
                                <p:cTn id="528" presetID="8" presetClass="emph" presetSubtype="0" autoRev="1" fill="hold" nodeType="withEffect">
                                  <p:stCondLst>
                                    <p:cond delay="0"/>
                                  </p:stCondLst>
                                  <p:childTnLst>
                                    <p:animRot by="21600000">
                                      <p:cBhvr>
                                        <p:cTn id="529" dur="2000" fill="hold"/>
                                        <p:tgtEl>
                                          <p:spTgt spid="78"/>
                                        </p:tgtEl>
                                        <p:attrNameLst>
                                          <p:attrName>r</p:attrName>
                                        </p:attrNameLst>
                                      </p:cBhvr>
                                    </p:animRot>
                                  </p:childTnLst>
                                </p:cTn>
                              </p:par>
                              <p:par>
                                <p:cTn id="530" presetID="8" presetClass="emph" presetSubtype="0" autoRev="1" fill="hold" nodeType="withEffect">
                                  <p:stCondLst>
                                    <p:cond delay="0"/>
                                  </p:stCondLst>
                                  <p:childTnLst>
                                    <p:animRot by="21600000">
                                      <p:cBhvr>
                                        <p:cTn id="531" dur="2000" fill="hold"/>
                                        <p:tgtEl>
                                          <p:spTgt spid="79"/>
                                        </p:tgtEl>
                                        <p:attrNameLst>
                                          <p:attrName>r</p:attrName>
                                        </p:attrNameLst>
                                      </p:cBhvr>
                                    </p:animRot>
                                  </p:childTnLst>
                                </p:cTn>
                              </p:par>
                              <p:par>
                                <p:cTn id="532" presetID="8" presetClass="emph" presetSubtype="0" autoRev="1" fill="hold" nodeType="withEffect">
                                  <p:stCondLst>
                                    <p:cond delay="0"/>
                                  </p:stCondLst>
                                  <p:childTnLst>
                                    <p:animRot by="21600000">
                                      <p:cBhvr>
                                        <p:cTn id="533" dur="2000" fill="hold"/>
                                        <p:tgtEl>
                                          <p:spTgt spid="80"/>
                                        </p:tgtEl>
                                        <p:attrNameLst>
                                          <p:attrName>r</p:attrName>
                                        </p:attrNameLst>
                                      </p:cBhvr>
                                    </p:animRot>
                                  </p:childTnLst>
                                </p:cTn>
                              </p:par>
                              <p:par>
                                <p:cTn id="534" presetID="8" presetClass="emph" presetSubtype="0" autoRev="1" fill="hold" nodeType="withEffect">
                                  <p:stCondLst>
                                    <p:cond delay="0"/>
                                  </p:stCondLst>
                                  <p:childTnLst>
                                    <p:animRot by="21600000">
                                      <p:cBhvr>
                                        <p:cTn id="535" dur="2000" fill="hold"/>
                                        <p:tgtEl>
                                          <p:spTgt spid="81"/>
                                        </p:tgtEl>
                                        <p:attrNameLst>
                                          <p:attrName>r</p:attrName>
                                        </p:attrNameLst>
                                      </p:cBhvr>
                                    </p:animRot>
                                  </p:childTnLst>
                                </p:cTn>
                              </p:par>
                              <p:par>
                                <p:cTn id="536" presetID="17" presetClass="entr" presetSubtype="1" fill="hold" nodeType="withEffect">
                                  <p:stCondLst>
                                    <p:cond delay="0"/>
                                  </p:stCondLst>
                                  <p:childTnLst>
                                    <p:set>
                                      <p:cBhvr>
                                        <p:cTn id="537" dur="1" fill="hold">
                                          <p:stCondLst>
                                            <p:cond delay="0"/>
                                          </p:stCondLst>
                                        </p:cTn>
                                        <p:tgtEl>
                                          <p:spTgt spid="3"/>
                                        </p:tgtEl>
                                        <p:attrNameLst>
                                          <p:attrName>style.visibility</p:attrName>
                                        </p:attrNameLst>
                                      </p:cBhvr>
                                      <p:to>
                                        <p:strVal val="visible"/>
                                      </p:to>
                                    </p:set>
                                    <p:anim calcmode="lin" valueType="num">
                                      <p:cBhvr>
                                        <p:cTn id="538" dur="2000" fill="hold"/>
                                        <p:tgtEl>
                                          <p:spTgt spid="3"/>
                                        </p:tgtEl>
                                        <p:attrNameLst>
                                          <p:attrName>ppt_x</p:attrName>
                                        </p:attrNameLst>
                                      </p:cBhvr>
                                      <p:tavLst>
                                        <p:tav tm="0">
                                          <p:val>
                                            <p:strVal val="#ppt_x"/>
                                          </p:val>
                                        </p:tav>
                                        <p:tav tm="100000">
                                          <p:val>
                                            <p:strVal val="#ppt_x"/>
                                          </p:val>
                                        </p:tav>
                                      </p:tavLst>
                                    </p:anim>
                                    <p:anim calcmode="lin" valueType="num">
                                      <p:cBhvr>
                                        <p:cTn id="539" dur="2000" fill="hold"/>
                                        <p:tgtEl>
                                          <p:spTgt spid="3"/>
                                        </p:tgtEl>
                                        <p:attrNameLst>
                                          <p:attrName>ppt_y</p:attrName>
                                        </p:attrNameLst>
                                      </p:cBhvr>
                                      <p:tavLst>
                                        <p:tav tm="0">
                                          <p:val>
                                            <p:strVal val="#ppt_y-#ppt_h/2"/>
                                          </p:val>
                                        </p:tav>
                                        <p:tav tm="100000">
                                          <p:val>
                                            <p:strVal val="#ppt_y"/>
                                          </p:val>
                                        </p:tav>
                                      </p:tavLst>
                                    </p:anim>
                                    <p:anim calcmode="lin" valueType="num">
                                      <p:cBhvr>
                                        <p:cTn id="540" dur="2000" fill="hold"/>
                                        <p:tgtEl>
                                          <p:spTgt spid="3"/>
                                        </p:tgtEl>
                                        <p:attrNameLst>
                                          <p:attrName>ppt_w</p:attrName>
                                        </p:attrNameLst>
                                      </p:cBhvr>
                                      <p:tavLst>
                                        <p:tav tm="0">
                                          <p:val>
                                            <p:strVal val="#ppt_w"/>
                                          </p:val>
                                        </p:tav>
                                        <p:tav tm="100000">
                                          <p:val>
                                            <p:strVal val="#ppt_w"/>
                                          </p:val>
                                        </p:tav>
                                      </p:tavLst>
                                    </p:anim>
                                    <p:anim calcmode="lin" valueType="num">
                                      <p:cBhvr>
                                        <p:cTn id="541" dur="2000" fill="hold"/>
                                        <p:tgtEl>
                                          <p:spTgt spid="3"/>
                                        </p:tgtEl>
                                        <p:attrNameLst>
                                          <p:attrName>ppt_h</p:attrName>
                                        </p:attrNameLst>
                                      </p:cBhvr>
                                      <p:tavLst>
                                        <p:tav tm="0">
                                          <p:val>
                                            <p:fltVal val="0"/>
                                          </p:val>
                                        </p:tav>
                                        <p:tav tm="100000">
                                          <p:val>
                                            <p:strVal val="#ppt_h"/>
                                          </p:val>
                                        </p:tav>
                                      </p:tavLst>
                                    </p:anim>
                                  </p:childTnLst>
                                </p:cTn>
                              </p:par>
                              <p:par>
                                <p:cTn id="542" presetID="16" presetClass="entr" presetSubtype="37" fill="hold" nodeType="withEffect">
                                  <p:stCondLst>
                                    <p:cond delay="0"/>
                                  </p:stCondLst>
                                  <p:childTnLst>
                                    <p:set>
                                      <p:cBhvr>
                                        <p:cTn id="543" dur="1" fill="hold">
                                          <p:stCondLst>
                                            <p:cond delay="0"/>
                                          </p:stCondLst>
                                        </p:cTn>
                                        <p:tgtEl>
                                          <p:spTgt spid="3"/>
                                        </p:tgtEl>
                                        <p:attrNameLst>
                                          <p:attrName>style.visibility</p:attrName>
                                        </p:attrNameLst>
                                      </p:cBhvr>
                                      <p:to>
                                        <p:strVal val="visible"/>
                                      </p:to>
                                    </p:set>
                                    <p:animEffect transition="in" filter="barn(outVertical)">
                                      <p:cBhvr>
                                        <p:cTn id="54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18000">
              <a:srgbClr val="3399FF"/>
            </a:gs>
            <a:gs pos="50000">
              <a:srgbClr val="00B050">
                <a:shade val="67500"/>
                <a:satMod val="115000"/>
              </a:srgbClr>
            </a:gs>
            <a:gs pos="100000">
              <a:srgbClr val="00B05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3" name="2 Imagen" descr="stock-photo-307383887.jpg"/>
          <p:cNvPicPr>
            <a:picLocks noChangeAspect="1"/>
          </p:cNvPicPr>
          <p:nvPr/>
        </p:nvPicPr>
        <p:blipFill>
          <a:blip r:embed="rId2"/>
          <a:stretch>
            <a:fillRect/>
          </a:stretch>
        </p:blipFill>
        <p:spPr>
          <a:xfrm>
            <a:off x="0" y="0"/>
            <a:ext cx="9144000" cy="5143500"/>
          </a:xfrm>
          <a:prstGeom prst="rect">
            <a:avLst/>
          </a:prstGeom>
        </p:spPr>
      </p:pic>
      <p:pic>
        <p:nvPicPr>
          <p:cNvPr id="5" name="4 Imagen" descr="a2666c402d4de7d4854ecd75c5ac2b85-spinning-swirls-round-icon-by-vexels.png"/>
          <p:cNvPicPr>
            <a:picLocks noChangeAspect="1"/>
          </p:cNvPicPr>
          <p:nvPr/>
        </p:nvPicPr>
        <p:blipFill>
          <a:blip r:embed="rId3">
            <a:lum contrast="40000"/>
          </a:blip>
          <a:stretch>
            <a:fillRect/>
          </a:stretch>
        </p:blipFill>
        <p:spPr>
          <a:xfrm>
            <a:off x="1" y="1"/>
            <a:ext cx="714362" cy="714362"/>
          </a:xfrm>
          <a:prstGeom prst="rect">
            <a:avLst/>
          </a:prstGeom>
        </p:spPr>
      </p:pic>
      <p:pic>
        <p:nvPicPr>
          <p:cNvPr id="6" name="5 Imagen" descr="a2666c402d4de7d4854ecd75c5ac2b85-spinning-swirls-round-icon-by-vexels.png"/>
          <p:cNvPicPr>
            <a:picLocks noChangeAspect="1"/>
          </p:cNvPicPr>
          <p:nvPr/>
        </p:nvPicPr>
        <p:blipFill>
          <a:blip r:embed="rId3">
            <a:lum contrast="40000"/>
          </a:blip>
          <a:stretch>
            <a:fillRect/>
          </a:stretch>
        </p:blipFill>
        <p:spPr>
          <a:xfrm>
            <a:off x="500034" y="500048"/>
            <a:ext cx="714362" cy="714362"/>
          </a:xfrm>
          <a:prstGeom prst="rect">
            <a:avLst/>
          </a:prstGeom>
        </p:spPr>
      </p:pic>
      <p:pic>
        <p:nvPicPr>
          <p:cNvPr id="7" name="6 Imagen" descr="a2666c402d4de7d4854ecd75c5ac2b85-spinning-swirls-round-icon-by-vexels.png"/>
          <p:cNvPicPr>
            <a:picLocks noChangeAspect="1"/>
          </p:cNvPicPr>
          <p:nvPr/>
        </p:nvPicPr>
        <p:blipFill>
          <a:blip r:embed="rId3">
            <a:lum contrast="40000"/>
          </a:blip>
          <a:stretch>
            <a:fillRect/>
          </a:stretch>
        </p:blipFill>
        <p:spPr>
          <a:xfrm>
            <a:off x="1142976" y="785800"/>
            <a:ext cx="714362" cy="714362"/>
          </a:xfrm>
          <a:prstGeom prst="rect">
            <a:avLst/>
          </a:prstGeom>
        </p:spPr>
      </p:pic>
      <p:pic>
        <p:nvPicPr>
          <p:cNvPr id="8" name="7 Imagen" descr="a2666c402d4de7d4854ecd75c5ac2b85-spinning-swirls-round-icon-by-vexels.png"/>
          <p:cNvPicPr>
            <a:picLocks noChangeAspect="1"/>
          </p:cNvPicPr>
          <p:nvPr/>
        </p:nvPicPr>
        <p:blipFill>
          <a:blip r:embed="rId3">
            <a:lum contrast="40000"/>
          </a:blip>
          <a:stretch>
            <a:fillRect/>
          </a:stretch>
        </p:blipFill>
        <p:spPr>
          <a:xfrm>
            <a:off x="1857356" y="928676"/>
            <a:ext cx="714362" cy="714362"/>
          </a:xfrm>
          <a:prstGeom prst="rect">
            <a:avLst/>
          </a:prstGeom>
        </p:spPr>
      </p:pic>
      <p:pic>
        <p:nvPicPr>
          <p:cNvPr id="9" name="8 Imagen" descr="a2666c402d4de7d4854ecd75c5ac2b85-spinning-swirls-round-icon-by-vexels.png"/>
          <p:cNvPicPr>
            <a:picLocks noChangeAspect="1"/>
          </p:cNvPicPr>
          <p:nvPr/>
        </p:nvPicPr>
        <p:blipFill>
          <a:blip r:embed="rId3">
            <a:lum contrast="40000"/>
          </a:blip>
          <a:stretch>
            <a:fillRect/>
          </a:stretch>
        </p:blipFill>
        <p:spPr>
          <a:xfrm>
            <a:off x="2500298" y="1071552"/>
            <a:ext cx="714362" cy="714362"/>
          </a:xfrm>
          <a:prstGeom prst="rect">
            <a:avLst/>
          </a:prstGeom>
        </p:spPr>
      </p:pic>
      <p:pic>
        <p:nvPicPr>
          <p:cNvPr id="10" name="9 Imagen" descr="a2666c402d4de7d4854ecd75c5ac2b85-spinning-swirls-round-icon-by-vexels.png"/>
          <p:cNvPicPr>
            <a:picLocks noChangeAspect="1"/>
          </p:cNvPicPr>
          <p:nvPr/>
        </p:nvPicPr>
        <p:blipFill>
          <a:blip r:embed="rId3">
            <a:lum contrast="40000"/>
          </a:blip>
          <a:stretch>
            <a:fillRect/>
          </a:stretch>
        </p:blipFill>
        <p:spPr>
          <a:xfrm>
            <a:off x="3143240" y="1214428"/>
            <a:ext cx="714362" cy="714362"/>
          </a:xfrm>
          <a:prstGeom prst="rect">
            <a:avLst/>
          </a:prstGeom>
        </p:spPr>
      </p:pic>
      <p:pic>
        <p:nvPicPr>
          <p:cNvPr id="11" name="10 Imagen" descr="a2666c402d4de7d4854ecd75c5ac2b85-spinning-swirls-round-icon-by-vexels.png"/>
          <p:cNvPicPr>
            <a:picLocks noChangeAspect="1"/>
          </p:cNvPicPr>
          <p:nvPr/>
        </p:nvPicPr>
        <p:blipFill>
          <a:blip r:embed="rId3">
            <a:lum contrast="40000"/>
          </a:blip>
          <a:stretch>
            <a:fillRect/>
          </a:stretch>
        </p:blipFill>
        <p:spPr>
          <a:xfrm>
            <a:off x="3786182" y="1428742"/>
            <a:ext cx="714362" cy="714362"/>
          </a:xfrm>
          <a:prstGeom prst="rect">
            <a:avLst/>
          </a:prstGeom>
        </p:spPr>
      </p:pic>
      <p:pic>
        <p:nvPicPr>
          <p:cNvPr id="12" name="11 Imagen" descr="a2666c402d4de7d4854ecd75c5ac2b85-spinning-swirls-round-icon-by-vexels.png"/>
          <p:cNvPicPr>
            <a:picLocks noChangeAspect="1"/>
          </p:cNvPicPr>
          <p:nvPr/>
        </p:nvPicPr>
        <p:blipFill>
          <a:blip r:embed="rId3">
            <a:lum contrast="40000"/>
          </a:blip>
          <a:stretch>
            <a:fillRect/>
          </a:stretch>
        </p:blipFill>
        <p:spPr>
          <a:xfrm>
            <a:off x="4500562" y="1571618"/>
            <a:ext cx="714362" cy="714362"/>
          </a:xfrm>
          <a:prstGeom prst="rect">
            <a:avLst/>
          </a:prstGeom>
        </p:spPr>
      </p:pic>
      <p:pic>
        <p:nvPicPr>
          <p:cNvPr id="13" name="12 Imagen" descr="a2666c402d4de7d4854ecd75c5ac2b85-spinning-swirls-round-icon-by-vexels.png"/>
          <p:cNvPicPr>
            <a:picLocks noChangeAspect="1"/>
          </p:cNvPicPr>
          <p:nvPr/>
        </p:nvPicPr>
        <p:blipFill>
          <a:blip r:embed="rId3">
            <a:lum contrast="40000"/>
          </a:blip>
          <a:stretch>
            <a:fillRect/>
          </a:stretch>
        </p:blipFill>
        <p:spPr>
          <a:xfrm>
            <a:off x="5143504" y="1785932"/>
            <a:ext cx="714362" cy="714362"/>
          </a:xfrm>
          <a:prstGeom prst="rect">
            <a:avLst/>
          </a:prstGeom>
        </p:spPr>
      </p:pic>
      <p:pic>
        <p:nvPicPr>
          <p:cNvPr id="14" name="13 Imagen" descr="a2666c402d4de7d4854ecd75c5ac2b85-spinning-swirls-round-icon-by-vexels.png"/>
          <p:cNvPicPr>
            <a:picLocks noChangeAspect="1"/>
          </p:cNvPicPr>
          <p:nvPr/>
        </p:nvPicPr>
        <p:blipFill>
          <a:blip r:embed="rId3">
            <a:lum contrast="40000"/>
          </a:blip>
          <a:stretch>
            <a:fillRect/>
          </a:stretch>
        </p:blipFill>
        <p:spPr>
          <a:xfrm>
            <a:off x="5857884" y="1857370"/>
            <a:ext cx="714362" cy="714362"/>
          </a:xfrm>
          <a:prstGeom prst="rect">
            <a:avLst/>
          </a:prstGeom>
        </p:spPr>
      </p:pic>
      <p:pic>
        <p:nvPicPr>
          <p:cNvPr id="15" name="14 Imagen" descr="a2666c402d4de7d4854ecd75c5ac2b85-spinning-swirls-round-icon-by-vexels.png"/>
          <p:cNvPicPr>
            <a:picLocks noChangeAspect="1"/>
          </p:cNvPicPr>
          <p:nvPr/>
        </p:nvPicPr>
        <p:blipFill>
          <a:blip r:embed="rId3">
            <a:lum contrast="40000"/>
          </a:blip>
          <a:stretch>
            <a:fillRect/>
          </a:stretch>
        </p:blipFill>
        <p:spPr>
          <a:xfrm>
            <a:off x="6572264" y="2000246"/>
            <a:ext cx="714362" cy="714362"/>
          </a:xfrm>
          <a:prstGeom prst="rect">
            <a:avLst/>
          </a:prstGeom>
        </p:spPr>
      </p:pic>
      <p:pic>
        <p:nvPicPr>
          <p:cNvPr id="16" name="15 Imagen" descr="a2666c402d4de7d4854ecd75c5ac2b85-spinning-swirls-round-icon-by-vexels.png"/>
          <p:cNvPicPr>
            <a:picLocks noChangeAspect="1"/>
          </p:cNvPicPr>
          <p:nvPr/>
        </p:nvPicPr>
        <p:blipFill>
          <a:blip r:embed="rId3">
            <a:lum contrast="40000"/>
          </a:blip>
          <a:stretch>
            <a:fillRect/>
          </a:stretch>
        </p:blipFill>
        <p:spPr>
          <a:xfrm>
            <a:off x="7286644" y="2071684"/>
            <a:ext cx="714362" cy="714362"/>
          </a:xfrm>
          <a:prstGeom prst="rect">
            <a:avLst/>
          </a:prstGeom>
        </p:spPr>
      </p:pic>
      <p:pic>
        <p:nvPicPr>
          <p:cNvPr id="17" name="16 Imagen" descr="a2666c402d4de7d4854ecd75c5ac2b85-spinning-swirls-round-icon-by-vexels.png"/>
          <p:cNvPicPr>
            <a:picLocks noChangeAspect="1"/>
          </p:cNvPicPr>
          <p:nvPr/>
        </p:nvPicPr>
        <p:blipFill>
          <a:blip r:embed="rId3">
            <a:lum contrast="40000"/>
          </a:blip>
          <a:stretch>
            <a:fillRect/>
          </a:stretch>
        </p:blipFill>
        <p:spPr>
          <a:xfrm>
            <a:off x="7929586" y="2071684"/>
            <a:ext cx="714362" cy="714362"/>
          </a:xfrm>
          <a:prstGeom prst="rect">
            <a:avLst/>
          </a:prstGeom>
        </p:spPr>
      </p:pic>
      <p:pic>
        <p:nvPicPr>
          <p:cNvPr id="18" name="17 Imagen" descr="a2666c402d4de7d4854ecd75c5ac2b85-spinning-swirls-round-icon-by-vexels.png"/>
          <p:cNvPicPr>
            <a:picLocks noChangeAspect="1"/>
          </p:cNvPicPr>
          <p:nvPr/>
        </p:nvPicPr>
        <p:blipFill>
          <a:blip r:embed="rId3">
            <a:lum contrast="40000"/>
          </a:blip>
          <a:stretch>
            <a:fillRect/>
          </a:stretch>
        </p:blipFill>
        <p:spPr>
          <a:xfrm>
            <a:off x="8286776" y="2143122"/>
            <a:ext cx="714362" cy="714362"/>
          </a:xfrm>
          <a:prstGeom prst="rect">
            <a:avLst/>
          </a:prstGeom>
        </p:spPr>
      </p:pic>
      <p:pic>
        <p:nvPicPr>
          <p:cNvPr id="19" name="18 Imagen" descr="a2666c402d4de7d4854ecd75c5ac2b85-spinning-swirls-round-icon-by-vexels.png"/>
          <p:cNvPicPr>
            <a:picLocks noChangeAspect="1"/>
          </p:cNvPicPr>
          <p:nvPr/>
        </p:nvPicPr>
        <p:blipFill>
          <a:blip r:embed="rId3">
            <a:lum contrast="40000"/>
          </a:blip>
          <a:stretch>
            <a:fillRect/>
          </a:stretch>
        </p:blipFill>
        <p:spPr>
          <a:xfrm>
            <a:off x="0" y="4429138"/>
            <a:ext cx="714362" cy="714362"/>
          </a:xfrm>
          <a:prstGeom prst="rect">
            <a:avLst/>
          </a:prstGeom>
        </p:spPr>
      </p:pic>
      <p:pic>
        <p:nvPicPr>
          <p:cNvPr id="20" name="19 Imagen" descr="a2666c402d4de7d4854ecd75c5ac2b85-spinning-swirls-round-icon-by-vexels.png"/>
          <p:cNvPicPr>
            <a:picLocks noChangeAspect="1"/>
          </p:cNvPicPr>
          <p:nvPr/>
        </p:nvPicPr>
        <p:blipFill>
          <a:blip r:embed="rId3">
            <a:lum contrast="40000"/>
          </a:blip>
          <a:stretch>
            <a:fillRect/>
          </a:stretch>
        </p:blipFill>
        <p:spPr>
          <a:xfrm>
            <a:off x="1928794" y="3786196"/>
            <a:ext cx="714362" cy="714362"/>
          </a:xfrm>
          <a:prstGeom prst="rect">
            <a:avLst/>
          </a:prstGeom>
        </p:spPr>
      </p:pic>
      <p:pic>
        <p:nvPicPr>
          <p:cNvPr id="21" name="20 Imagen" descr="a2666c402d4de7d4854ecd75c5ac2b85-spinning-swirls-round-icon-by-vexels.png"/>
          <p:cNvPicPr>
            <a:picLocks noChangeAspect="1"/>
          </p:cNvPicPr>
          <p:nvPr/>
        </p:nvPicPr>
        <p:blipFill>
          <a:blip r:embed="rId3">
            <a:lum contrast="40000"/>
          </a:blip>
          <a:stretch>
            <a:fillRect/>
          </a:stretch>
        </p:blipFill>
        <p:spPr>
          <a:xfrm>
            <a:off x="1214414" y="3857634"/>
            <a:ext cx="714362" cy="714362"/>
          </a:xfrm>
          <a:prstGeom prst="rect">
            <a:avLst/>
          </a:prstGeom>
        </p:spPr>
      </p:pic>
      <p:pic>
        <p:nvPicPr>
          <p:cNvPr id="22" name="21 Imagen" descr="a2666c402d4de7d4854ecd75c5ac2b85-spinning-swirls-round-icon-by-vexels.png"/>
          <p:cNvPicPr>
            <a:picLocks noChangeAspect="1"/>
          </p:cNvPicPr>
          <p:nvPr/>
        </p:nvPicPr>
        <p:blipFill>
          <a:blip r:embed="rId3">
            <a:lum contrast="40000"/>
          </a:blip>
          <a:stretch>
            <a:fillRect/>
          </a:stretch>
        </p:blipFill>
        <p:spPr>
          <a:xfrm>
            <a:off x="571472" y="4071948"/>
            <a:ext cx="714362" cy="714362"/>
          </a:xfrm>
          <a:prstGeom prst="rect">
            <a:avLst/>
          </a:prstGeom>
        </p:spPr>
      </p:pic>
      <p:pic>
        <p:nvPicPr>
          <p:cNvPr id="23" name="22 Imagen" descr="a2666c402d4de7d4854ecd75c5ac2b85-spinning-swirls-round-icon-by-vexels.png"/>
          <p:cNvPicPr>
            <a:picLocks noChangeAspect="1"/>
          </p:cNvPicPr>
          <p:nvPr/>
        </p:nvPicPr>
        <p:blipFill>
          <a:blip r:embed="rId3">
            <a:lum contrast="40000"/>
          </a:blip>
          <a:stretch>
            <a:fillRect/>
          </a:stretch>
        </p:blipFill>
        <p:spPr>
          <a:xfrm>
            <a:off x="2643174" y="3643320"/>
            <a:ext cx="714362" cy="714362"/>
          </a:xfrm>
          <a:prstGeom prst="rect">
            <a:avLst/>
          </a:prstGeom>
        </p:spPr>
      </p:pic>
      <p:pic>
        <p:nvPicPr>
          <p:cNvPr id="24" name="23 Imagen" descr="a2666c402d4de7d4854ecd75c5ac2b85-spinning-swirls-round-icon-by-vexels.png"/>
          <p:cNvPicPr>
            <a:picLocks noChangeAspect="1"/>
          </p:cNvPicPr>
          <p:nvPr/>
        </p:nvPicPr>
        <p:blipFill>
          <a:blip r:embed="rId3">
            <a:lum contrast="40000"/>
          </a:blip>
          <a:stretch>
            <a:fillRect/>
          </a:stretch>
        </p:blipFill>
        <p:spPr>
          <a:xfrm>
            <a:off x="3286116" y="3429006"/>
            <a:ext cx="714362" cy="714362"/>
          </a:xfrm>
          <a:prstGeom prst="rect">
            <a:avLst/>
          </a:prstGeom>
        </p:spPr>
      </p:pic>
      <p:pic>
        <p:nvPicPr>
          <p:cNvPr id="25" name="24 Imagen" descr="a2666c402d4de7d4854ecd75c5ac2b85-spinning-swirls-round-icon-by-vexels.png"/>
          <p:cNvPicPr>
            <a:picLocks noChangeAspect="1"/>
          </p:cNvPicPr>
          <p:nvPr/>
        </p:nvPicPr>
        <p:blipFill>
          <a:blip r:embed="rId3">
            <a:lum contrast="40000"/>
          </a:blip>
          <a:stretch>
            <a:fillRect/>
          </a:stretch>
        </p:blipFill>
        <p:spPr>
          <a:xfrm>
            <a:off x="3929058" y="3214692"/>
            <a:ext cx="714362" cy="714362"/>
          </a:xfrm>
          <a:prstGeom prst="rect">
            <a:avLst/>
          </a:prstGeom>
        </p:spPr>
      </p:pic>
      <p:pic>
        <p:nvPicPr>
          <p:cNvPr id="26" name="25 Imagen" descr="a2666c402d4de7d4854ecd75c5ac2b85-spinning-swirls-round-icon-by-vexels.png"/>
          <p:cNvPicPr>
            <a:picLocks noChangeAspect="1"/>
          </p:cNvPicPr>
          <p:nvPr/>
        </p:nvPicPr>
        <p:blipFill>
          <a:blip r:embed="rId3">
            <a:lum contrast="40000"/>
          </a:blip>
          <a:stretch>
            <a:fillRect/>
          </a:stretch>
        </p:blipFill>
        <p:spPr>
          <a:xfrm>
            <a:off x="4643438" y="3000378"/>
            <a:ext cx="714362" cy="714362"/>
          </a:xfrm>
          <a:prstGeom prst="rect">
            <a:avLst/>
          </a:prstGeom>
        </p:spPr>
      </p:pic>
      <p:pic>
        <p:nvPicPr>
          <p:cNvPr id="27" name="26 Imagen" descr="a2666c402d4de7d4854ecd75c5ac2b85-spinning-swirls-round-icon-by-vexels.png"/>
          <p:cNvPicPr>
            <a:picLocks noChangeAspect="1"/>
          </p:cNvPicPr>
          <p:nvPr/>
        </p:nvPicPr>
        <p:blipFill>
          <a:blip r:embed="rId3">
            <a:lum contrast="40000"/>
          </a:blip>
          <a:stretch>
            <a:fillRect/>
          </a:stretch>
        </p:blipFill>
        <p:spPr>
          <a:xfrm>
            <a:off x="5286380" y="2857502"/>
            <a:ext cx="714362" cy="714362"/>
          </a:xfrm>
          <a:prstGeom prst="rect">
            <a:avLst/>
          </a:prstGeom>
        </p:spPr>
      </p:pic>
      <p:pic>
        <p:nvPicPr>
          <p:cNvPr id="28" name="27 Imagen" descr="a2666c402d4de7d4854ecd75c5ac2b85-spinning-swirls-round-icon-by-vexels.png"/>
          <p:cNvPicPr>
            <a:picLocks noChangeAspect="1"/>
          </p:cNvPicPr>
          <p:nvPr/>
        </p:nvPicPr>
        <p:blipFill>
          <a:blip r:embed="rId3">
            <a:lum contrast="40000"/>
          </a:blip>
          <a:stretch>
            <a:fillRect/>
          </a:stretch>
        </p:blipFill>
        <p:spPr>
          <a:xfrm>
            <a:off x="5929322" y="2786064"/>
            <a:ext cx="714362" cy="714362"/>
          </a:xfrm>
          <a:prstGeom prst="rect">
            <a:avLst/>
          </a:prstGeom>
        </p:spPr>
      </p:pic>
      <p:pic>
        <p:nvPicPr>
          <p:cNvPr id="29" name="28 Imagen" descr="a2666c402d4de7d4854ecd75c5ac2b85-spinning-swirls-round-icon-by-vexels.png"/>
          <p:cNvPicPr>
            <a:picLocks noChangeAspect="1"/>
          </p:cNvPicPr>
          <p:nvPr/>
        </p:nvPicPr>
        <p:blipFill>
          <a:blip r:embed="rId3">
            <a:lum contrast="40000"/>
          </a:blip>
          <a:stretch>
            <a:fillRect/>
          </a:stretch>
        </p:blipFill>
        <p:spPr>
          <a:xfrm>
            <a:off x="6572264" y="2714626"/>
            <a:ext cx="714362" cy="714362"/>
          </a:xfrm>
          <a:prstGeom prst="rect">
            <a:avLst/>
          </a:prstGeom>
        </p:spPr>
      </p:pic>
      <p:pic>
        <p:nvPicPr>
          <p:cNvPr id="30" name="29 Imagen" descr="a2666c402d4de7d4854ecd75c5ac2b85-spinning-swirls-round-icon-by-vexels.png"/>
          <p:cNvPicPr>
            <a:picLocks noChangeAspect="1"/>
          </p:cNvPicPr>
          <p:nvPr/>
        </p:nvPicPr>
        <p:blipFill>
          <a:blip r:embed="rId3">
            <a:lum contrast="40000"/>
          </a:blip>
          <a:stretch>
            <a:fillRect/>
          </a:stretch>
        </p:blipFill>
        <p:spPr>
          <a:xfrm>
            <a:off x="7286644" y="2714626"/>
            <a:ext cx="714362" cy="714362"/>
          </a:xfrm>
          <a:prstGeom prst="rect">
            <a:avLst/>
          </a:prstGeom>
        </p:spPr>
      </p:pic>
      <p:pic>
        <p:nvPicPr>
          <p:cNvPr id="31" name="30 Imagen" descr="a2666c402d4de7d4854ecd75c5ac2b85-spinning-swirls-round-icon-by-vexels.png"/>
          <p:cNvPicPr>
            <a:picLocks noChangeAspect="1"/>
          </p:cNvPicPr>
          <p:nvPr/>
        </p:nvPicPr>
        <p:blipFill>
          <a:blip r:embed="rId3">
            <a:lum contrast="40000"/>
          </a:blip>
          <a:stretch>
            <a:fillRect/>
          </a:stretch>
        </p:blipFill>
        <p:spPr>
          <a:xfrm>
            <a:off x="7929586" y="2714626"/>
            <a:ext cx="714362" cy="714362"/>
          </a:xfrm>
          <a:prstGeom prst="rect">
            <a:avLst/>
          </a:prstGeom>
        </p:spPr>
      </p:pic>
      <p:pic>
        <p:nvPicPr>
          <p:cNvPr id="32" name="31 Imagen" descr="a2666c402d4de7d4854ecd75c5ac2b85-spinning-swirls-round-icon-by-vexels.png"/>
          <p:cNvPicPr>
            <a:picLocks noChangeAspect="1"/>
          </p:cNvPicPr>
          <p:nvPr/>
        </p:nvPicPr>
        <p:blipFill>
          <a:blip r:embed="rId3">
            <a:lum contrast="40000"/>
          </a:blip>
          <a:stretch>
            <a:fillRect/>
          </a:stretch>
        </p:blipFill>
        <p:spPr>
          <a:xfrm>
            <a:off x="8286776" y="2714626"/>
            <a:ext cx="714362" cy="714362"/>
          </a:xfrm>
          <a:prstGeom prst="rect">
            <a:avLst/>
          </a:prstGeom>
        </p:spPr>
      </p:pic>
      <p:sp>
        <p:nvSpPr>
          <p:cNvPr id="33" name="32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1+#ppt_w/2"/>
                                          </p:val>
                                        </p:tav>
                                        <p:tav tm="100000">
                                          <p:val>
                                            <p:strVal val="#ppt_x"/>
                                          </p:val>
                                        </p:tav>
                                      </p:tavLst>
                                    </p:anim>
                                    <p:anim calcmode="lin" valueType="num">
                                      <p:cBhvr additive="base">
                                        <p:cTn id="98" dur="2000" fill="hold"/>
                                        <p:tgtEl>
                                          <p:spTgt spid="27"/>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1+#ppt_w/2"/>
                                          </p:val>
                                        </p:tav>
                                        <p:tav tm="100000">
                                          <p:val>
                                            <p:strVal val="#ppt_x"/>
                                          </p:val>
                                        </p:tav>
                                      </p:tavLst>
                                    </p:anim>
                                    <p:anim calcmode="lin" valueType="num">
                                      <p:cBhvr additive="base">
                                        <p:cTn id="102" dur="2000" fill="hold"/>
                                        <p:tgtEl>
                                          <p:spTgt spid="28"/>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1+#ppt_w/2"/>
                                          </p:val>
                                        </p:tav>
                                        <p:tav tm="100000">
                                          <p:val>
                                            <p:strVal val="#ppt_x"/>
                                          </p:val>
                                        </p:tav>
                                      </p:tavLst>
                                    </p:anim>
                                    <p:anim calcmode="lin" valueType="num">
                                      <p:cBhvr additive="base">
                                        <p:cTn id="106" dur="2000" fill="hold"/>
                                        <p:tgtEl>
                                          <p:spTgt spid="29"/>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1+#ppt_w/2"/>
                                          </p:val>
                                        </p:tav>
                                        <p:tav tm="100000">
                                          <p:val>
                                            <p:strVal val="#ppt_x"/>
                                          </p:val>
                                        </p:tav>
                                      </p:tavLst>
                                    </p:anim>
                                    <p:anim calcmode="lin" valueType="num">
                                      <p:cBhvr additive="base">
                                        <p:cTn id="110" dur="2000" fill="hold"/>
                                        <p:tgtEl>
                                          <p:spTgt spid="30"/>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1+#ppt_w/2"/>
                                          </p:val>
                                        </p:tav>
                                        <p:tav tm="100000">
                                          <p:val>
                                            <p:strVal val="#ppt_x"/>
                                          </p:val>
                                        </p:tav>
                                      </p:tavLst>
                                    </p:anim>
                                    <p:anim calcmode="lin" valueType="num">
                                      <p:cBhvr additive="base">
                                        <p:cTn id="114" dur="2000" fill="hold"/>
                                        <p:tgtEl>
                                          <p:spTgt spid="31"/>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1+#ppt_w/2"/>
                                          </p:val>
                                        </p:tav>
                                        <p:tav tm="100000">
                                          <p:val>
                                            <p:strVal val="#ppt_x"/>
                                          </p:val>
                                        </p:tav>
                                      </p:tavLst>
                                    </p:anim>
                                    <p:anim calcmode="lin" valueType="num">
                                      <p:cBhvr additive="base">
                                        <p:cTn id="118" dur="2000" fill="hold"/>
                                        <p:tgtEl>
                                          <p:spTgt spid="32"/>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9"/>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0"/>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1"/>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7"/>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9"/>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0"/>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1"/>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6"/>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7"/>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0"/>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1"/>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2"/>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1+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1+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1+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1+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1+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1+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1+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1+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1+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1+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1+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1+ppt_w/2"/>
                                          </p:val>
                                        </p:tav>
                                      </p:tavLst>
                                    </p:anim>
                                    <p:anim calcmode="lin" valueType="num">
                                      <p:cBhvr additive="base">
                                        <p:cTn id="234" dur="2000"/>
                                        <p:tgtEl>
                                          <p:spTgt spid="19"/>
                                        </p:tgtEl>
                                        <p:attrNameLst>
                                          <p:attrName>ppt_y</p:attrName>
                                        </p:attrNameLst>
                                      </p:cBhvr>
                                      <p:tavLst>
                                        <p:tav tm="0">
                                          <p:val>
                                            <p:strVal val="ppt_y"/>
                                          </p:val>
                                        </p:tav>
                                        <p:tav tm="100000">
                                          <p:val>
                                            <p:strVal val="0-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0"/>
                                        </p:tgtEl>
                                        <p:attrNameLst>
                                          <p:attrName>ppt_x</p:attrName>
                                        </p:attrNameLst>
                                      </p:cBhvr>
                                      <p:tavLst>
                                        <p:tav tm="0">
                                          <p:val>
                                            <p:strVal val="ppt_x"/>
                                          </p:val>
                                        </p:tav>
                                        <p:tav tm="100000">
                                          <p:val>
                                            <p:strVal val="1+ppt_w/2"/>
                                          </p:val>
                                        </p:tav>
                                      </p:tavLst>
                                    </p:anim>
                                    <p:anim calcmode="lin" valueType="num">
                                      <p:cBhvr additive="base">
                                        <p:cTn id="238" dur="2000"/>
                                        <p:tgtEl>
                                          <p:spTgt spid="20"/>
                                        </p:tgtEl>
                                        <p:attrNameLst>
                                          <p:attrName>ppt_y</p:attrName>
                                        </p:attrNameLst>
                                      </p:cBhvr>
                                      <p:tavLst>
                                        <p:tav tm="0">
                                          <p:val>
                                            <p:strVal val="ppt_y"/>
                                          </p:val>
                                        </p:tav>
                                        <p:tav tm="100000">
                                          <p:val>
                                            <p:strVal val="0-ppt_h/2"/>
                                          </p:val>
                                        </p:tav>
                                      </p:tavLst>
                                    </p:anim>
                                    <p:set>
                                      <p:cBhvr>
                                        <p:cTn id="239" dur="1" fill="hold">
                                          <p:stCondLst>
                                            <p:cond delay="1999"/>
                                          </p:stCondLst>
                                        </p:cTn>
                                        <p:tgtEl>
                                          <p:spTgt spid="20"/>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1"/>
                                        </p:tgtEl>
                                        <p:attrNameLst>
                                          <p:attrName>ppt_x</p:attrName>
                                        </p:attrNameLst>
                                      </p:cBhvr>
                                      <p:tavLst>
                                        <p:tav tm="0">
                                          <p:val>
                                            <p:strVal val="ppt_x"/>
                                          </p:val>
                                        </p:tav>
                                        <p:tav tm="100000">
                                          <p:val>
                                            <p:strVal val="1+ppt_w/2"/>
                                          </p:val>
                                        </p:tav>
                                      </p:tavLst>
                                    </p:anim>
                                    <p:anim calcmode="lin" valueType="num">
                                      <p:cBhvr additive="base">
                                        <p:cTn id="242" dur="2000"/>
                                        <p:tgtEl>
                                          <p:spTgt spid="21"/>
                                        </p:tgtEl>
                                        <p:attrNameLst>
                                          <p:attrName>ppt_y</p:attrName>
                                        </p:attrNameLst>
                                      </p:cBhvr>
                                      <p:tavLst>
                                        <p:tav tm="0">
                                          <p:val>
                                            <p:strVal val="ppt_y"/>
                                          </p:val>
                                        </p:tav>
                                        <p:tav tm="100000">
                                          <p:val>
                                            <p:strVal val="0-ppt_h/2"/>
                                          </p:val>
                                        </p:tav>
                                      </p:tavLst>
                                    </p:anim>
                                    <p:set>
                                      <p:cBhvr>
                                        <p:cTn id="243" dur="1" fill="hold">
                                          <p:stCondLst>
                                            <p:cond delay="1999"/>
                                          </p:stCondLst>
                                        </p:cTn>
                                        <p:tgtEl>
                                          <p:spTgt spid="21"/>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2"/>
                                        </p:tgtEl>
                                        <p:attrNameLst>
                                          <p:attrName>ppt_x</p:attrName>
                                        </p:attrNameLst>
                                      </p:cBhvr>
                                      <p:tavLst>
                                        <p:tav tm="0">
                                          <p:val>
                                            <p:strVal val="ppt_x"/>
                                          </p:val>
                                        </p:tav>
                                        <p:tav tm="100000">
                                          <p:val>
                                            <p:strVal val="1+ppt_w/2"/>
                                          </p:val>
                                        </p:tav>
                                      </p:tavLst>
                                    </p:anim>
                                    <p:anim calcmode="lin" valueType="num">
                                      <p:cBhvr additive="base">
                                        <p:cTn id="246" dur="2000"/>
                                        <p:tgtEl>
                                          <p:spTgt spid="22"/>
                                        </p:tgtEl>
                                        <p:attrNameLst>
                                          <p:attrName>ppt_y</p:attrName>
                                        </p:attrNameLst>
                                      </p:cBhvr>
                                      <p:tavLst>
                                        <p:tav tm="0">
                                          <p:val>
                                            <p:strVal val="ppt_y"/>
                                          </p:val>
                                        </p:tav>
                                        <p:tav tm="100000">
                                          <p:val>
                                            <p:strVal val="0-ppt_h/2"/>
                                          </p:val>
                                        </p:tav>
                                      </p:tavLst>
                                    </p:anim>
                                    <p:set>
                                      <p:cBhvr>
                                        <p:cTn id="247" dur="1" fill="hold">
                                          <p:stCondLst>
                                            <p:cond delay="1999"/>
                                          </p:stCondLst>
                                        </p:cTn>
                                        <p:tgtEl>
                                          <p:spTgt spid="22"/>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3"/>
                                        </p:tgtEl>
                                        <p:attrNameLst>
                                          <p:attrName>ppt_x</p:attrName>
                                        </p:attrNameLst>
                                      </p:cBhvr>
                                      <p:tavLst>
                                        <p:tav tm="0">
                                          <p:val>
                                            <p:strVal val="ppt_x"/>
                                          </p:val>
                                        </p:tav>
                                        <p:tav tm="100000">
                                          <p:val>
                                            <p:strVal val="1+ppt_w/2"/>
                                          </p:val>
                                        </p:tav>
                                      </p:tavLst>
                                    </p:anim>
                                    <p:anim calcmode="lin" valueType="num">
                                      <p:cBhvr additive="base">
                                        <p:cTn id="250" dur="2000"/>
                                        <p:tgtEl>
                                          <p:spTgt spid="23"/>
                                        </p:tgtEl>
                                        <p:attrNameLst>
                                          <p:attrName>ppt_y</p:attrName>
                                        </p:attrNameLst>
                                      </p:cBhvr>
                                      <p:tavLst>
                                        <p:tav tm="0">
                                          <p:val>
                                            <p:strVal val="ppt_y"/>
                                          </p:val>
                                        </p:tav>
                                        <p:tav tm="100000">
                                          <p:val>
                                            <p:strVal val="0-ppt_h/2"/>
                                          </p:val>
                                        </p:tav>
                                      </p:tavLst>
                                    </p:anim>
                                    <p:set>
                                      <p:cBhvr>
                                        <p:cTn id="251" dur="1" fill="hold">
                                          <p:stCondLst>
                                            <p:cond delay="1999"/>
                                          </p:stCondLst>
                                        </p:cTn>
                                        <p:tgtEl>
                                          <p:spTgt spid="23"/>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4"/>
                                        </p:tgtEl>
                                        <p:attrNameLst>
                                          <p:attrName>ppt_x</p:attrName>
                                        </p:attrNameLst>
                                      </p:cBhvr>
                                      <p:tavLst>
                                        <p:tav tm="0">
                                          <p:val>
                                            <p:strVal val="ppt_x"/>
                                          </p:val>
                                        </p:tav>
                                        <p:tav tm="100000">
                                          <p:val>
                                            <p:strVal val="1+ppt_w/2"/>
                                          </p:val>
                                        </p:tav>
                                      </p:tavLst>
                                    </p:anim>
                                    <p:anim calcmode="lin" valueType="num">
                                      <p:cBhvr additive="base">
                                        <p:cTn id="254" dur="2000"/>
                                        <p:tgtEl>
                                          <p:spTgt spid="24"/>
                                        </p:tgtEl>
                                        <p:attrNameLst>
                                          <p:attrName>ppt_y</p:attrName>
                                        </p:attrNameLst>
                                      </p:cBhvr>
                                      <p:tavLst>
                                        <p:tav tm="0">
                                          <p:val>
                                            <p:strVal val="ppt_y"/>
                                          </p:val>
                                        </p:tav>
                                        <p:tav tm="100000">
                                          <p:val>
                                            <p:strVal val="0-ppt_h/2"/>
                                          </p:val>
                                        </p:tav>
                                      </p:tavLst>
                                    </p:anim>
                                    <p:set>
                                      <p:cBhvr>
                                        <p:cTn id="255" dur="1" fill="hold">
                                          <p:stCondLst>
                                            <p:cond delay="1999"/>
                                          </p:stCondLst>
                                        </p:cTn>
                                        <p:tgtEl>
                                          <p:spTgt spid="24"/>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0-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1+ppt_w/2"/>
                                          </p:val>
                                        </p:tav>
                                      </p:tavLst>
                                    </p:anim>
                                    <p:anim calcmode="lin" valueType="num">
                                      <p:cBhvr additive="base">
                                        <p:cTn id="262" dur="2000"/>
                                        <p:tgtEl>
                                          <p:spTgt spid="26"/>
                                        </p:tgtEl>
                                        <p:attrNameLst>
                                          <p:attrName>ppt_y</p:attrName>
                                        </p:attrNameLst>
                                      </p:cBhvr>
                                      <p:tavLst>
                                        <p:tav tm="0">
                                          <p:val>
                                            <p:strVal val="ppt_y"/>
                                          </p:val>
                                        </p:tav>
                                        <p:tav tm="100000">
                                          <p:val>
                                            <p:strVal val="0-ppt_h/2"/>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27"/>
                                        </p:tgtEl>
                                        <p:attrNameLst>
                                          <p:attrName>ppt_x</p:attrName>
                                        </p:attrNameLst>
                                      </p:cBhvr>
                                      <p:tavLst>
                                        <p:tav tm="0">
                                          <p:val>
                                            <p:strVal val="ppt_x"/>
                                          </p:val>
                                        </p:tav>
                                        <p:tav tm="100000">
                                          <p:val>
                                            <p:strVal val="1+ppt_w/2"/>
                                          </p:val>
                                        </p:tav>
                                      </p:tavLst>
                                    </p:anim>
                                    <p:anim calcmode="lin" valueType="num">
                                      <p:cBhvr additive="base">
                                        <p:cTn id="266" dur="2000"/>
                                        <p:tgtEl>
                                          <p:spTgt spid="27"/>
                                        </p:tgtEl>
                                        <p:attrNameLst>
                                          <p:attrName>ppt_y</p:attrName>
                                        </p:attrNameLst>
                                      </p:cBhvr>
                                      <p:tavLst>
                                        <p:tav tm="0">
                                          <p:val>
                                            <p:strVal val="ppt_y"/>
                                          </p:val>
                                        </p:tav>
                                        <p:tav tm="100000">
                                          <p:val>
                                            <p:strVal val="0-ppt_h/2"/>
                                          </p:val>
                                        </p:tav>
                                      </p:tavLst>
                                    </p:anim>
                                    <p:set>
                                      <p:cBhvr>
                                        <p:cTn id="267" dur="1" fill="hold">
                                          <p:stCondLst>
                                            <p:cond delay="1999"/>
                                          </p:stCondLst>
                                        </p:cTn>
                                        <p:tgtEl>
                                          <p:spTgt spid="27"/>
                                        </p:tgtEl>
                                        <p:attrNameLst>
                                          <p:attrName>style.visibility</p:attrName>
                                        </p:attrNameLst>
                                      </p:cBhvr>
                                      <p:to>
                                        <p:strVal val="hidden"/>
                                      </p:to>
                                    </p:set>
                                  </p:childTnLst>
                                </p:cTn>
                              </p:par>
                              <p:par>
                                <p:cTn id="268" presetID="2" presetClass="exit" presetSubtype="3" fill="hold" nodeType="withEffect">
                                  <p:stCondLst>
                                    <p:cond delay="0"/>
                                  </p:stCondLst>
                                  <p:childTnLst>
                                    <p:anim calcmode="lin" valueType="num">
                                      <p:cBhvr additive="base">
                                        <p:cTn id="269" dur="2000"/>
                                        <p:tgtEl>
                                          <p:spTgt spid="28"/>
                                        </p:tgtEl>
                                        <p:attrNameLst>
                                          <p:attrName>ppt_x</p:attrName>
                                        </p:attrNameLst>
                                      </p:cBhvr>
                                      <p:tavLst>
                                        <p:tav tm="0">
                                          <p:val>
                                            <p:strVal val="ppt_x"/>
                                          </p:val>
                                        </p:tav>
                                        <p:tav tm="100000">
                                          <p:val>
                                            <p:strVal val="1+ppt_w/2"/>
                                          </p:val>
                                        </p:tav>
                                      </p:tavLst>
                                    </p:anim>
                                    <p:anim calcmode="lin" valueType="num">
                                      <p:cBhvr additive="base">
                                        <p:cTn id="270" dur="2000"/>
                                        <p:tgtEl>
                                          <p:spTgt spid="28"/>
                                        </p:tgtEl>
                                        <p:attrNameLst>
                                          <p:attrName>ppt_y</p:attrName>
                                        </p:attrNameLst>
                                      </p:cBhvr>
                                      <p:tavLst>
                                        <p:tav tm="0">
                                          <p:val>
                                            <p:strVal val="ppt_y"/>
                                          </p:val>
                                        </p:tav>
                                        <p:tav tm="100000">
                                          <p:val>
                                            <p:strVal val="0-ppt_h/2"/>
                                          </p:val>
                                        </p:tav>
                                      </p:tavLst>
                                    </p:anim>
                                    <p:set>
                                      <p:cBhvr>
                                        <p:cTn id="271" dur="1" fill="hold">
                                          <p:stCondLst>
                                            <p:cond delay="1999"/>
                                          </p:stCondLst>
                                        </p:cTn>
                                        <p:tgtEl>
                                          <p:spTgt spid="28"/>
                                        </p:tgtEl>
                                        <p:attrNameLst>
                                          <p:attrName>style.visibility</p:attrName>
                                        </p:attrNameLst>
                                      </p:cBhvr>
                                      <p:to>
                                        <p:strVal val="hidden"/>
                                      </p:to>
                                    </p:set>
                                  </p:childTnLst>
                                </p:cTn>
                              </p:par>
                              <p:par>
                                <p:cTn id="272" presetID="2" presetClass="exit" presetSubtype="3" fill="hold" nodeType="withEffect">
                                  <p:stCondLst>
                                    <p:cond delay="0"/>
                                  </p:stCondLst>
                                  <p:childTnLst>
                                    <p:anim calcmode="lin" valueType="num">
                                      <p:cBhvr additive="base">
                                        <p:cTn id="273" dur="2000"/>
                                        <p:tgtEl>
                                          <p:spTgt spid="29"/>
                                        </p:tgtEl>
                                        <p:attrNameLst>
                                          <p:attrName>ppt_x</p:attrName>
                                        </p:attrNameLst>
                                      </p:cBhvr>
                                      <p:tavLst>
                                        <p:tav tm="0">
                                          <p:val>
                                            <p:strVal val="ppt_x"/>
                                          </p:val>
                                        </p:tav>
                                        <p:tav tm="100000">
                                          <p:val>
                                            <p:strVal val="1+ppt_w/2"/>
                                          </p:val>
                                        </p:tav>
                                      </p:tavLst>
                                    </p:anim>
                                    <p:anim calcmode="lin" valueType="num">
                                      <p:cBhvr additive="base">
                                        <p:cTn id="274" dur="2000"/>
                                        <p:tgtEl>
                                          <p:spTgt spid="29"/>
                                        </p:tgtEl>
                                        <p:attrNameLst>
                                          <p:attrName>ppt_y</p:attrName>
                                        </p:attrNameLst>
                                      </p:cBhvr>
                                      <p:tavLst>
                                        <p:tav tm="0">
                                          <p:val>
                                            <p:strVal val="ppt_y"/>
                                          </p:val>
                                        </p:tav>
                                        <p:tav tm="100000">
                                          <p:val>
                                            <p:strVal val="0-ppt_h/2"/>
                                          </p:val>
                                        </p:tav>
                                      </p:tavLst>
                                    </p:anim>
                                    <p:set>
                                      <p:cBhvr>
                                        <p:cTn id="275" dur="1" fill="hold">
                                          <p:stCondLst>
                                            <p:cond delay="1999"/>
                                          </p:stCondLst>
                                        </p:cTn>
                                        <p:tgtEl>
                                          <p:spTgt spid="29"/>
                                        </p:tgtEl>
                                        <p:attrNameLst>
                                          <p:attrName>style.visibility</p:attrName>
                                        </p:attrNameLst>
                                      </p:cBhvr>
                                      <p:to>
                                        <p:strVal val="hidden"/>
                                      </p:to>
                                    </p:set>
                                  </p:childTnLst>
                                </p:cTn>
                              </p:par>
                              <p:par>
                                <p:cTn id="276" presetID="2" presetClass="exit" presetSubtype="3" fill="hold" nodeType="withEffect">
                                  <p:stCondLst>
                                    <p:cond delay="0"/>
                                  </p:stCondLst>
                                  <p:childTnLst>
                                    <p:anim calcmode="lin" valueType="num">
                                      <p:cBhvr additive="base">
                                        <p:cTn id="277" dur="2000"/>
                                        <p:tgtEl>
                                          <p:spTgt spid="30"/>
                                        </p:tgtEl>
                                        <p:attrNameLst>
                                          <p:attrName>ppt_x</p:attrName>
                                        </p:attrNameLst>
                                      </p:cBhvr>
                                      <p:tavLst>
                                        <p:tav tm="0">
                                          <p:val>
                                            <p:strVal val="ppt_x"/>
                                          </p:val>
                                        </p:tav>
                                        <p:tav tm="100000">
                                          <p:val>
                                            <p:strVal val="1+ppt_w/2"/>
                                          </p:val>
                                        </p:tav>
                                      </p:tavLst>
                                    </p:anim>
                                    <p:anim calcmode="lin" valueType="num">
                                      <p:cBhvr additive="base">
                                        <p:cTn id="278" dur="2000"/>
                                        <p:tgtEl>
                                          <p:spTgt spid="30"/>
                                        </p:tgtEl>
                                        <p:attrNameLst>
                                          <p:attrName>ppt_y</p:attrName>
                                        </p:attrNameLst>
                                      </p:cBhvr>
                                      <p:tavLst>
                                        <p:tav tm="0">
                                          <p:val>
                                            <p:strVal val="ppt_y"/>
                                          </p:val>
                                        </p:tav>
                                        <p:tav tm="100000">
                                          <p:val>
                                            <p:strVal val="0-ppt_h/2"/>
                                          </p:val>
                                        </p:tav>
                                      </p:tavLst>
                                    </p:anim>
                                    <p:set>
                                      <p:cBhvr>
                                        <p:cTn id="279" dur="1" fill="hold">
                                          <p:stCondLst>
                                            <p:cond delay="1999"/>
                                          </p:stCondLst>
                                        </p:cTn>
                                        <p:tgtEl>
                                          <p:spTgt spid="30"/>
                                        </p:tgtEl>
                                        <p:attrNameLst>
                                          <p:attrName>style.visibility</p:attrName>
                                        </p:attrNameLst>
                                      </p:cBhvr>
                                      <p:to>
                                        <p:strVal val="hidden"/>
                                      </p:to>
                                    </p:set>
                                  </p:childTnLst>
                                </p:cTn>
                              </p:par>
                              <p:par>
                                <p:cTn id="280" presetID="2" presetClass="exit" presetSubtype="3" fill="hold" nodeType="withEffect">
                                  <p:stCondLst>
                                    <p:cond delay="0"/>
                                  </p:stCondLst>
                                  <p:childTnLst>
                                    <p:anim calcmode="lin" valueType="num">
                                      <p:cBhvr additive="base">
                                        <p:cTn id="281" dur="2000"/>
                                        <p:tgtEl>
                                          <p:spTgt spid="31"/>
                                        </p:tgtEl>
                                        <p:attrNameLst>
                                          <p:attrName>ppt_x</p:attrName>
                                        </p:attrNameLst>
                                      </p:cBhvr>
                                      <p:tavLst>
                                        <p:tav tm="0">
                                          <p:val>
                                            <p:strVal val="ppt_x"/>
                                          </p:val>
                                        </p:tav>
                                        <p:tav tm="100000">
                                          <p:val>
                                            <p:strVal val="1+ppt_w/2"/>
                                          </p:val>
                                        </p:tav>
                                      </p:tavLst>
                                    </p:anim>
                                    <p:anim calcmode="lin" valueType="num">
                                      <p:cBhvr additive="base">
                                        <p:cTn id="282" dur="2000"/>
                                        <p:tgtEl>
                                          <p:spTgt spid="31"/>
                                        </p:tgtEl>
                                        <p:attrNameLst>
                                          <p:attrName>ppt_y</p:attrName>
                                        </p:attrNameLst>
                                      </p:cBhvr>
                                      <p:tavLst>
                                        <p:tav tm="0">
                                          <p:val>
                                            <p:strVal val="ppt_y"/>
                                          </p:val>
                                        </p:tav>
                                        <p:tav tm="100000">
                                          <p:val>
                                            <p:strVal val="0-ppt_h/2"/>
                                          </p:val>
                                        </p:tav>
                                      </p:tavLst>
                                    </p:anim>
                                    <p:set>
                                      <p:cBhvr>
                                        <p:cTn id="283" dur="1" fill="hold">
                                          <p:stCondLst>
                                            <p:cond delay="1999"/>
                                          </p:stCondLst>
                                        </p:cTn>
                                        <p:tgtEl>
                                          <p:spTgt spid="31"/>
                                        </p:tgtEl>
                                        <p:attrNameLst>
                                          <p:attrName>style.visibility</p:attrName>
                                        </p:attrNameLst>
                                      </p:cBhvr>
                                      <p:to>
                                        <p:strVal val="hidden"/>
                                      </p:to>
                                    </p:set>
                                  </p:childTnLst>
                                </p:cTn>
                              </p:par>
                              <p:par>
                                <p:cTn id="284" presetID="2" presetClass="exit" presetSubtype="3" fill="hold" nodeType="withEffect">
                                  <p:stCondLst>
                                    <p:cond delay="0"/>
                                  </p:stCondLst>
                                  <p:childTnLst>
                                    <p:anim calcmode="lin" valueType="num">
                                      <p:cBhvr additive="base">
                                        <p:cTn id="285" dur="2000"/>
                                        <p:tgtEl>
                                          <p:spTgt spid="32"/>
                                        </p:tgtEl>
                                        <p:attrNameLst>
                                          <p:attrName>ppt_x</p:attrName>
                                        </p:attrNameLst>
                                      </p:cBhvr>
                                      <p:tavLst>
                                        <p:tav tm="0">
                                          <p:val>
                                            <p:strVal val="ppt_x"/>
                                          </p:val>
                                        </p:tav>
                                        <p:tav tm="100000">
                                          <p:val>
                                            <p:strVal val="1+ppt_w/2"/>
                                          </p:val>
                                        </p:tav>
                                      </p:tavLst>
                                    </p:anim>
                                    <p:anim calcmode="lin" valueType="num">
                                      <p:cBhvr additive="base">
                                        <p:cTn id="286" dur="2000"/>
                                        <p:tgtEl>
                                          <p:spTgt spid="32"/>
                                        </p:tgtEl>
                                        <p:attrNameLst>
                                          <p:attrName>ppt_y</p:attrName>
                                        </p:attrNameLst>
                                      </p:cBhvr>
                                      <p:tavLst>
                                        <p:tav tm="0">
                                          <p:val>
                                            <p:strVal val="ppt_y"/>
                                          </p:val>
                                        </p:tav>
                                        <p:tav tm="100000">
                                          <p:val>
                                            <p:strVal val="0-ppt_h/2"/>
                                          </p:val>
                                        </p:tav>
                                      </p:tavLst>
                                    </p:anim>
                                    <p:set>
                                      <p:cBhvr>
                                        <p:cTn id="287" dur="1" fill="hold">
                                          <p:stCondLst>
                                            <p:cond delay="1999"/>
                                          </p:stCondLst>
                                        </p:cTn>
                                        <p:tgtEl>
                                          <p:spTgt spid="32"/>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19"/>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0"/>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1"/>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2"/>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23"/>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2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2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6"/>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7"/>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8"/>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9"/>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30"/>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1"/>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2"/>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8"/>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9"/>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0"/>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8"/>
                                        </p:tgtEl>
                                        <p:attrNameLst>
                                          <p:attrName>r</p:attrName>
                                        </p:attrNameLst>
                                      </p:cBhvr>
                                    </p:animRot>
                                  </p:childTnLst>
                                </p:cTn>
                              </p:par>
                              <p:par>
                                <p:cTn id="344" presetID="17" presetClass="entr" presetSubtype="8" fill="hold" nodeType="withEffect">
                                  <p:stCondLst>
                                    <p:cond delay="0"/>
                                  </p:stCondLst>
                                  <p:childTnLst>
                                    <p:set>
                                      <p:cBhvr>
                                        <p:cTn id="345" dur="1" fill="hold">
                                          <p:stCondLst>
                                            <p:cond delay="0"/>
                                          </p:stCondLst>
                                        </p:cTn>
                                        <p:tgtEl>
                                          <p:spTgt spid="3"/>
                                        </p:tgtEl>
                                        <p:attrNameLst>
                                          <p:attrName>style.visibility</p:attrName>
                                        </p:attrNameLst>
                                      </p:cBhvr>
                                      <p:to>
                                        <p:strVal val="visible"/>
                                      </p:to>
                                    </p:set>
                                    <p:anim calcmode="lin" valueType="num">
                                      <p:cBhvr>
                                        <p:cTn id="346" dur="2000" fill="hold"/>
                                        <p:tgtEl>
                                          <p:spTgt spid="3"/>
                                        </p:tgtEl>
                                        <p:attrNameLst>
                                          <p:attrName>ppt_x</p:attrName>
                                        </p:attrNameLst>
                                      </p:cBhvr>
                                      <p:tavLst>
                                        <p:tav tm="0">
                                          <p:val>
                                            <p:strVal val="#ppt_x-#ppt_w/2"/>
                                          </p:val>
                                        </p:tav>
                                        <p:tav tm="100000">
                                          <p:val>
                                            <p:strVal val="#ppt_x"/>
                                          </p:val>
                                        </p:tav>
                                      </p:tavLst>
                                    </p:anim>
                                    <p:anim calcmode="lin" valueType="num">
                                      <p:cBhvr>
                                        <p:cTn id="347" dur="2000" fill="hold"/>
                                        <p:tgtEl>
                                          <p:spTgt spid="3"/>
                                        </p:tgtEl>
                                        <p:attrNameLst>
                                          <p:attrName>ppt_y</p:attrName>
                                        </p:attrNameLst>
                                      </p:cBhvr>
                                      <p:tavLst>
                                        <p:tav tm="0">
                                          <p:val>
                                            <p:strVal val="#ppt_y"/>
                                          </p:val>
                                        </p:tav>
                                        <p:tav tm="100000">
                                          <p:val>
                                            <p:strVal val="#ppt_y"/>
                                          </p:val>
                                        </p:tav>
                                      </p:tavLst>
                                    </p:anim>
                                    <p:anim calcmode="lin" valueType="num">
                                      <p:cBhvr>
                                        <p:cTn id="348" dur="2000" fill="hold"/>
                                        <p:tgtEl>
                                          <p:spTgt spid="3"/>
                                        </p:tgtEl>
                                        <p:attrNameLst>
                                          <p:attrName>ppt_w</p:attrName>
                                        </p:attrNameLst>
                                      </p:cBhvr>
                                      <p:tavLst>
                                        <p:tav tm="0">
                                          <p:val>
                                            <p:fltVal val="0"/>
                                          </p:val>
                                        </p:tav>
                                        <p:tav tm="100000">
                                          <p:val>
                                            <p:strVal val="#ppt_w"/>
                                          </p:val>
                                        </p:tav>
                                      </p:tavLst>
                                    </p:anim>
                                    <p:anim calcmode="lin" valueType="num">
                                      <p:cBhvr>
                                        <p:cTn id="349" dur="2000" fill="hold"/>
                                        <p:tgtEl>
                                          <p:spTgt spid="3"/>
                                        </p:tgtEl>
                                        <p:attrNameLst>
                                          <p:attrName>ppt_h</p:attrName>
                                        </p:attrNameLst>
                                      </p:cBhvr>
                                      <p:tavLst>
                                        <p:tav tm="0">
                                          <p:val>
                                            <p:strVal val="#ppt_h"/>
                                          </p:val>
                                        </p:tav>
                                        <p:tav tm="100000">
                                          <p:val>
                                            <p:strVal val="#ppt_h"/>
                                          </p:val>
                                        </p:tav>
                                      </p:tavLst>
                                    </p:anim>
                                  </p:childTnLst>
                                </p:cTn>
                              </p:par>
                              <p:par>
                                <p:cTn id="350" presetID="16" presetClass="entr" presetSubtype="26" fill="hold" nodeType="withEffect">
                                  <p:stCondLst>
                                    <p:cond delay="0"/>
                                  </p:stCondLst>
                                  <p:childTnLst>
                                    <p:set>
                                      <p:cBhvr>
                                        <p:cTn id="351" dur="1" fill="hold">
                                          <p:stCondLst>
                                            <p:cond delay="0"/>
                                          </p:stCondLst>
                                        </p:cTn>
                                        <p:tgtEl>
                                          <p:spTgt spid="3"/>
                                        </p:tgtEl>
                                        <p:attrNameLst>
                                          <p:attrName>style.visibility</p:attrName>
                                        </p:attrNameLst>
                                      </p:cBhvr>
                                      <p:to>
                                        <p:strVal val="visible"/>
                                      </p:to>
                                    </p:set>
                                    <p:animEffect transition="in" filter="barn(inHorizontal)">
                                      <p:cBhvr>
                                        <p:cTn id="35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c9aee253.png"/>
          <p:cNvPicPr>
            <a:picLocks noChangeAspect="1"/>
          </p:cNvPicPr>
          <p:nvPr/>
        </p:nvPicPr>
        <p:blipFill>
          <a:blip r:embed="rId2"/>
          <a:stretch>
            <a:fillRect/>
          </a:stretch>
        </p:blipFill>
        <p:spPr>
          <a:xfrm>
            <a:off x="1000100" y="0"/>
            <a:ext cx="7193706" cy="5143500"/>
          </a:xfrm>
          <a:prstGeom prst="rect">
            <a:avLst/>
          </a:prstGeom>
        </p:spPr>
      </p:pic>
      <p:sp>
        <p:nvSpPr>
          <p:cNvPr id="4" name="3 CuadroTexto"/>
          <p:cNvSpPr txBox="1"/>
          <p:nvPr/>
        </p:nvSpPr>
        <p:spPr>
          <a:xfrm>
            <a:off x="3786182" y="2000246"/>
            <a:ext cx="3357586" cy="1600438"/>
          </a:xfrm>
          <a:prstGeom prst="rect">
            <a:avLst/>
          </a:prstGeom>
          <a:noFill/>
        </p:spPr>
        <p:txBody>
          <a:bodyPr wrap="square" rtlCol="0">
            <a:spAutoFit/>
          </a:bodyPr>
          <a:lstStyle/>
          <a:p>
            <a:pPr algn="ctr"/>
            <a:r>
              <a:rPr lang="es-PE" sz="1600" dirty="0" smtClean="0">
                <a:solidFill>
                  <a:srgbClr val="360000"/>
                </a:solidFill>
              </a:rPr>
              <a:t>Por medio de las bacterias presentes en sus raíces, las flores procesan los agentes contaminantes causantes de la polución (partículas químicas, gases nocivos…)</a:t>
            </a:r>
          </a:p>
          <a:p>
            <a:pPr algn="ctr"/>
            <a:r>
              <a:rPr lang="es-PE" sz="1600" dirty="0" smtClean="0">
                <a:solidFill>
                  <a:srgbClr val="360000"/>
                </a:solidFill>
              </a:rPr>
              <a:t> y los transforman en nutrientes.</a:t>
            </a:r>
          </a:p>
          <a:p>
            <a:endParaRPr lang="es-PE" dirty="0">
              <a:solidFill>
                <a:srgbClr val="360000"/>
              </a:solidFill>
            </a:endParaRPr>
          </a:p>
        </p:txBody>
      </p:sp>
      <p:sp>
        <p:nvSpPr>
          <p:cNvPr id="5" name="4 Rectángulo"/>
          <p:cNvSpPr/>
          <p:nvPr/>
        </p:nvSpPr>
        <p:spPr>
          <a:xfrm>
            <a:off x="-500098" y="-428646"/>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chemeClr val="tx1"/>
            </a:gs>
            <a:gs pos="50000">
              <a:srgbClr val="F7994B">
                <a:shade val="67500"/>
                <a:satMod val="115000"/>
              </a:srgbClr>
            </a:gs>
            <a:gs pos="100000">
              <a:srgbClr val="F7994B">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3" name="2 Imagen" descr="stock-photo-300328749.jpg"/>
          <p:cNvPicPr>
            <a:picLocks noChangeAspect="1"/>
          </p:cNvPicPr>
          <p:nvPr/>
        </p:nvPicPr>
        <p:blipFill>
          <a:blip r:embed="rId2"/>
          <a:stretch>
            <a:fillRect/>
          </a:stretch>
        </p:blipFill>
        <p:spPr>
          <a:xfrm>
            <a:off x="0" y="0"/>
            <a:ext cx="9144000" cy="5143500"/>
          </a:xfrm>
          <a:prstGeom prst="rect">
            <a:avLst/>
          </a:prstGeom>
        </p:spPr>
      </p:pic>
      <p:pic>
        <p:nvPicPr>
          <p:cNvPr id="6" name="5 Imagen" descr="60a1bc51be06543edfb4d27e995aaeec-plano-aislado-girasol-cabeza-ilustraci--n-by-vexels.png"/>
          <p:cNvPicPr>
            <a:picLocks noChangeAspect="1"/>
          </p:cNvPicPr>
          <p:nvPr/>
        </p:nvPicPr>
        <p:blipFill>
          <a:blip r:embed="rId3"/>
          <a:stretch>
            <a:fillRect/>
          </a:stretch>
        </p:blipFill>
        <p:spPr>
          <a:xfrm>
            <a:off x="1" y="4286276"/>
            <a:ext cx="857224" cy="857224"/>
          </a:xfrm>
          <a:prstGeom prst="rect">
            <a:avLst/>
          </a:prstGeom>
        </p:spPr>
      </p:pic>
      <p:pic>
        <p:nvPicPr>
          <p:cNvPr id="7" name="6 Imagen" descr="60a1bc51be06543edfb4d27e995aaeec-plano-aislado-girasol-cabeza-ilustraci--n-by-vexels.png"/>
          <p:cNvPicPr>
            <a:picLocks noChangeAspect="1"/>
          </p:cNvPicPr>
          <p:nvPr/>
        </p:nvPicPr>
        <p:blipFill>
          <a:blip r:embed="rId3"/>
          <a:stretch>
            <a:fillRect/>
          </a:stretch>
        </p:blipFill>
        <p:spPr>
          <a:xfrm>
            <a:off x="3714744" y="0"/>
            <a:ext cx="857224" cy="857224"/>
          </a:xfrm>
          <a:prstGeom prst="rect">
            <a:avLst/>
          </a:prstGeom>
        </p:spPr>
      </p:pic>
      <p:pic>
        <p:nvPicPr>
          <p:cNvPr id="8" name="7 Imagen" descr="60a1bc51be06543edfb4d27e995aaeec-plano-aislado-girasol-cabeza-ilustraci--n-by-vexels.png"/>
          <p:cNvPicPr>
            <a:picLocks noChangeAspect="1"/>
          </p:cNvPicPr>
          <p:nvPr/>
        </p:nvPicPr>
        <p:blipFill>
          <a:blip r:embed="rId3"/>
          <a:stretch>
            <a:fillRect/>
          </a:stretch>
        </p:blipFill>
        <p:spPr>
          <a:xfrm>
            <a:off x="4572000" y="0"/>
            <a:ext cx="857224" cy="857224"/>
          </a:xfrm>
          <a:prstGeom prst="rect">
            <a:avLst/>
          </a:prstGeom>
        </p:spPr>
      </p:pic>
      <p:pic>
        <p:nvPicPr>
          <p:cNvPr id="9" name="8 Imagen" descr="60a1bc51be06543edfb4d27e995aaeec-plano-aislado-girasol-cabeza-ilustraci--n-by-vexels.png"/>
          <p:cNvPicPr>
            <a:picLocks noChangeAspect="1"/>
          </p:cNvPicPr>
          <p:nvPr/>
        </p:nvPicPr>
        <p:blipFill>
          <a:blip r:embed="rId3"/>
          <a:stretch>
            <a:fillRect/>
          </a:stretch>
        </p:blipFill>
        <p:spPr>
          <a:xfrm>
            <a:off x="8286776" y="4286276"/>
            <a:ext cx="857224" cy="857224"/>
          </a:xfrm>
          <a:prstGeom prst="rect">
            <a:avLst/>
          </a:prstGeom>
        </p:spPr>
      </p:pic>
      <p:pic>
        <p:nvPicPr>
          <p:cNvPr id="10" name="9 Imagen" descr="60a1bc51be06543edfb4d27e995aaeec-plano-aislado-girasol-cabeza-ilustraci--n-by-vexels.png"/>
          <p:cNvPicPr>
            <a:picLocks noChangeAspect="1"/>
          </p:cNvPicPr>
          <p:nvPr/>
        </p:nvPicPr>
        <p:blipFill>
          <a:blip r:embed="rId3"/>
          <a:stretch>
            <a:fillRect/>
          </a:stretch>
        </p:blipFill>
        <p:spPr>
          <a:xfrm>
            <a:off x="2928926" y="214296"/>
            <a:ext cx="857224" cy="857224"/>
          </a:xfrm>
          <a:prstGeom prst="rect">
            <a:avLst/>
          </a:prstGeom>
        </p:spPr>
      </p:pic>
      <p:pic>
        <p:nvPicPr>
          <p:cNvPr id="11" name="10 Imagen" descr="60a1bc51be06543edfb4d27e995aaeec-plano-aislado-girasol-cabeza-ilustraci--n-by-vexels.png"/>
          <p:cNvPicPr>
            <a:picLocks noChangeAspect="1"/>
          </p:cNvPicPr>
          <p:nvPr/>
        </p:nvPicPr>
        <p:blipFill>
          <a:blip r:embed="rId3"/>
          <a:stretch>
            <a:fillRect/>
          </a:stretch>
        </p:blipFill>
        <p:spPr>
          <a:xfrm>
            <a:off x="2285984" y="642924"/>
            <a:ext cx="857224" cy="857224"/>
          </a:xfrm>
          <a:prstGeom prst="rect">
            <a:avLst/>
          </a:prstGeom>
        </p:spPr>
      </p:pic>
      <p:pic>
        <p:nvPicPr>
          <p:cNvPr id="12" name="11 Imagen" descr="60a1bc51be06543edfb4d27e995aaeec-plano-aislado-girasol-cabeza-ilustraci--n-by-vexels.png"/>
          <p:cNvPicPr>
            <a:picLocks noChangeAspect="1"/>
          </p:cNvPicPr>
          <p:nvPr/>
        </p:nvPicPr>
        <p:blipFill>
          <a:blip r:embed="rId3"/>
          <a:stretch>
            <a:fillRect/>
          </a:stretch>
        </p:blipFill>
        <p:spPr>
          <a:xfrm>
            <a:off x="1714480" y="1285866"/>
            <a:ext cx="857224" cy="857224"/>
          </a:xfrm>
          <a:prstGeom prst="rect">
            <a:avLst/>
          </a:prstGeom>
        </p:spPr>
      </p:pic>
      <p:pic>
        <p:nvPicPr>
          <p:cNvPr id="13" name="12 Imagen" descr="60a1bc51be06543edfb4d27e995aaeec-plano-aislado-girasol-cabeza-ilustraci--n-by-vexels.png"/>
          <p:cNvPicPr>
            <a:picLocks noChangeAspect="1"/>
          </p:cNvPicPr>
          <p:nvPr/>
        </p:nvPicPr>
        <p:blipFill>
          <a:blip r:embed="rId3"/>
          <a:stretch>
            <a:fillRect/>
          </a:stretch>
        </p:blipFill>
        <p:spPr>
          <a:xfrm>
            <a:off x="1142976" y="1928808"/>
            <a:ext cx="857224" cy="857224"/>
          </a:xfrm>
          <a:prstGeom prst="rect">
            <a:avLst/>
          </a:prstGeom>
        </p:spPr>
      </p:pic>
      <p:pic>
        <p:nvPicPr>
          <p:cNvPr id="14" name="13 Imagen" descr="60a1bc51be06543edfb4d27e995aaeec-plano-aislado-girasol-cabeza-ilustraci--n-by-vexels.png"/>
          <p:cNvPicPr>
            <a:picLocks noChangeAspect="1"/>
          </p:cNvPicPr>
          <p:nvPr/>
        </p:nvPicPr>
        <p:blipFill>
          <a:blip r:embed="rId3"/>
          <a:stretch>
            <a:fillRect/>
          </a:stretch>
        </p:blipFill>
        <p:spPr>
          <a:xfrm>
            <a:off x="714348" y="2643188"/>
            <a:ext cx="857224" cy="857224"/>
          </a:xfrm>
          <a:prstGeom prst="rect">
            <a:avLst/>
          </a:prstGeom>
        </p:spPr>
      </p:pic>
      <p:pic>
        <p:nvPicPr>
          <p:cNvPr id="15" name="14 Imagen" descr="60a1bc51be06543edfb4d27e995aaeec-plano-aislado-girasol-cabeza-ilustraci--n-by-vexels.png"/>
          <p:cNvPicPr>
            <a:picLocks noChangeAspect="1"/>
          </p:cNvPicPr>
          <p:nvPr/>
        </p:nvPicPr>
        <p:blipFill>
          <a:blip r:embed="rId3"/>
          <a:stretch>
            <a:fillRect/>
          </a:stretch>
        </p:blipFill>
        <p:spPr>
          <a:xfrm>
            <a:off x="285720" y="3429006"/>
            <a:ext cx="857224" cy="857224"/>
          </a:xfrm>
          <a:prstGeom prst="rect">
            <a:avLst/>
          </a:prstGeom>
        </p:spPr>
      </p:pic>
      <p:pic>
        <p:nvPicPr>
          <p:cNvPr id="16" name="15 Imagen" descr="60a1bc51be06543edfb4d27e995aaeec-plano-aislado-girasol-cabeza-ilustraci--n-by-vexels.png"/>
          <p:cNvPicPr>
            <a:picLocks noChangeAspect="1"/>
          </p:cNvPicPr>
          <p:nvPr/>
        </p:nvPicPr>
        <p:blipFill>
          <a:blip r:embed="rId3"/>
          <a:stretch>
            <a:fillRect/>
          </a:stretch>
        </p:blipFill>
        <p:spPr>
          <a:xfrm>
            <a:off x="7929586" y="3500444"/>
            <a:ext cx="857224" cy="857224"/>
          </a:xfrm>
          <a:prstGeom prst="rect">
            <a:avLst/>
          </a:prstGeom>
        </p:spPr>
      </p:pic>
      <p:pic>
        <p:nvPicPr>
          <p:cNvPr id="17" name="16 Imagen" descr="60a1bc51be06543edfb4d27e995aaeec-plano-aislado-girasol-cabeza-ilustraci--n-by-vexels.png"/>
          <p:cNvPicPr>
            <a:picLocks noChangeAspect="1"/>
          </p:cNvPicPr>
          <p:nvPr/>
        </p:nvPicPr>
        <p:blipFill>
          <a:blip r:embed="rId3"/>
          <a:stretch>
            <a:fillRect/>
          </a:stretch>
        </p:blipFill>
        <p:spPr>
          <a:xfrm>
            <a:off x="5429256" y="214296"/>
            <a:ext cx="857224" cy="857224"/>
          </a:xfrm>
          <a:prstGeom prst="rect">
            <a:avLst/>
          </a:prstGeom>
        </p:spPr>
      </p:pic>
      <p:pic>
        <p:nvPicPr>
          <p:cNvPr id="18" name="17 Imagen" descr="60a1bc51be06543edfb4d27e995aaeec-plano-aislado-girasol-cabeza-ilustraci--n-by-vexels.png"/>
          <p:cNvPicPr>
            <a:picLocks noChangeAspect="1"/>
          </p:cNvPicPr>
          <p:nvPr/>
        </p:nvPicPr>
        <p:blipFill>
          <a:blip r:embed="rId3"/>
          <a:stretch>
            <a:fillRect/>
          </a:stretch>
        </p:blipFill>
        <p:spPr>
          <a:xfrm>
            <a:off x="6143636" y="642924"/>
            <a:ext cx="857224" cy="857224"/>
          </a:xfrm>
          <a:prstGeom prst="rect">
            <a:avLst/>
          </a:prstGeom>
        </p:spPr>
      </p:pic>
      <p:pic>
        <p:nvPicPr>
          <p:cNvPr id="19" name="18 Imagen" descr="60a1bc51be06543edfb4d27e995aaeec-plano-aislado-girasol-cabeza-ilustraci--n-by-vexels.png"/>
          <p:cNvPicPr>
            <a:picLocks noChangeAspect="1"/>
          </p:cNvPicPr>
          <p:nvPr/>
        </p:nvPicPr>
        <p:blipFill>
          <a:blip r:embed="rId3"/>
          <a:stretch>
            <a:fillRect/>
          </a:stretch>
        </p:blipFill>
        <p:spPr>
          <a:xfrm>
            <a:off x="6643702" y="1285866"/>
            <a:ext cx="857224" cy="857224"/>
          </a:xfrm>
          <a:prstGeom prst="rect">
            <a:avLst/>
          </a:prstGeom>
        </p:spPr>
      </p:pic>
      <p:pic>
        <p:nvPicPr>
          <p:cNvPr id="20" name="19 Imagen" descr="60a1bc51be06543edfb4d27e995aaeec-plano-aislado-girasol-cabeza-ilustraci--n-by-vexels.png"/>
          <p:cNvPicPr>
            <a:picLocks noChangeAspect="1"/>
          </p:cNvPicPr>
          <p:nvPr/>
        </p:nvPicPr>
        <p:blipFill>
          <a:blip r:embed="rId3"/>
          <a:stretch>
            <a:fillRect/>
          </a:stretch>
        </p:blipFill>
        <p:spPr>
          <a:xfrm>
            <a:off x="7286644" y="1857370"/>
            <a:ext cx="857224" cy="857224"/>
          </a:xfrm>
          <a:prstGeom prst="rect">
            <a:avLst/>
          </a:prstGeom>
        </p:spPr>
      </p:pic>
      <p:pic>
        <p:nvPicPr>
          <p:cNvPr id="21" name="20 Imagen" descr="60a1bc51be06543edfb4d27e995aaeec-plano-aislado-girasol-cabeza-ilustraci--n-by-vexels.png"/>
          <p:cNvPicPr>
            <a:picLocks noChangeAspect="1"/>
          </p:cNvPicPr>
          <p:nvPr/>
        </p:nvPicPr>
        <p:blipFill>
          <a:blip r:embed="rId3"/>
          <a:stretch>
            <a:fillRect/>
          </a:stretch>
        </p:blipFill>
        <p:spPr>
          <a:xfrm>
            <a:off x="7715272" y="2643188"/>
            <a:ext cx="857224" cy="857224"/>
          </a:xfrm>
          <a:prstGeom prst="rect">
            <a:avLst/>
          </a:prstGeom>
        </p:spPr>
      </p:pic>
      <p:sp>
        <p:nvSpPr>
          <p:cNvPr id="22" name="21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0-#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0-#ppt_w/2"/>
                                          </p:val>
                                        </p:tav>
                                        <p:tav tm="100000">
                                          <p:val>
                                            <p:strVal val="#ppt_x"/>
                                          </p:val>
                                        </p:tav>
                                      </p:tavLst>
                                    </p:anim>
                                    <p:anim calcmode="lin" valueType="num">
                                      <p:cBhvr additive="base">
                                        <p:cTn id="62" dur="20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0-#ppt_w/2"/>
                                          </p:val>
                                        </p:tav>
                                        <p:tav tm="100000">
                                          <p:val>
                                            <p:strVal val="#ppt_x"/>
                                          </p:val>
                                        </p:tav>
                                      </p:tavLst>
                                    </p:anim>
                                    <p:anim calcmode="lin" valueType="num">
                                      <p:cBhvr additive="base">
                                        <p:cTn id="66" dur="2000" fill="hold"/>
                                        <p:tgtEl>
                                          <p:spTgt spid="20"/>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0-#ppt_w/2"/>
                                          </p:val>
                                        </p:tav>
                                        <p:tav tm="100000">
                                          <p:val>
                                            <p:strVal val="#ppt_x"/>
                                          </p:val>
                                        </p:tav>
                                      </p:tavLst>
                                    </p:anim>
                                    <p:anim calcmode="lin" valueType="num">
                                      <p:cBhvr additive="base">
                                        <p:cTn id="70" dur="2000" fill="hold"/>
                                        <p:tgtEl>
                                          <p:spTgt spid="21"/>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1"/>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1+ppt_w/2"/>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1+ppt_w/2"/>
                                          </p:val>
                                        </p:tav>
                                      </p:tavLst>
                                    </p:anim>
                                    <p:anim calcmode="lin" valueType="num">
                                      <p:cBhvr additive="base">
                                        <p:cTn id="130" dur="2000"/>
                                        <p:tgtEl>
                                          <p:spTgt spid="14"/>
                                        </p:tgtEl>
                                        <p:attrNameLst>
                                          <p:attrName>ppt_y</p:attrName>
                                        </p:attrNameLst>
                                      </p:cBhvr>
                                      <p:tavLst>
                                        <p:tav tm="0">
                                          <p:val>
                                            <p:strVal val="ppt_y"/>
                                          </p:val>
                                        </p:tav>
                                        <p:tav tm="100000">
                                          <p:val>
                                            <p:strVal val="1+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1+ppt_w/2"/>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0-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0-ppt_w/2"/>
                                          </p:val>
                                        </p:tav>
                                      </p:tavLst>
                                    </p:anim>
                                    <p:anim calcmode="lin" valueType="num">
                                      <p:cBhvr additive="base">
                                        <p:cTn id="150" dur="2000"/>
                                        <p:tgtEl>
                                          <p:spTgt spid="17"/>
                                        </p:tgtEl>
                                        <p:attrNameLst>
                                          <p:attrName>ppt_y</p:attrName>
                                        </p:attrNameLst>
                                      </p:cBhvr>
                                      <p:tavLst>
                                        <p:tav tm="0">
                                          <p:val>
                                            <p:strVal val="ppt_y"/>
                                          </p:val>
                                        </p:tav>
                                        <p:tav tm="100000">
                                          <p:val>
                                            <p:strVal val="1+ppt_h/2"/>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0-ppt_w/2"/>
                                          </p:val>
                                        </p:tav>
                                      </p:tavLst>
                                    </p:anim>
                                    <p:anim calcmode="lin" valueType="num">
                                      <p:cBhvr additive="base">
                                        <p:cTn id="154" dur="2000"/>
                                        <p:tgtEl>
                                          <p:spTgt spid="18"/>
                                        </p:tgtEl>
                                        <p:attrNameLst>
                                          <p:attrName>ppt_y</p:attrName>
                                        </p:attrNameLst>
                                      </p:cBhvr>
                                      <p:tavLst>
                                        <p:tav tm="0">
                                          <p:val>
                                            <p:strVal val="ppt_y"/>
                                          </p:val>
                                        </p:tav>
                                        <p:tav tm="100000">
                                          <p:val>
                                            <p:strVal val="1+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0-ppt_w/2"/>
                                          </p:val>
                                        </p:tav>
                                      </p:tavLst>
                                    </p:anim>
                                    <p:anim calcmode="lin" valueType="num">
                                      <p:cBhvr additive="base">
                                        <p:cTn id="158" dur="2000"/>
                                        <p:tgtEl>
                                          <p:spTgt spid="19"/>
                                        </p:tgtEl>
                                        <p:attrNameLst>
                                          <p:attrName>ppt_y</p:attrName>
                                        </p:attrNameLst>
                                      </p:cBhvr>
                                      <p:tavLst>
                                        <p:tav tm="0">
                                          <p:val>
                                            <p:strVal val="ppt_y"/>
                                          </p:val>
                                        </p:tav>
                                        <p:tav tm="100000">
                                          <p:val>
                                            <p:strVal val="1+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0-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0-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6"/>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0"/>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8"/>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9"/>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6"/>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20"/>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1"/>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3"/>
                                        </p:tgtEl>
                                        <p:attrNameLst>
                                          <p:attrName>style.visibility</p:attrName>
                                        </p:attrNameLst>
                                      </p:cBhvr>
                                      <p:to>
                                        <p:strVal val="visible"/>
                                      </p:to>
                                    </p:set>
                                    <p:anim calcmode="lin" valueType="num">
                                      <p:cBhvr>
                                        <p:cTn id="202" dur="2000" fill="hold"/>
                                        <p:tgtEl>
                                          <p:spTgt spid="3"/>
                                        </p:tgtEl>
                                        <p:attrNameLst>
                                          <p:attrName>ppt_x</p:attrName>
                                        </p:attrNameLst>
                                      </p:cBhvr>
                                      <p:tavLst>
                                        <p:tav tm="0">
                                          <p:val>
                                            <p:strVal val="#ppt_x"/>
                                          </p:val>
                                        </p:tav>
                                        <p:tav tm="100000">
                                          <p:val>
                                            <p:strVal val="#ppt_x"/>
                                          </p:val>
                                        </p:tav>
                                      </p:tavLst>
                                    </p:anim>
                                    <p:anim calcmode="lin" valueType="num">
                                      <p:cBhvr>
                                        <p:cTn id="203" dur="2000" fill="hold"/>
                                        <p:tgtEl>
                                          <p:spTgt spid="3"/>
                                        </p:tgtEl>
                                        <p:attrNameLst>
                                          <p:attrName>ppt_y</p:attrName>
                                        </p:attrNameLst>
                                      </p:cBhvr>
                                      <p:tavLst>
                                        <p:tav tm="0">
                                          <p:val>
                                            <p:strVal val="#ppt_y-#ppt_h/2"/>
                                          </p:val>
                                        </p:tav>
                                        <p:tav tm="100000">
                                          <p:val>
                                            <p:strVal val="#ppt_y"/>
                                          </p:val>
                                        </p:tav>
                                      </p:tavLst>
                                    </p:anim>
                                    <p:anim calcmode="lin" valueType="num">
                                      <p:cBhvr>
                                        <p:cTn id="204" dur="2000" fill="hold"/>
                                        <p:tgtEl>
                                          <p:spTgt spid="3"/>
                                        </p:tgtEl>
                                        <p:attrNameLst>
                                          <p:attrName>ppt_w</p:attrName>
                                        </p:attrNameLst>
                                      </p:cBhvr>
                                      <p:tavLst>
                                        <p:tav tm="0">
                                          <p:val>
                                            <p:strVal val="#ppt_w"/>
                                          </p:val>
                                        </p:tav>
                                        <p:tav tm="100000">
                                          <p:val>
                                            <p:strVal val="#ppt_w"/>
                                          </p:val>
                                        </p:tav>
                                      </p:tavLst>
                                    </p:anim>
                                    <p:anim calcmode="lin" valueType="num">
                                      <p:cBhvr>
                                        <p:cTn id="205"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BDBDFF"/>
            </a:gs>
            <a:gs pos="50000">
              <a:srgbClr val="6666FF">
                <a:shade val="67500"/>
                <a:satMod val="115000"/>
              </a:srgbClr>
            </a:gs>
            <a:gs pos="100000">
              <a:srgbClr val="6666FF">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3" name="2 Imagen" descr="stock-photo-34403814.jpg"/>
          <p:cNvPicPr>
            <a:picLocks noChangeAspect="1"/>
          </p:cNvPicPr>
          <p:nvPr/>
        </p:nvPicPr>
        <p:blipFill>
          <a:blip r:embed="rId2"/>
          <a:stretch>
            <a:fillRect/>
          </a:stretch>
        </p:blipFill>
        <p:spPr>
          <a:xfrm>
            <a:off x="0" y="0"/>
            <a:ext cx="9144000" cy="5144756"/>
          </a:xfrm>
          <a:prstGeom prst="rect">
            <a:avLst/>
          </a:prstGeom>
        </p:spPr>
      </p:pic>
      <p:pic>
        <p:nvPicPr>
          <p:cNvPr id="5" name="4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5143504" y="4286262"/>
            <a:ext cx="428628" cy="428628"/>
          </a:xfrm>
          <a:prstGeom prst="rect">
            <a:avLst/>
          </a:prstGeom>
        </p:spPr>
      </p:pic>
      <p:pic>
        <p:nvPicPr>
          <p:cNvPr id="6" name="5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5357818" y="928676"/>
            <a:ext cx="428628" cy="428628"/>
          </a:xfrm>
          <a:prstGeom prst="rect">
            <a:avLst/>
          </a:prstGeom>
        </p:spPr>
      </p:pic>
      <p:pic>
        <p:nvPicPr>
          <p:cNvPr id="7" name="6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3571868" y="4214824"/>
            <a:ext cx="428628" cy="428628"/>
          </a:xfrm>
          <a:prstGeom prst="rect">
            <a:avLst/>
          </a:prstGeom>
        </p:spPr>
      </p:pic>
      <p:pic>
        <p:nvPicPr>
          <p:cNvPr id="8" name="7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6143636" y="3500444"/>
            <a:ext cx="428628" cy="428628"/>
          </a:xfrm>
          <a:prstGeom prst="rect">
            <a:avLst/>
          </a:prstGeom>
        </p:spPr>
      </p:pic>
      <p:pic>
        <p:nvPicPr>
          <p:cNvPr id="9" name="8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6072198" y="1500180"/>
            <a:ext cx="428628" cy="428628"/>
          </a:xfrm>
          <a:prstGeom prst="rect">
            <a:avLst/>
          </a:prstGeom>
        </p:spPr>
      </p:pic>
      <p:pic>
        <p:nvPicPr>
          <p:cNvPr id="10" name="9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5786446" y="1142990"/>
            <a:ext cx="428628" cy="428628"/>
          </a:xfrm>
          <a:prstGeom prst="rect">
            <a:avLst/>
          </a:prstGeom>
        </p:spPr>
      </p:pic>
      <p:pic>
        <p:nvPicPr>
          <p:cNvPr id="11" name="10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4000496" y="4357700"/>
            <a:ext cx="428628" cy="428628"/>
          </a:xfrm>
          <a:prstGeom prst="rect">
            <a:avLst/>
          </a:prstGeom>
        </p:spPr>
      </p:pic>
      <p:pic>
        <p:nvPicPr>
          <p:cNvPr id="12" name="11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5857884" y="3857634"/>
            <a:ext cx="428628" cy="428628"/>
          </a:xfrm>
          <a:prstGeom prst="rect">
            <a:avLst/>
          </a:prstGeom>
        </p:spPr>
      </p:pic>
      <p:pic>
        <p:nvPicPr>
          <p:cNvPr id="13" name="12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6357950" y="2643188"/>
            <a:ext cx="428628" cy="428628"/>
          </a:xfrm>
          <a:prstGeom prst="rect">
            <a:avLst/>
          </a:prstGeom>
        </p:spPr>
      </p:pic>
      <p:pic>
        <p:nvPicPr>
          <p:cNvPr id="14" name="13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rot="7830749">
            <a:off x="2945330" y="1373709"/>
            <a:ext cx="428628" cy="428628"/>
          </a:xfrm>
          <a:prstGeom prst="rect">
            <a:avLst/>
          </a:prstGeom>
        </p:spPr>
      </p:pic>
      <p:pic>
        <p:nvPicPr>
          <p:cNvPr id="15" name="14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rot="7830749">
            <a:off x="4802719" y="4445542"/>
            <a:ext cx="428628" cy="428628"/>
          </a:xfrm>
          <a:prstGeom prst="rect">
            <a:avLst/>
          </a:prstGeom>
        </p:spPr>
      </p:pic>
      <p:pic>
        <p:nvPicPr>
          <p:cNvPr id="16" name="15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rot="7830749">
            <a:off x="6231478" y="1802337"/>
            <a:ext cx="428628" cy="428628"/>
          </a:xfrm>
          <a:prstGeom prst="rect">
            <a:avLst/>
          </a:prstGeom>
        </p:spPr>
      </p:pic>
      <p:pic>
        <p:nvPicPr>
          <p:cNvPr id="17" name="16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rot="7830749">
            <a:off x="2445266" y="2588155"/>
            <a:ext cx="428628" cy="428628"/>
          </a:xfrm>
          <a:prstGeom prst="rect">
            <a:avLst/>
          </a:prstGeom>
        </p:spPr>
      </p:pic>
      <p:pic>
        <p:nvPicPr>
          <p:cNvPr id="18" name="17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rot="7830749">
            <a:off x="4445529" y="659329"/>
            <a:ext cx="428628" cy="428628"/>
          </a:xfrm>
          <a:prstGeom prst="rect">
            <a:avLst/>
          </a:prstGeom>
        </p:spPr>
      </p:pic>
      <p:pic>
        <p:nvPicPr>
          <p:cNvPr id="19" name="18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rot="10800000">
            <a:off x="2500298" y="2143122"/>
            <a:ext cx="428628" cy="428628"/>
          </a:xfrm>
          <a:prstGeom prst="rect">
            <a:avLst/>
          </a:prstGeom>
        </p:spPr>
      </p:pic>
      <p:pic>
        <p:nvPicPr>
          <p:cNvPr id="20" name="19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rot="10800000">
            <a:off x="2714612" y="3429006"/>
            <a:ext cx="428628" cy="428628"/>
          </a:xfrm>
          <a:prstGeom prst="rect">
            <a:avLst/>
          </a:prstGeom>
        </p:spPr>
      </p:pic>
      <p:pic>
        <p:nvPicPr>
          <p:cNvPr id="21" name="20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rot="10800000">
            <a:off x="2571736" y="3000378"/>
            <a:ext cx="428628" cy="428628"/>
          </a:xfrm>
          <a:prstGeom prst="rect">
            <a:avLst/>
          </a:prstGeom>
        </p:spPr>
      </p:pic>
      <p:pic>
        <p:nvPicPr>
          <p:cNvPr id="22" name="21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rot="10800000">
            <a:off x="2928926" y="3786196"/>
            <a:ext cx="428628" cy="428628"/>
          </a:xfrm>
          <a:prstGeom prst="rect">
            <a:avLst/>
          </a:prstGeom>
        </p:spPr>
      </p:pic>
      <p:pic>
        <p:nvPicPr>
          <p:cNvPr id="23" name="22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rot="10800000">
            <a:off x="6215074" y="3071816"/>
            <a:ext cx="428628" cy="428628"/>
          </a:xfrm>
          <a:prstGeom prst="rect">
            <a:avLst/>
          </a:prstGeom>
        </p:spPr>
      </p:pic>
      <p:pic>
        <p:nvPicPr>
          <p:cNvPr id="24" name="23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rot="10800000">
            <a:off x="2643174" y="1714494"/>
            <a:ext cx="428628" cy="428628"/>
          </a:xfrm>
          <a:prstGeom prst="rect">
            <a:avLst/>
          </a:prstGeom>
        </p:spPr>
      </p:pic>
      <p:pic>
        <p:nvPicPr>
          <p:cNvPr id="25" name="24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rot="10800000">
            <a:off x="4929190" y="714362"/>
            <a:ext cx="428628" cy="428628"/>
          </a:xfrm>
          <a:prstGeom prst="rect">
            <a:avLst/>
          </a:prstGeom>
        </p:spPr>
      </p:pic>
      <p:pic>
        <p:nvPicPr>
          <p:cNvPr id="26" name="25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rot="10800000">
            <a:off x="3214678" y="4000510"/>
            <a:ext cx="428628" cy="428628"/>
          </a:xfrm>
          <a:prstGeom prst="rect">
            <a:avLst/>
          </a:prstGeom>
        </p:spPr>
      </p:pic>
      <p:pic>
        <p:nvPicPr>
          <p:cNvPr id="27" name="26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rot="10800000">
            <a:off x="6286512" y="2214560"/>
            <a:ext cx="428628" cy="428628"/>
          </a:xfrm>
          <a:prstGeom prst="rect">
            <a:avLst/>
          </a:prstGeom>
        </p:spPr>
      </p:pic>
      <p:pic>
        <p:nvPicPr>
          <p:cNvPr id="28" name="27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5500694" y="4143386"/>
            <a:ext cx="428628" cy="428628"/>
          </a:xfrm>
          <a:prstGeom prst="rect">
            <a:avLst/>
          </a:prstGeom>
        </p:spPr>
      </p:pic>
      <p:pic>
        <p:nvPicPr>
          <p:cNvPr id="29" name="28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4429124" y="4429138"/>
            <a:ext cx="428628" cy="428628"/>
          </a:xfrm>
          <a:prstGeom prst="rect">
            <a:avLst/>
          </a:prstGeom>
        </p:spPr>
      </p:pic>
      <p:pic>
        <p:nvPicPr>
          <p:cNvPr id="30" name="29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3286116" y="1071552"/>
            <a:ext cx="428628" cy="428628"/>
          </a:xfrm>
          <a:prstGeom prst="rect">
            <a:avLst/>
          </a:prstGeom>
        </p:spPr>
      </p:pic>
      <p:pic>
        <p:nvPicPr>
          <p:cNvPr id="31" name="30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4071934" y="714362"/>
            <a:ext cx="428628" cy="428628"/>
          </a:xfrm>
          <a:prstGeom prst="rect">
            <a:avLst/>
          </a:prstGeom>
        </p:spPr>
      </p:pic>
      <p:pic>
        <p:nvPicPr>
          <p:cNvPr id="32" name="31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3643306" y="785800"/>
            <a:ext cx="428628" cy="428628"/>
          </a:xfrm>
          <a:prstGeom prst="rect">
            <a:avLst/>
          </a:prstGeom>
        </p:spPr>
      </p:pic>
      <p:pic>
        <p:nvPicPr>
          <p:cNvPr id="33" name="32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4357686" y="1857388"/>
            <a:ext cx="428628" cy="428628"/>
          </a:xfrm>
          <a:prstGeom prst="rect">
            <a:avLst/>
          </a:prstGeom>
        </p:spPr>
      </p:pic>
      <p:pic>
        <p:nvPicPr>
          <p:cNvPr id="34" name="33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4786314" y="1928808"/>
            <a:ext cx="428628" cy="428628"/>
          </a:xfrm>
          <a:prstGeom prst="rect">
            <a:avLst/>
          </a:prstGeom>
        </p:spPr>
      </p:pic>
      <p:pic>
        <p:nvPicPr>
          <p:cNvPr id="35" name="34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5143504" y="2500312"/>
            <a:ext cx="428628" cy="428628"/>
          </a:xfrm>
          <a:prstGeom prst="rect">
            <a:avLst/>
          </a:prstGeom>
        </p:spPr>
      </p:pic>
      <p:pic>
        <p:nvPicPr>
          <p:cNvPr id="36" name="35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4786314" y="3214710"/>
            <a:ext cx="428628" cy="428628"/>
          </a:xfrm>
          <a:prstGeom prst="rect">
            <a:avLst/>
          </a:prstGeom>
        </p:spPr>
      </p:pic>
      <p:pic>
        <p:nvPicPr>
          <p:cNvPr id="37" name="36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3929058" y="2000264"/>
            <a:ext cx="428628" cy="428628"/>
          </a:xfrm>
          <a:prstGeom prst="rect">
            <a:avLst/>
          </a:prstGeom>
        </p:spPr>
      </p:pic>
      <p:pic>
        <p:nvPicPr>
          <p:cNvPr id="38" name="37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3571900" y="2714626"/>
            <a:ext cx="428628" cy="428628"/>
          </a:xfrm>
          <a:prstGeom prst="rect">
            <a:avLst/>
          </a:prstGeom>
        </p:spPr>
      </p:pic>
      <p:pic>
        <p:nvPicPr>
          <p:cNvPr id="39" name="38 Imagen" descr="20110219001326892.png"/>
          <p:cNvPicPr>
            <a:picLocks noChangeAspect="1"/>
          </p:cNvPicPr>
          <p:nvPr/>
        </p:nvPicPr>
        <p:blipFill>
          <a:blip r:embed="rId3" cstate="print">
            <a:duotone>
              <a:schemeClr val="bg2">
                <a:shade val="45000"/>
                <a:satMod val="135000"/>
              </a:schemeClr>
              <a:prstClr val="white"/>
            </a:duotone>
            <a:lum bright="-10000" contrast="40000"/>
          </a:blip>
          <a:srcRect l="17773" t="17773" r="17773" b="17773"/>
          <a:stretch>
            <a:fillRect/>
          </a:stretch>
        </p:blipFill>
        <p:spPr>
          <a:xfrm>
            <a:off x="4071934" y="3286148"/>
            <a:ext cx="428628" cy="428628"/>
          </a:xfrm>
          <a:prstGeom prst="rect">
            <a:avLst/>
          </a:prstGeom>
        </p:spPr>
      </p:pic>
      <p:pic>
        <p:nvPicPr>
          <p:cNvPr id="40" name="39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3571900" y="2286016"/>
            <a:ext cx="428628" cy="428628"/>
          </a:xfrm>
          <a:prstGeom prst="rect">
            <a:avLst/>
          </a:prstGeom>
        </p:spPr>
      </p:pic>
      <p:pic>
        <p:nvPicPr>
          <p:cNvPr id="41" name="40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5072066" y="2214578"/>
            <a:ext cx="428628" cy="428628"/>
          </a:xfrm>
          <a:prstGeom prst="rect">
            <a:avLst/>
          </a:prstGeom>
        </p:spPr>
      </p:pic>
      <p:pic>
        <p:nvPicPr>
          <p:cNvPr id="42" name="41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3786214" y="3071834"/>
            <a:ext cx="428628" cy="428628"/>
          </a:xfrm>
          <a:prstGeom prst="rect">
            <a:avLst/>
          </a:prstGeom>
        </p:spPr>
      </p:pic>
      <p:pic>
        <p:nvPicPr>
          <p:cNvPr id="43" name="42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4429124" y="3286148"/>
            <a:ext cx="428628" cy="428628"/>
          </a:xfrm>
          <a:prstGeom prst="rect">
            <a:avLst/>
          </a:prstGeom>
        </p:spPr>
      </p:pic>
      <p:pic>
        <p:nvPicPr>
          <p:cNvPr id="44" name="43 Imagen" descr="20110219001326892.png"/>
          <p:cNvPicPr>
            <a:picLocks noChangeAspect="1"/>
          </p:cNvPicPr>
          <p:nvPr/>
        </p:nvPicPr>
        <p:blipFill>
          <a:blip r:embed="rId3" cstate="print">
            <a:duotone>
              <a:schemeClr val="accent4">
                <a:shade val="45000"/>
                <a:satMod val="135000"/>
              </a:schemeClr>
              <a:prstClr val="white"/>
            </a:duotone>
            <a:lum bright="-10000" contrast="40000"/>
          </a:blip>
          <a:srcRect l="17773" t="17773" r="17773" b="17773"/>
          <a:stretch>
            <a:fillRect/>
          </a:stretch>
        </p:blipFill>
        <p:spPr>
          <a:xfrm>
            <a:off x="5072066" y="2928940"/>
            <a:ext cx="428628" cy="428628"/>
          </a:xfrm>
          <a:prstGeom prst="rect">
            <a:avLst/>
          </a:prstGeom>
        </p:spPr>
      </p:pic>
      <p:sp>
        <p:nvSpPr>
          <p:cNvPr id="45" name="44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3"/>
                                        </p:tgtEl>
                                        <p:attrNameLst>
                                          <p:attrName>style.visibility</p:attrName>
                                        </p:attrNameLst>
                                      </p:cBhvr>
                                      <p:to>
                                        <p:strVal val="visible"/>
                                      </p:to>
                                    </p:set>
                                    <p:anim calcmode="lin" valueType="num">
                                      <p:cBhvr>
                                        <p:cTn id="9" dur="2000" fill="hold"/>
                                        <p:tgtEl>
                                          <p:spTgt spid="33"/>
                                        </p:tgtEl>
                                        <p:attrNameLst>
                                          <p:attrName>ppt_w</p:attrName>
                                        </p:attrNameLst>
                                      </p:cBhvr>
                                      <p:tavLst>
                                        <p:tav tm="0">
                                          <p:val>
                                            <p:fltVal val="0"/>
                                          </p:val>
                                        </p:tav>
                                        <p:tav tm="100000">
                                          <p:val>
                                            <p:strVal val="#ppt_w"/>
                                          </p:val>
                                        </p:tav>
                                      </p:tavLst>
                                    </p:anim>
                                    <p:anim calcmode="lin" valueType="num">
                                      <p:cBhvr>
                                        <p:cTn id="10" dur="2000" fill="hold"/>
                                        <p:tgtEl>
                                          <p:spTgt spid="33"/>
                                        </p:tgtEl>
                                        <p:attrNameLst>
                                          <p:attrName>ppt_h</p:attrName>
                                        </p:attrNameLst>
                                      </p:cBhvr>
                                      <p:tavLst>
                                        <p:tav tm="0">
                                          <p:val>
                                            <p:fltVal val="0"/>
                                          </p:val>
                                        </p:tav>
                                        <p:tav tm="100000">
                                          <p:val>
                                            <p:strVal val="#ppt_h"/>
                                          </p:val>
                                        </p:tav>
                                      </p:tavLst>
                                    </p:anim>
                                    <p:anim calcmode="lin" valueType="num">
                                      <p:cBhvr>
                                        <p:cTn id="11" dur="2000" fill="hold"/>
                                        <p:tgtEl>
                                          <p:spTgt spid="33"/>
                                        </p:tgtEl>
                                        <p:attrNameLst>
                                          <p:attrName>ppt_x</p:attrName>
                                        </p:attrNameLst>
                                      </p:cBhvr>
                                      <p:tavLst>
                                        <p:tav tm="0">
                                          <p:val>
                                            <p:fltVal val="0.5"/>
                                          </p:val>
                                        </p:tav>
                                        <p:tav tm="100000">
                                          <p:val>
                                            <p:strVal val="#ppt_x"/>
                                          </p:val>
                                        </p:tav>
                                      </p:tavLst>
                                    </p:anim>
                                    <p:anim calcmode="lin" valueType="num">
                                      <p:cBhvr>
                                        <p:cTn id="12" dur="2000" fill="hold"/>
                                        <p:tgtEl>
                                          <p:spTgt spid="3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p:cTn id="15" dur="2000" fill="hold"/>
                                        <p:tgtEl>
                                          <p:spTgt spid="34"/>
                                        </p:tgtEl>
                                        <p:attrNameLst>
                                          <p:attrName>ppt_w</p:attrName>
                                        </p:attrNameLst>
                                      </p:cBhvr>
                                      <p:tavLst>
                                        <p:tav tm="0">
                                          <p:val>
                                            <p:fltVal val="0"/>
                                          </p:val>
                                        </p:tav>
                                        <p:tav tm="100000">
                                          <p:val>
                                            <p:strVal val="#ppt_w"/>
                                          </p:val>
                                        </p:tav>
                                      </p:tavLst>
                                    </p:anim>
                                    <p:anim calcmode="lin" valueType="num">
                                      <p:cBhvr>
                                        <p:cTn id="16" dur="2000" fill="hold"/>
                                        <p:tgtEl>
                                          <p:spTgt spid="34"/>
                                        </p:tgtEl>
                                        <p:attrNameLst>
                                          <p:attrName>ppt_h</p:attrName>
                                        </p:attrNameLst>
                                      </p:cBhvr>
                                      <p:tavLst>
                                        <p:tav tm="0">
                                          <p:val>
                                            <p:fltVal val="0"/>
                                          </p:val>
                                        </p:tav>
                                        <p:tav tm="100000">
                                          <p:val>
                                            <p:strVal val="#ppt_h"/>
                                          </p:val>
                                        </p:tav>
                                      </p:tavLst>
                                    </p:anim>
                                    <p:anim calcmode="lin" valueType="num">
                                      <p:cBhvr>
                                        <p:cTn id="17" dur="2000" fill="hold"/>
                                        <p:tgtEl>
                                          <p:spTgt spid="34"/>
                                        </p:tgtEl>
                                        <p:attrNameLst>
                                          <p:attrName>ppt_x</p:attrName>
                                        </p:attrNameLst>
                                      </p:cBhvr>
                                      <p:tavLst>
                                        <p:tav tm="0">
                                          <p:val>
                                            <p:fltVal val="0.5"/>
                                          </p:val>
                                        </p:tav>
                                        <p:tav tm="100000">
                                          <p:val>
                                            <p:strVal val="#ppt_x"/>
                                          </p:val>
                                        </p:tav>
                                      </p:tavLst>
                                    </p:anim>
                                    <p:anim calcmode="lin" valueType="num">
                                      <p:cBhvr>
                                        <p:cTn id="18" dur="2000" fill="hold"/>
                                        <p:tgtEl>
                                          <p:spTgt spid="3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2000" fill="hold"/>
                                        <p:tgtEl>
                                          <p:spTgt spid="35"/>
                                        </p:tgtEl>
                                        <p:attrNameLst>
                                          <p:attrName>ppt_w</p:attrName>
                                        </p:attrNameLst>
                                      </p:cBhvr>
                                      <p:tavLst>
                                        <p:tav tm="0">
                                          <p:val>
                                            <p:fltVal val="0"/>
                                          </p:val>
                                        </p:tav>
                                        <p:tav tm="100000">
                                          <p:val>
                                            <p:strVal val="#ppt_w"/>
                                          </p:val>
                                        </p:tav>
                                      </p:tavLst>
                                    </p:anim>
                                    <p:anim calcmode="lin" valueType="num">
                                      <p:cBhvr>
                                        <p:cTn id="22" dur="2000" fill="hold"/>
                                        <p:tgtEl>
                                          <p:spTgt spid="35"/>
                                        </p:tgtEl>
                                        <p:attrNameLst>
                                          <p:attrName>ppt_h</p:attrName>
                                        </p:attrNameLst>
                                      </p:cBhvr>
                                      <p:tavLst>
                                        <p:tav tm="0">
                                          <p:val>
                                            <p:fltVal val="0"/>
                                          </p:val>
                                        </p:tav>
                                        <p:tav tm="100000">
                                          <p:val>
                                            <p:strVal val="#ppt_h"/>
                                          </p:val>
                                        </p:tav>
                                      </p:tavLst>
                                    </p:anim>
                                    <p:anim calcmode="lin" valueType="num">
                                      <p:cBhvr>
                                        <p:cTn id="23" dur="2000" fill="hold"/>
                                        <p:tgtEl>
                                          <p:spTgt spid="35"/>
                                        </p:tgtEl>
                                        <p:attrNameLst>
                                          <p:attrName>ppt_x</p:attrName>
                                        </p:attrNameLst>
                                      </p:cBhvr>
                                      <p:tavLst>
                                        <p:tav tm="0">
                                          <p:val>
                                            <p:fltVal val="0.5"/>
                                          </p:val>
                                        </p:tav>
                                        <p:tav tm="100000">
                                          <p:val>
                                            <p:strVal val="#ppt_x"/>
                                          </p:val>
                                        </p:tav>
                                      </p:tavLst>
                                    </p:anim>
                                    <p:anim calcmode="lin" valueType="num">
                                      <p:cBhvr>
                                        <p:cTn id="24" dur="2000" fill="hold"/>
                                        <p:tgtEl>
                                          <p:spTgt spid="3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2000" fill="hold"/>
                                        <p:tgtEl>
                                          <p:spTgt spid="36"/>
                                        </p:tgtEl>
                                        <p:attrNameLst>
                                          <p:attrName>ppt_w</p:attrName>
                                        </p:attrNameLst>
                                      </p:cBhvr>
                                      <p:tavLst>
                                        <p:tav tm="0">
                                          <p:val>
                                            <p:fltVal val="0"/>
                                          </p:val>
                                        </p:tav>
                                        <p:tav tm="100000">
                                          <p:val>
                                            <p:strVal val="#ppt_w"/>
                                          </p:val>
                                        </p:tav>
                                      </p:tavLst>
                                    </p:anim>
                                    <p:anim calcmode="lin" valueType="num">
                                      <p:cBhvr>
                                        <p:cTn id="28" dur="2000" fill="hold"/>
                                        <p:tgtEl>
                                          <p:spTgt spid="36"/>
                                        </p:tgtEl>
                                        <p:attrNameLst>
                                          <p:attrName>ppt_h</p:attrName>
                                        </p:attrNameLst>
                                      </p:cBhvr>
                                      <p:tavLst>
                                        <p:tav tm="0">
                                          <p:val>
                                            <p:fltVal val="0"/>
                                          </p:val>
                                        </p:tav>
                                        <p:tav tm="100000">
                                          <p:val>
                                            <p:strVal val="#ppt_h"/>
                                          </p:val>
                                        </p:tav>
                                      </p:tavLst>
                                    </p:anim>
                                    <p:anim calcmode="lin" valueType="num">
                                      <p:cBhvr>
                                        <p:cTn id="29" dur="2000" fill="hold"/>
                                        <p:tgtEl>
                                          <p:spTgt spid="36"/>
                                        </p:tgtEl>
                                        <p:attrNameLst>
                                          <p:attrName>ppt_x</p:attrName>
                                        </p:attrNameLst>
                                      </p:cBhvr>
                                      <p:tavLst>
                                        <p:tav tm="0">
                                          <p:val>
                                            <p:fltVal val="0.5"/>
                                          </p:val>
                                        </p:tav>
                                        <p:tav tm="100000">
                                          <p:val>
                                            <p:strVal val="#ppt_x"/>
                                          </p:val>
                                        </p:tav>
                                      </p:tavLst>
                                    </p:anim>
                                    <p:anim calcmode="lin" valueType="num">
                                      <p:cBhvr>
                                        <p:cTn id="30" dur="2000" fill="hold"/>
                                        <p:tgtEl>
                                          <p:spTgt spid="3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p:cTn id="33" dur="2000" fill="hold"/>
                                        <p:tgtEl>
                                          <p:spTgt spid="37"/>
                                        </p:tgtEl>
                                        <p:attrNameLst>
                                          <p:attrName>ppt_w</p:attrName>
                                        </p:attrNameLst>
                                      </p:cBhvr>
                                      <p:tavLst>
                                        <p:tav tm="0">
                                          <p:val>
                                            <p:fltVal val="0"/>
                                          </p:val>
                                        </p:tav>
                                        <p:tav tm="100000">
                                          <p:val>
                                            <p:strVal val="#ppt_w"/>
                                          </p:val>
                                        </p:tav>
                                      </p:tavLst>
                                    </p:anim>
                                    <p:anim calcmode="lin" valueType="num">
                                      <p:cBhvr>
                                        <p:cTn id="34" dur="2000" fill="hold"/>
                                        <p:tgtEl>
                                          <p:spTgt spid="37"/>
                                        </p:tgtEl>
                                        <p:attrNameLst>
                                          <p:attrName>ppt_h</p:attrName>
                                        </p:attrNameLst>
                                      </p:cBhvr>
                                      <p:tavLst>
                                        <p:tav tm="0">
                                          <p:val>
                                            <p:fltVal val="0"/>
                                          </p:val>
                                        </p:tav>
                                        <p:tav tm="100000">
                                          <p:val>
                                            <p:strVal val="#ppt_h"/>
                                          </p:val>
                                        </p:tav>
                                      </p:tavLst>
                                    </p:anim>
                                    <p:anim calcmode="lin" valueType="num">
                                      <p:cBhvr>
                                        <p:cTn id="35" dur="2000" fill="hold"/>
                                        <p:tgtEl>
                                          <p:spTgt spid="37"/>
                                        </p:tgtEl>
                                        <p:attrNameLst>
                                          <p:attrName>ppt_x</p:attrName>
                                        </p:attrNameLst>
                                      </p:cBhvr>
                                      <p:tavLst>
                                        <p:tav tm="0">
                                          <p:val>
                                            <p:fltVal val="0.5"/>
                                          </p:val>
                                        </p:tav>
                                        <p:tav tm="100000">
                                          <p:val>
                                            <p:strVal val="#ppt_x"/>
                                          </p:val>
                                        </p:tav>
                                      </p:tavLst>
                                    </p:anim>
                                    <p:anim calcmode="lin" valueType="num">
                                      <p:cBhvr>
                                        <p:cTn id="36" dur="2000" fill="hold"/>
                                        <p:tgtEl>
                                          <p:spTgt spid="3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p:cTn id="39" dur="2000" fill="hold"/>
                                        <p:tgtEl>
                                          <p:spTgt spid="38"/>
                                        </p:tgtEl>
                                        <p:attrNameLst>
                                          <p:attrName>ppt_w</p:attrName>
                                        </p:attrNameLst>
                                      </p:cBhvr>
                                      <p:tavLst>
                                        <p:tav tm="0">
                                          <p:val>
                                            <p:fltVal val="0"/>
                                          </p:val>
                                        </p:tav>
                                        <p:tav tm="100000">
                                          <p:val>
                                            <p:strVal val="#ppt_w"/>
                                          </p:val>
                                        </p:tav>
                                      </p:tavLst>
                                    </p:anim>
                                    <p:anim calcmode="lin" valueType="num">
                                      <p:cBhvr>
                                        <p:cTn id="40" dur="2000" fill="hold"/>
                                        <p:tgtEl>
                                          <p:spTgt spid="38"/>
                                        </p:tgtEl>
                                        <p:attrNameLst>
                                          <p:attrName>ppt_h</p:attrName>
                                        </p:attrNameLst>
                                      </p:cBhvr>
                                      <p:tavLst>
                                        <p:tav tm="0">
                                          <p:val>
                                            <p:fltVal val="0"/>
                                          </p:val>
                                        </p:tav>
                                        <p:tav tm="100000">
                                          <p:val>
                                            <p:strVal val="#ppt_h"/>
                                          </p:val>
                                        </p:tav>
                                      </p:tavLst>
                                    </p:anim>
                                    <p:anim calcmode="lin" valueType="num">
                                      <p:cBhvr>
                                        <p:cTn id="41" dur="2000" fill="hold"/>
                                        <p:tgtEl>
                                          <p:spTgt spid="38"/>
                                        </p:tgtEl>
                                        <p:attrNameLst>
                                          <p:attrName>ppt_x</p:attrName>
                                        </p:attrNameLst>
                                      </p:cBhvr>
                                      <p:tavLst>
                                        <p:tav tm="0">
                                          <p:val>
                                            <p:fltVal val="0.5"/>
                                          </p:val>
                                        </p:tav>
                                        <p:tav tm="100000">
                                          <p:val>
                                            <p:strVal val="#ppt_x"/>
                                          </p:val>
                                        </p:tav>
                                      </p:tavLst>
                                    </p:anim>
                                    <p:anim calcmode="lin" valueType="num">
                                      <p:cBhvr>
                                        <p:cTn id="42" dur="2000" fill="hold"/>
                                        <p:tgtEl>
                                          <p:spTgt spid="3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39"/>
                                        </p:tgtEl>
                                        <p:attrNameLst>
                                          <p:attrName>style.visibility</p:attrName>
                                        </p:attrNameLst>
                                      </p:cBhvr>
                                      <p:to>
                                        <p:strVal val="visible"/>
                                      </p:to>
                                    </p:set>
                                    <p:anim calcmode="lin" valueType="num">
                                      <p:cBhvr>
                                        <p:cTn id="45" dur="2000" fill="hold"/>
                                        <p:tgtEl>
                                          <p:spTgt spid="39"/>
                                        </p:tgtEl>
                                        <p:attrNameLst>
                                          <p:attrName>ppt_w</p:attrName>
                                        </p:attrNameLst>
                                      </p:cBhvr>
                                      <p:tavLst>
                                        <p:tav tm="0">
                                          <p:val>
                                            <p:fltVal val="0"/>
                                          </p:val>
                                        </p:tav>
                                        <p:tav tm="100000">
                                          <p:val>
                                            <p:strVal val="#ppt_w"/>
                                          </p:val>
                                        </p:tav>
                                      </p:tavLst>
                                    </p:anim>
                                    <p:anim calcmode="lin" valueType="num">
                                      <p:cBhvr>
                                        <p:cTn id="46" dur="2000" fill="hold"/>
                                        <p:tgtEl>
                                          <p:spTgt spid="39"/>
                                        </p:tgtEl>
                                        <p:attrNameLst>
                                          <p:attrName>ppt_h</p:attrName>
                                        </p:attrNameLst>
                                      </p:cBhvr>
                                      <p:tavLst>
                                        <p:tav tm="0">
                                          <p:val>
                                            <p:fltVal val="0"/>
                                          </p:val>
                                        </p:tav>
                                        <p:tav tm="100000">
                                          <p:val>
                                            <p:strVal val="#ppt_h"/>
                                          </p:val>
                                        </p:tav>
                                      </p:tavLst>
                                    </p:anim>
                                    <p:anim calcmode="lin" valueType="num">
                                      <p:cBhvr>
                                        <p:cTn id="47" dur="2000" fill="hold"/>
                                        <p:tgtEl>
                                          <p:spTgt spid="39"/>
                                        </p:tgtEl>
                                        <p:attrNameLst>
                                          <p:attrName>ppt_x</p:attrName>
                                        </p:attrNameLst>
                                      </p:cBhvr>
                                      <p:tavLst>
                                        <p:tav tm="0">
                                          <p:val>
                                            <p:fltVal val="0.5"/>
                                          </p:val>
                                        </p:tav>
                                        <p:tav tm="100000">
                                          <p:val>
                                            <p:strVal val="#ppt_x"/>
                                          </p:val>
                                        </p:tav>
                                      </p:tavLst>
                                    </p:anim>
                                    <p:anim calcmode="lin" valueType="num">
                                      <p:cBhvr>
                                        <p:cTn id="48" dur="2000" fill="hold"/>
                                        <p:tgtEl>
                                          <p:spTgt spid="3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p:cTn id="51" dur="2000" fill="hold"/>
                                        <p:tgtEl>
                                          <p:spTgt spid="40"/>
                                        </p:tgtEl>
                                        <p:attrNameLst>
                                          <p:attrName>ppt_w</p:attrName>
                                        </p:attrNameLst>
                                      </p:cBhvr>
                                      <p:tavLst>
                                        <p:tav tm="0">
                                          <p:val>
                                            <p:fltVal val="0"/>
                                          </p:val>
                                        </p:tav>
                                        <p:tav tm="100000">
                                          <p:val>
                                            <p:strVal val="#ppt_w"/>
                                          </p:val>
                                        </p:tav>
                                      </p:tavLst>
                                    </p:anim>
                                    <p:anim calcmode="lin" valueType="num">
                                      <p:cBhvr>
                                        <p:cTn id="52" dur="2000" fill="hold"/>
                                        <p:tgtEl>
                                          <p:spTgt spid="40"/>
                                        </p:tgtEl>
                                        <p:attrNameLst>
                                          <p:attrName>ppt_h</p:attrName>
                                        </p:attrNameLst>
                                      </p:cBhvr>
                                      <p:tavLst>
                                        <p:tav tm="0">
                                          <p:val>
                                            <p:fltVal val="0"/>
                                          </p:val>
                                        </p:tav>
                                        <p:tav tm="100000">
                                          <p:val>
                                            <p:strVal val="#ppt_h"/>
                                          </p:val>
                                        </p:tav>
                                      </p:tavLst>
                                    </p:anim>
                                    <p:anim calcmode="lin" valueType="num">
                                      <p:cBhvr>
                                        <p:cTn id="53" dur="2000" fill="hold"/>
                                        <p:tgtEl>
                                          <p:spTgt spid="40"/>
                                        </p:tgtEl>
                                        <p:attrNameLst>
                                          <p:attrName>ppt_x</p:attrName>
                                        </p:attrNameLst>
                                      </p:cBhvr>
                                      <p:tavLst>
                                        <p:tav tm="0">
                                          <p:val>
                                            <p:fltVal val="0.5"/>
                                          </p:val>
                                        </p:tav>
                                        <p:tav tm="100000">
                                          <p:val>
                                            <p:strVal val="#ppt_x"/>
                                          </p:val>
                                        </p:tav>
                                      </p:tavLst>
                                    </p:anim>
                                    <p:anim calcmode="lin" valueType="num">
                                      <p:cBhvr>
                                        <p:cTn id="54" dur="2000" fill="hold"/>
                                        <p:tgtEl>
                                          <p:spTgt spid="4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41"/>
                                        </p:tgtEl>
                                        <p:attrNameLst>
                                          <p:attrName>style.visibility</p:attrName>
                                        </p:attrNameLst>
                                      </p:cBhvr>
                                      <p:to>
                                        <p:strVal val="visible"/>
                                      </p:to>
                                    </p:set>
                                    <p:anim calcmode="lin" valueType="num">
                                      <p:cBhvr>
                                        <p:cTn id="57" dur="2000" fill="hold"/>
                                        <p:tgtEl>
                                          <p:spTgt spid="41"/>
                                        </p:tgtEl>
                                        <p:attrNameLst>
                                          <p:attrName>ppt_w</p:attrName>
                                        </p:attrNameLst>
                                      </p:cBhvr>
                                      <p:tavLst>
                                        <p:tav tm="0">
                                          <p:val>
                                            <p:fltVal val="0"/>
                                          </p:val>
                                        </p:tav>
                                        <p:tav tm="100000">
                                          <p:val>
                                            <p:strVal val="#ppt_w"/>
                                          </p:val>
                                        </p:tav>
                                      </p:tavLst>
                                    </p:anim>
                                    <p:anim calcmode="lin" valueType="num">
                                      <p:cBhvr>
                                        <p:cTn id="58" dur="2000" fill="hold"/>
                                        <p:tgtEl>
                                          <p:spTgt spid="41"/>
                                        </p:tgtEl>
                                        <p:attrNameLst>
                                          <p:attrName>ppt_h</p:attrName>
                                        </p:attrNameLst>
                                      </p:cBhvr>
                                      <p:tavLst>
                                        <p:tav tm="0">
                                          <p:val>
                                            <p:fltVal val="0"/>
                                          </p:val>
                                        </p:tav>
                                        <p:tav tm="100000">
                                          <p:val>
                                            <p:strVal val="#ppt_h"/>
                                          </p:val>
                                        </p:tav>
                                      </p:tavLst>
                                    </p:anim>
                                    <p:anim calcmode="lin" valueType="num">
                                      <p:cBhvr>
                                        <p:cTn id="59" dur="2000" fill="hold"/>
                                        <p:tgtEl>
                                          <p:spTgt spid="41"/>
                                        </p:tgtEl>
                                        <p:attrNameLst>
                                          <p:attrName>ppt_x</p:attrName>
                                        </p:attrNameLst>
                                      </p:cBhvr>
                                      <p:tavLst>
                                        <p:tav tm="0">
                                          <p:val>
                                            <p:fltVal val="0.5"/>
                                          </p:val>
                                        </p:tav>
                                        <p:tav tm="100000">
                                          <p:val>
                                            <p:strVal val="#ppt_x"/>
                                          </p:val>
                                        </p:tav>
                                      </p:tavLst>
                                    </p:anim>
                                    <p:anim calcmode="lin" valueType="num">
                                      <p:cBhvr>
                                        <p:cTn id="60" dur="2000" fill="hold"/>
                                        <p:tgtEl>
                                          <p:spTgt spid="4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42"/>
                                        </p:tgtEl>
                                        <p:attrNameLst>
                                          <p:attrName>style.visibility</p:attrName>
                                        </p:attrNameLst>
                                      </p:cBhvr>
                                      <p:to>
                                        <p:strVal val="visible"/>
                                      </p:to>
                                    </p:set>
                                    <p:anim calcmode="lin" valueType="num">
                                      <p:cBhvr>
                                        <p:cTn id="63" dur="2000" fill="hold"/>
                                        <p:tgtEl>
                                          <p:spTgt spid="42"/>
                                        </p:tgtEl>
                                        <p:attrNameLst>
                                          <p:attrName>ppt_w</p:attrName>
                                        </p:attrNameLst>
                                      </p:cBhvr>
                                      <p:tavLst>
                                        <p:tav tm="0">
                                          <p:val>
                                            <p:fltVal val="0"/>
                                          </p:val>
                                        </p:tav>
                                        <p:tav tm="100000">
                                          <p:val>
                                            <p:strVal val="#ppt_w"/>
                                          </p:val>
                                        </p:tav>
                                      </p:tavLst>
                                    </p:anim>
                                    <p:anim calcmode="lin" valueType="num">
                                      <p:cBhvr>
                                        <p:cTn id="64" dur="2000" fill="hold"/>
                                        <p:tgtEl>
                                          <p:spTgt spid="42"/>
                                        </p:tgtEl>
                                        <p:attrNameLst>
                                          <p:attrName>ppt_h</p:attrName>
                                        </p:attrNameLst>
                                      </p:cBhvr>
                                      <p:tavLst>
                                        <p:tav tm="0">
                                          <p:val>
                                            <p:fltVal val="0"/>
                                          </p:val>
                                        </p:tav>
                                        <p:tav tm="100000">
                                          <p:val>
                                            <p:strVal val="#ppt_h"/>
                                          </p:val>
                                        </p:tav>
                                      </p:tavLst>
                                    </p:anim>
                                    <p:anim calcmode="lin" valueType="num">
                                      <p:cBhvr>
                                        <p:cTn id="65" dur="2000" fill="hold"/>
                                        <p:tgtEl>
                                          <p:spTgt spid="42"/>
                                        </p:tgtEl>
                                        <p:attrNameLst>
                                          <p:attrName>ppt_x</p:attrName>
                                        </p:attrNameLst>
                                      </p:cBhvr>
                                      <p:tavLst>
                                        <p:tav tm="0">
                                          <p:val>
                                            <p:fltVal val="0.5"/>
                                          </p:val>
                                        </p:tav>
                                        <p:tav tm="100000">
                                          <p:val>
                                            <p:strVal val="#ppt_x"/>
                                          </p:val>
                                        </p:tav>
                                      </p:tavLst>
                                    </p:anim>
                                    <p:anim calcmode="lin" valueType="num">
                                      <p:cBhvr>
                                        <p:cTn id="66" dur="2000" fill="hold"/>
                                        <p:tgtEl>
                                          <p:spTgt spid="4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43"/>
                                        </p:tgtEl>
                                        <p:attrNameLst>
                                          <p:attrName>style.visibility</p:attrName>
                                        </p:attrNameLst>
                                      </p:cBhvr>
                                      <p:to>
                                        <p:strVal val="visible"/>
                                      </p:to>
                                    </p:set>
                                    <p:anim calcmode="lin" valueType="num">
                                      <p:cBhvr>
                                        <p:cTn id="69" dur="2000" fill="hold"/>
                                        <p:tgtEl>
                                          <p:spTgt spid="43"/>
                                        </p:tgtEl>
                                        <p:attrNameLst>
                                          <p:attrName>ppt_w</p:attrName>
                                        </p:attrNameLst>
                                      </p:cBhvr>
                                      <p:tavLst>
                                        <p:tav tm="0">
                                          <p:val>
                                            <p:fltVal val="0"/>
                                          </p:val>
                                        </p:tav>
                                        <p:tav tm="100000">
                                          <p:val>
                                            <p:strVal val="#ppt_w"/>
                                          </p:val>
                                        </p:tav>
                                      </p:tavLst>
                                    </p:anim>
                                    <p:anim calcmode="lin" valueType="num">
                                      <p:cBhvr>
                                        <p:cTn id="70" dur="2000" fill="hold"/>
                                        <p:tgtEl>
                                          <p:spTgt spid="43"/>
                                        </p:tgtEl>
                                        <p:attrNameLst>
                                          <p:attrName>ppt_h</p:attrName>
                                        </p:attrNameLst>
                                      </p:cBhvr>
                                      <p:tavLst>
                                        <p:tav tm="0">
                                          <p:val>
                                            <p:fltVal val="0"/>
                                          </p:val>
                                        </p:tav>
                                        <p:tav tm="100000">
                                          <p:val>
                                            <p:strVal val="#ppt_h"/>
                                          </p:val>
                                        </p:tav>
                                      </p:tavLst>
                                    </p:anim>
                                    <p:anim calcmode="lin" valueType="num">
                                      <p:cBhvr>
                                        <p:cTn id="71" dur="2000" fill="hold"/>
                                        <p:tgtEl>
                                          <p:spTgt spid="43"/>
                                        </p:tgtEl>
                                        <p:attrNameLst>
                                          <p:attrName>ppt_x</p:attrName>
                                        </p:attrNameLst>
                                      </p:cBhvr>
                                      <p:tavLst>
                                        <p:tav tm="0">
                                          <p:val>
                                            <p:fltVal val="0.5"/>
                                          </p:val>
                                        </p:tav>
                                        <p:tav tm="100000">
                                          <p:val>
                                            <p:strVal val="#ppt_x"/>
                                          </p:val>
                                        </p:tav>
                                      </p:tavLst>
                                    </p:anim>
                                    <p:anim calcmode="lin" valueType="num">
                                      <p:cBhvr>
                                        <p:cTn id="72" dur="2000" fill="hold"/>
                                        <p:tgtEl>
                                          <p:spTgt spid="43"/>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44"/>
                                        </p:tgtEl>
                                        <p:attrNameLst>
                                          <p:attrName>style.visibility</p:attrName>
                                        </p:attrNameLst>
                                      </p:cBhvr>
                                      <p:to>
                                        <p:strVal val="visible"/>
                                      </p:to>
                                    </p:set>
                                    <p:anim calcmode="lin" valueType="num">
                                      <p:cBhvr>
                                        <p:cTn id="75" dur="2000" fill="hold"/>
                                        <p:tgtEl>
                                          <p:spTgt spid="44"/>
                                        </p:tgtEl>
                                        <p:attrNameLst>
                                          <p:attrName>ppt_w</p:attrName>
                                        </p:attrNameLst>
                                      </p:cBhvr>
                                      <p:tavLst>
                                        <p:tav tm="0">
                                          <p:val>
                                            <p:fltVal val="0"/>
                                          </p:val>
                                        </p:tav>
                                        <p:tav tm="100000">
                                          <p:val>
                                            <p:strVal val="#ppt_w"/>
                                          </p:val>
                                        </p:tav>
                                      </p:tavLst>
                                    </p:anim>
                                    <p:anim calcmode="lin" valueType="num">
                                      <p:cBhvr>
                                        <p:cTn id="76" dur="2000" fill="hold"/>
                                        <p:tgtEl>
                                          <p:spTgt spid="44"/>
                                        </p:tgtEl>
                                        <p:attrNameLst>
                                          <p:attrName>ppt_h</p:attrName>
                                        </p:attrNameLst>
                                      </p:cBhvr>
                                      <p:tavLst>
                                        <p:tav tm="0">
                                          <p:val>
                                            <p:fltVal val="0"/>
                                          </p:val>
                                        </p:tav>
                                        <p:tav tm="100000">
                                          <p:val>
                                            <p:strVal val="#ppt_h"/>
                                          </p:val>
                                        </p:tav>
                                      </p:tavLst>
                                    </p:anim>
                                    <p:anim calcmode="lin" valueType="num">
                                      <p:cBhvr>
                                        <p:cTn id="77" dur="2000" fill="hold"/>
                                        <p:tgtEl>
                                          <p:spTgt spid="44"/>
                                        </p:tgtEl>
                                        <p:attrNameLst>
                                          <p:attrName>ppt_x</p:attrName>
                                        </p:attrNameLst>
                                      </p:cBhvr>
                                      <p:tavLst>
                                        <p:tav tm="0">
                                          <p:val>
                                            <p:fltVal val="0.5"/>
                                          </p:val>
                                        </p:tav>
                                        <p:tav tm="100000">
                                          <p:val>
                                            <p:strVal val="#ppt_x"/>
                                          </p:val>
                                        </p:tav>
                                      </p:tavLst>
                                    </p:anim>
                                    <p:anim calcmode="lin" valueType="num">
                                      <p:cBhvr>
                                        <p:cTn id="78" dur="2000" fill="hold"/>
                                        <p:tgtEl>
                                          <p:spTgt spid="44"/>
                                        </p:tgtEl>
                                        <p:attrNameLst>
                                          <p:attrName>ppt_y</p:attrName>
                                        </p:attrNameLst>
                                      </p:cBhvr>
                                      <p:tavLst>
                                        <p:tav tm="0">
                                          <p:val>
                                            <p:fltVal val="0.5"/>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3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3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3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3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3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4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4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2"/>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4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44"/>
                                        </p:tgtEl>
                                        <p:attrNameLst>
                                          <p:attrName>r</p:attrName>
                                        </p:attrNameLst>
                                      </p:cBhvr>
                                    </p:animRot>
                                  </p:childTnLst>
                                </p:cTn>
                              </p:par>
                              <p:par>
                                <p:cTn id="103" presetID="23" presetClass="entr" presetSubtype="32" fill="hold" nodeType="with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2000" fill="hold"/>
                                        <p:tgtEl>
                                          <p:spTgt spid="5"/>
                                        </p:tgtEl>
                                        <p:attrNameLst>
                                          <p:attrName>ppt_w</p:attrName>
                                        </p:attrNameLst>
                                      </p:cBhvr>
                                      <p:tavLst>
                                        <p:tav tm="0">
                                          <p:val>
                                            <p:strVal val="4*#ppt_w"/>
                                          </p:val>
                                        </p:tav>
                                        <p:tav tm="100000">
                                          <p:val>
                                            <p:strVal val="#ppt_w"/>
                                          </p:val>
                                        </p:tav>
                                      </p:tavLst>
                                    </p:anim>
                                    <p:anim calcmode="lin" valueType="num">
                                      <p:cBhvr>
                                        <p:cTn id="106" dur="2000" fill="hold"/>
                                        <p:tgtEl>
                                          <p:spTgt spid="5"/>
                                        </p:tgtEl>
                                        <p:attrNameLst>
                                          <p:attrName>ppt_h</p:attrName>
                                        </p:attrNameLst>
                                      </p:cBhvr>
                                      <p:tavLst>
                                        <p:tav tm="0">
                                          <p:val>
                                            <p:strVal val="4*#ppt_h"/>
                                          </p:val>
                                        </p:tav>
                                        <p:tav tm="100000">
                                          <p:val>
                                            <p:strVal val="#ppt_h"/>
                                          </p:val>
                                        </p:tav>
                                      </p:tavLst>
                                    </p:anim>
                                  </p:childTnLst>
                                </p:cTn>
                              </p:par>
                              <p:par>
                                <p:cTn id="107" presetID="23" presetClass="entr" presetSubtype="32" fill="hold"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p:cTn id="109" dur="2000" fill="hold"/>
                                        <p:tgtEl>
                                          <p:spTgt spid="6"/>
                                        </p:tgtEl>
                                        <p:attrNameLst>
                                          <p:attrName>ppt_w</p:attrName>
                                        </p:attrNameLst>
                                      </p:cBhvr>
                                      <p:tavLst>
                                        <p:tav tm="0">
                                          <p:val>
                                            <p:strVal val="4*#ppt_w"/>
                                          </p:val>
                                        </p:tav>
                                        <p:tav tm="100000">
                                          <p:val>
                                            <p:strVal val="#ppt_w"/>
                                          </p:val>
                                        </p:tav>
                                      </p:tavLst>
                                    </p:anim>
                                    <p:anim calcmode="lin" valueType="num">
                                      <p:cBhvr>
                                        <p:cTn id="110" dur="2000" fill="hold"/>
                                        <p:tgtEl>
                                          <p:spTgt spid="6"/>
                                        </p:tgtEl>
                                        <p:attrNameLst>
                                          <p:attrName>ppt_h</p:attrName>
                                        </p:attrNameLst>
                                      </p:cBhvr>
                                      <p:tavLst>
                                        <p:tav tm="0">
                                          <p:val>
                                            <p:strVal val="4*#ppt_h"/>
                                          </p:val>
                                        </p:tav>
                                        <p:tav tm="100000">
                                          <p:val>
                                            <p:strVal val="#ppt_h"/>
                                          </p:val>
                                        </p:tav>
                                      </p:tavLst>
                                    </p:anim>
                                  </p:childTnLst>
                                </p:cTn>
                              </p:par>
                              <p:par>
                                <p:cTn id="111" presetID="23" presetClass="entr" presetSubtype="32" fill="hold"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p:cTn id="113" dur="2000" fill="hold"/>
                                        <p:tgtEl>
                                          <p:spTgt spid="7"/>
                                        </p:tgtEl>
                                        <p:attrNameLst>
                                          <p:attrName>ppt_w</p:attrName>
                                        </p:attrNameLst>
                                      </p:cBhvr>
                                      <p:tavLst>
                                        <p:tav tm="0">
                                          <p:val>
                                            <p:strVal val="4*#ppt_w"/>
                                          </p:val>
                                        </p:tav>
                                        <p:tav tm="100000">
                                          <p:val>
                                            <p:strVal val="#ppt_w"/>
                                          </p:val>
                                        </p:tav>
                                      </p:tavLst>
                                    </p:anim>
                                    <p:anim calcmode="lin" valueType="num">
                                      <p:cBhvr>
                                        <p:cTn id="114" dur="2000" fill="hold"/>
                                        <p:tgtEl>
                                          <p:spTgt spid="7"/>
                                        </p:tgtEl>
                                        <p:attrNameLst>
                                          <p:attrName>ppt_h</p:attrName>
                                        </p:attrNameLst>
                                      </p:cBhvr>
                                      <p:tavLst>
                                        <p:tav tm="0">
                                          <p:val>
                                            <p:strVal val="4*#ppt_h"/>
                                          </p:val>
                                        </p:tav>
                                        <p:tav tm="100000">
                                          <p:val>
                                            <p:strVal val="#ppt_h"/>
                                          </p:val>
                                        </p:tav>
                                      </p:tavLst>
                                    </p:anim>
                                  </p:childTnLst>
                                </p:cTn>
                              </p:par>
                              <p:par>
                                <p:cTn id="115" presetID="23" presetClass="entr" presetSubtype="32" fill="hold" nodeType="withEffect">
                                  <p:stCondLst>
                                    <p:cond delay="0"/>
                                  </p:stCondLst>
                                  <p:childTnLst>
                                    <p:set>
                                      <p:cBhvr>
                                        <p:cTn id="116" dur="1" fill="hold">
                                          <p:stCondLst>
                                            <p:cond delay="0"/>
                                          </p:stCondLst>
                                        </p:cTn>
                                        <p:tgtEl>
                                          <p:spTgt spid="8"/>
                                        </p:tgtEl>
                                        <p:attrNameLst>
                                          <p:attrName>style.visibility</p:attrName>
                                        </p:attrNameLst>
                                      </p:cBhvr>
                                      <p:to>
                                        <p:strVal val="visible"/>
                                      </p:to>
                                    </p:set>
                                    <p:anim calcmode="lin" valueType="num">
                                      <p:cBhvr>
                                        <p:cTn id="117" dur="2000" fill="hold"/>
                                        <p:tgtEl>
                                          <p:spTgt spid="8"/>
                                        </p:tgtEl>
                                        <p:attrNameLst>
                                          <p:attrName>ppt_w</p:attrName>
                                        </p:attrNameLst>
                                      </p:cBhvr>
                                      <p:tavLst>
                                        <p:tav tm="0">
                                          <p:val>
                                            <p:strVal val="4*#ppt_w"/>
                                          </p:val>
                                        </p:tav>
                                        <p:tav tm="100000">
                                          <p:val>
                                            <p:strVal val="#ppt_w"/>
                                          </p:val>
                                        </p:tav>
                                      </p:tavLst>
                                    </p:anim>
                                    <p:anim calcmode="lin" valueType="num">
                                      <p:cBhvr>
                                        <p:cTn id="118" dur="2000" fill="hold"/>
                                        <p:tgtEl>
                                          <p:spTgt spid="8"/>
                                        </p:tgtEl>
                                        <p:attrNameLst>
                                          <p:attrName>ppt_h</p:attrName>
                                        </p:attrNameLst>
                                      </p:cBhvr>
                                      <p:tavLst>
                                        <p:tav tm="0">
                                          <p:val>
                                            <p:strVal val="4*#ppt_h"/>
                                          </p:val>
                                        </p:tav>
                                        <p:tav tm="100000">
                                          <p:val>
                                            <p:strVal val="#ppt_h"/>
                                          </p:val>
                                        </p:tav>
                                      </p:tavLst>
                                    </p:anim>
                                  </p:childTnLst>
                                </p:cTn>
                              </p:par>
                              <p:par>
                                <p:cTn id="119" presetID="23" presetClass="entr" presetSubtype="32" fill="hold"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p:cTn id="121" dur="2000" fill="hold"/>
                                        <p:tgtEl>
                                          <p:spTgt spid="9"/>
                                        </p:tgtEl>
                                        <p:attrNameLst>
                                          <p:attrName>ppt_w</p:attrName>
                                        </p:attrNameLst>
                                      </p:cBhvr>
                                      <p:tavLst>
                                        <p:tav tm="0">
                                          <p:val>
                                            <p:strVal val="4*#ppt_w"/>
                                          </p:val>
                                        </p:tav>
                                        <p:tav tm="100000">
                                          <p:val>
                                            <p:strVal val="#ppt_w"/>
                                          </p:val>
                                        </p:tav>
                                      </p:tavLst>
                                    </p:anim>
                                    <p:anim calcmode="lin" valueType="num">
                                      <p:cBhvr>
                                        <p:cTn id="122" dur="2000" fill="hold"/>
                                        <p:tgtEl>
                                          <p:spTgt spid="9"/>
                                        </p:tgtEl>
                                        <p:attrNameLst>
                                          <p:attrName>ppt_h</p:attrName>
                                        </p:attrNameLst>
                                      </p:cBhvr>
                                      <p:tavLst>
                                        <p:tav tm="0">
                                          <p:val>
                                            <p:strVal val="4*#ppt_h"/>
                                          </p:val>
                                        </p:tav>
                                        <p:tav tm="100000">
                                          <p:val>
                                            <p:strVal val="#ppt_h"/>
                                          </p:val>
                                        </p:tav>
                                      </p:tavLst>
                                    </p:anim>
                                  </p:childTnLst>
                                </p:cTn>
                              </p:par>
                              <p:par>
                                <p:cTn id="123" presetID="23" presetClass="entr" presetSubtype="32" fill="hold"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p:cTn id="125" dur="2000" fill="hold"/>
                                        <p:tgtEl>
                                          <p:spTgt spid="10"/>
                                        </p:tgtEl>
                                        <p:attrNameLst>
                                          <p:attrName>ppt_w</p:attrName>
                                        </p:attrNameLst>
                                      </p:cBhvr>
                                      <p:tavLst>
                                        <p:tav tm="0">
                                          <p:val>
                                            <p:strVal val="4*#ppt_w"/>
                                          </p:val>
                                        </p:tav>
                                        <p:tav tm="100000">
                                          <p:val>
                                            <p:strVal val="#ppt_w"/>
                                          </p:val>
                                        </p:tav>
                                      </p:tavLst>
                                    </p:anim>
                                    <p:anim calcmode="lin" valueType="num">
                                      <p:cBhvr>
                                        <p:cTn id="126" dur="2000" fill="hold"/>
                                        <p:tgtEl>
                                          <p:spTgt spid="10"/>
                                        </p:tgtEl>
                                        <p:attrNameLst>
                                          <p:attrName>ppt_h</p:attrName>
                                        </p:attrNameLst>
                                      </p:cBhvr>
                                      <p:tavLst>
                                        <p:tav tm="0">
                                          <p:val>
                                            <p:strVal val="4*#ppt_h"/>
                                          </p:val>
                                        </p:tav>
                                        <p:tav tm="100000">
                                          <p:val>
                                            <p:strVal val="#ppt_h"/>
                                          </p:val>
                                        </p:tav>
                                      </p:tavLst>
                                    </p:anim>
                                  </p:childTnLst>
                                </p:cTn>
                              </p:par>
                              <p:par>
                                <p:cTn id="127" presetID="23" presetClass="entr" presetSubtype="32" fill="hold" nodeType="withEffect">
                                  <p:stCondLst>
                                    <p:cond delay="0"/>
                                  </p:stCondLst>
                                  <p:childTnLst>
                                    <p:set>
                                      <p:cBhvr>
                                        <p:cTn id="128" dur="1" fill="hold">
                                          <p:stCondLst>
                                            <p:cond delay="0"/>
                                          </p:stCondLst>
                                        </p:cTn>
                                        <p:tgtEl>
                                          <p:spTgt spid="11"/>
                                        </p:tgtEl>
                                        <p:attrNameLst>
                                          <p:attrName>style.visibility</p:attrName>
                                        </p:attrNameLst>
                                      </p:cBhvr>
                                      <p:to>
                                        <p:strVal val="visible"/>
                                      </p:to>
                                    </p:set>
                                    <p:anim calcmode="lin" valueType="num">
                                      <p:cBhvr>
                                        <p:cTn id="129" dur="2000" fill="hold"/>
                                        <p:tgtEl>
                                          <p:spTgt spid="11"/>
                                        </p:tgtEl>
                                        <p:attrNameLst>
                                          <p:attrName>ppt_w</p:attrName>
                                        </p:attrNameLst>
                                      </p:cBhvr>
                                      <p:tavLst>
                                        <p:tav tm="0">
                                          <p:val>
                                            <p:strVal val="4*#ppt_w"/>
                                          </p:val>
                                        </p:tav>
                                        <p:tav tm="100000">
                                          <p:val>
                                            <p:strVal val="#ppt_w"/>
                                          </p:val>
                                        </p:tav>
                                      </p:tavLst>
                                    </p:anim>
                                    <p:anim calcmode="lin" valueType="num">
                                      <p:cBhvr>
                                        <p:cTn id="130" dur="2000" fill="hold"/>
                                        <p:tgtEl>
                                          <p:spTgt spid="11"/>
                                        </p:tgtEl>
                                        <p:attrNameLst>
                                          <p:attrName>ppt_h</p:attrName>
                                        </p:attrNameLst>
                                      </p:cBhvr>
                                      <p:tavLst>
                                        <p:tav tm="0">
                                          <p:val>
                                            <p:strVal val="4*#ppt_h"/>
                                          </p:val>
                                        </p:tav>
                                        <p:tav tm="100000">
                                          <p:val>
                                            <p:strVal val="#ppt_h"/>
                                          </p:val>
                                        </p:tav>
                                      </p:tavLst>
                                    </p:anim>
                                  </p:childTnLst>
                                </p:cTn>
                              </p:par>
                              <p:par>
                                <p:cTn id="131" presetID="23" presetClass="entr" presetSubtype="32" fill="hold" nodeType="with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p:cTn id="133" dur="2000" fill="hold"/>
                                        <p:tgtEl>
                                          <p:spTgt spid="12"/>
                                        </p:tgtEl>
                                        <p:attrNameLst>
                                          <p:attrName>ppt_w</p:attrName>
                                        </p:attrNameLst>
                                      </p:cBhvr>
                                      <p:tavLst>
                                        <p:tav tm="0">
                                          <p:val>
                                            <p:strVal val="4*#ppt_w"/>
                                          </p:val>
                                        </p:tav>
                                        <p:tav tm="100000">
                                          <p:val>
                                            <p:strVal val="#ppt_w"/>
                                          </p:val>
                                        </p:tav>
                                      </p:tavLst>
                                    </p:anim>
                                    <p:anim calcmode="lin" valueType="num">
                                      <p:cBhvr>
                                        <p:cTn id="134" dur="2000" fill="hold"/>
                                        <p:tgtEl>
                                          <p:spTgt spid="12"/>
                                        </p:tgtEl>
                                        <p:attrNameLst>
                                          <p:attrName>ppt_h</p:attrName>
                                        </p:attrNameLst>
                                      </p:cBhvr>
                                      <p:tavLst>
                                        <p:tav tm="0">
                                          <p:val>
                                            <p:strVal val="4*#ppt_h"/>
                                          </p:val>
                                        </p:tav>
                                        <p:tav tm="100000">
                                          <p:val>
                                            <p:strVal val="#ppt_h"/>
                                          </p:val>
                                        </p:tav>
                                      </p:tavLst>
                                    </p:anim>
                                  </p:childTnLst>
                                </p:cTn>
                              </p:par>
                              <p:par>
                                <p:cTn id="135" presetID="23" presetClass="entr" presetSubtype="32" fill="hold" nodeType="withEffect">
                                  <p:stCondLst>
                                    <p:cond delay="0"/>
                                  </p:stCondLst>
                                  <p:childTnLst>
                                    <p:set>
                                      <p:cBhvr>
                                        <p:cTn id="136" dur="1" fill="hold">
                                          <p:stCondLst>
                                            <p:cond delay="0"/>
                                          </p:stCondLst>
                                        </p:cTn>
                                        <p:tgtEl>
                                          <p:spTgt spid="13"/>
                                        </p:tgtEl>
                                        <p:attrNameLst>
                                          <p:attrName>style.visibility</p:attrName>
                                        </p:attrNameLst>
                                      </p:cBhvr>
                                      <p:to>
                                        <p:strVal val="visible"/>
                                      </p:to>
                                    </p:set>
                                    <p:anim calcmode="lin" valueType="num">
                                      <p:cBhvr>
                                        <p:cTn id="137" dur="2000" fill="hold"/>
                                        <p:tgtEl>
                                          <p:spTgt spid="13"/>
                                        </p:tgtEl>
                                        <p:attrNameLst>
                                          <p:attrName>ppt_w</p:attrName>
                                        </p:attrNameLst>
                                      </p:cBhvr>
                                      <p:tavLst>
                                        <p:tav tm="0">
                                          <p:val>
                                            <p:strVal val="4*#ppt_w"/>
                                          </p:val>
                                        </p:tav>
                                        <p:tav tm="100000">
                                          <p:val>
                                            <p:strVal val="#ppt_w"/>
                                          </p:val>
                                        </p:tav>
                                      </p:tavLst>
                                    </p:anim>
                                    <p:anim calcmode="lin" valueType="num">
                                      <p:cBhvr>
                                        <p:cTn id="138" dur="2000" fill="hold"/>
                                        <p:tgtEl>
                                          <p:spTgt spid="13"/>
                                        </p:tgtEl>
                                        <p:attrNameLst>
                                          <p:attrName>ppt_h</p:attrName>
                                        </p:attrNameLst>
                                      </p:cBhvr>
                                      <p:tavLst>
                                        <p:tav tm="0">
                                          <p:val>
                                            <p:strVal val="4*#ppt_h"/>
                                          </p:val>
                                        </p:tav>
                                        <p:tav tm="100000">
                                          <p:val>
                                            <p:strVal val="#ppt_h"/>
                                          </p:val>
                                        </p:tav>
                                      </p:tavLst>
                                    </p:anim>
                                  </p:childTnLst>
                                </p:cTn>
                              </p:par>
                              <p:par>
                                <p:cTn id="139" presetID="23" presetClass="entr" presetSubtype="32" fill="hold" nodeType="withEffect">
                                  <p:stCondLst>
                                    <p:cond delay="0"/>
                                  </p:stCondLst>
                                  <p:childTnLst>
                                    <p:set>
                                      <p:cBhvr>
                                        <p:cTn id="140" dur="1" fill="hold">
                                          <p:stCondLst>
                                            <p:cond delay="0"/>
                                          </p:stCondLst>
                                        </p:cTn>
                                        <p:tgtEl>
                                          <p:spTgt spid="14"/>
                                        </p:tgtEl>
                                        <p:attrNameLst>
                                          <p:attrName>style.visibility</p:attrName>
                                        </p:attrNameLst>
                                      </p:cBhvr>
                                      <p:to>
                                        <p:strVal val="visible"/>
                                      </p:to>
                                    </p:set>
                                    <p:anim calcmode="lin" valueType="num">
                                      <p:cBhvr>
                                        <p:cTn id="141" dur="2000" fill="hold"/>
                                        <p:tgtEl>
                                          <p:spTgt spid="14"/>
                                        </p:tgtEl>
                                        <p:attrNameLst>
                                          <p:attrName>ppt_w</p:attrName>
                                        </p:attrNameLst>
                                      </p:cBhvr>
                                      <p:tavLst>
                                        <p:tav tm="0">
                                          <p:val>
                                            <p:strVal val="4*#ppt_w"/>
                                          </p:val>
                                        </p:tav>
                                        <p:tav tm="100000">
                                          <p:val>
                                            <p:strVal val="#ppt_w"/>
                                          </p:val>
                                        </p:tav>
                                      </p:tavLst>
                                    </p:anim>
                                    <p:anim calcmode="lin" valueType="num">
                                      <p:cBhvr>
                                        <p:cTn id="142" dur="2000" fill="hold"/>
                                        <p:tgtEl>
                                          <p:spTgt spid="14"/>
                                        </p:tgtEl>
                                        <p:attrNameLst>
                                          <p:attrName>ppt_h</p:attrName>
                                        </p:attrNameLst>
                                      </p:cBhvr>
                                      <p:tavLst>
                                        <p:tav tm="0">
                                          <p:val>
                                            <p:strVal val="4*#ppt_h"/>
                                          </p:val>
                                        </p:tav>
                                        <p:tav tm="100000">
                                          <p:val>
                                            <p:strVal val="#ppt_h"/>
                                          </p:val>
                                        </p:tav>
                                      </p:tavLst>
                                    </p:anim>
                                  </p:childTnLst>
                                </p:cTn>
                              </p:par>
                              <p:par>
                                <p:cTn id="143" presetID="23" presetClass="entr" presetSubtype="32" fill="hold" nodeType="withEffect">
                                  <p:stCondLst>
                                    <p:cond delay="0"/>
                                  </p:stCondLst>
                                  <p:childTnLst>
                                    <p:set>
                                      <p:cBhvr>
                                        <p:cTn id="144" dur="1" fill="hold">
                                          <p:stCondLst>
                                            <p:cond delay="0"/>
                                          </p:stCondLst>
                                        </p:cTn>
                                        <p:tgtEl>
                                          <p:spTgt spid="15"/>
                                        </p:tgtEl>
                                        <p:attrNameLst>
                                          <p:attrName>style.visibility</p:attrName>
                                        </p:attrNameLst>
                                      </p:cBhvr>
                                      <p:to>
                                        <p:strVal val="visible"/>
                                      </p:to>
                                    </p:set>
                                    <p:anim calcmode="lin" valueType="num">
                                      <p:cBhvr>
                                        <p:cTn id="145" dur="2000" fill="hold"/>
                                        <p:tgtEl>
                                          <p:spTgt spid="15"/>
                                        </p:tgtEl>
                                        <p:attrNameLst>
                                          <p:attrName>ppt_w</p:attrName>
                                        </p:attrNameLst>
                                      </p:cBhvr>
                                      <p:tavLst>
                                        <p:tav tm="0">
                                          <p:val>
                                            <p:strVal val="4*#ppt_w"/>
                                          </p:val>
                                        </p:tav>
                                        <p:tav tm="100000">
                                          <p:val>
                                            <p:strVal val="#ppt_w"/>
                                          </p:val>
                                        </p:tav>
                                      </p:tavLst>
                                    </p:anim>
                                    <p:anim calcmode="lin" valueType="num">
                                      <p:cBhvr>
                                        <p:cTn id="146" dur="2000" fill="hold"/>
                                        <p:tgtEl>
                                          <p:spTgt spid="15"/>
                                        </p:tgtEl>
                                        <p:attrNameLst>
                                          <p:attrName>ppt_h</p:attrName>
                                        </p:attrNameLst>
                                      </p:cBhvr>
                                      <p:tavLst>
                                        <p:tav tm="0">
                                          <p:val>
                                            <p:strVal val="4*#ppt_h"/>
                                          </p:val>
                                        </p:tav>
                                        <p:tav tm="100000">
                                          <p:val>
                                            <p:strVal val="#ppt_h"/>
                                          </p:val>
                                        </p:tav>
                                      </p:tavLst>
                                    </p:anim>
                                  </p:childTnLst>
                                </p:cTn>
                              </p:par>
                              <p:par>
                                <p:cTn id="147" presetID="23" presetClass="entr" presetSubtype="32" fill="hold" nodeType="withEffect">
                                  <p:stCondLst>
                                    <p:cond delay="0"/>
                                  </p:stCondLst>
                                  <p:childTnLst>
                                    <p:set>
                                      <p:cBhvr>
                                        <p:cTn id="148" dur="1" fill="hold">
                                          <p:stCondLst>
                                            <p:cond delay="0"/>
                                          </p:stCondLst>
                                        </p:cTn>
                                        <p:tgtEl>
                                          <p:spTgt spid="16"/>
                                        </p:tgtEl>
                                        <p:attrNameLst>
                                          <p:attrName>style.visibility</p:attrName>
                                        </p:attrNameLst>
                                      </p:cBhvr>
                                      <p:to>
                                        <p:strVal val="visible"/>
                                      </p:to>
                                    </p:set>
                                    <p:anim calcmode="lin" valueType="num">
                                      <p:cBhvr>
                                        <p:cTn id="149" dur="2000" fill="hold"/>
                                        <p:tgtEl>
                                          <p:spTgt spid="16"/>
                                        </p:tgtEl>
                                        <p:attrNameLst>
                                          <p:attrName>ppt_w</p:attrName>
                                        </p:attrNameLst>
                                      </p:cBhvr>
                                      <p:tavLst>
                                        <p:tav tm="0">
                                          <p:val>
                                            <p:strVal val="4*#ppt_w"/>
                                          </p:val>
                                        </p:tav>
                                        <p:tav tm="100000">
                                          <p:val>
                                            <p:strVal val="#ppt_w"/>
                                          </p:val>
                                        </p:tav>
                                      </p:tavLst>
                                    </p:anim>
                                    <p:anim calcmode="lin" valueType="num">
                                      <p:cBhvr>
                                        <p:cTn id="150" dur="2000" fill="hold"/>
                                        <p:tgtEl>
                                          <p:spTgt spid="16"/>
                                        </p:tgtEl>
                                        <p:attrNameLst>
                                          <p:attrName>ppt_h</p:attrName>
                                        </p:attrNameLst>
                                      </p:cBhvr>
                                      <p:tavLst>
                                        <p:tav tm="0">
                                          <p:val>
                                            <p:strVal val="4*#ppt_h"/>
                                          </p:val>
                                        </p:tav>
                                        <p:tav tm="100000">
                                          <p:val>
                                            <p:strVal val="#ppt_h"/>
                                          </p:val>
                                        </p:tav>
                                      </p:tavLst>
                                    </p:anim>
                                  </p:childTnLst>
                                </p:cTn>
                              </p:par>
                              <p:par>
                                <p:cTn id="151" presetID="23" presetClass="entr" presetSubtype="32" fill="hold" nodeType="withEffect">
                                  <p:stCondLst>
                                    <p:cond delay="0"/>
                                  </p:stCondLst>
                                  <p:childTnLst>
                                    <p:set>
                                      <p:cBhvr>
                                        <p:cTn id="152" dur="1" fill="hold">
                                          <p:stCondLst>
                                            <p:cond delay="0"/>
                                          </p:stCondLst>
                                        </p:cTn>
                                        <p:tgtEl>
                                          <p:spTgt spid="17"/>
                                        </p:tgtEl>
                                        <p:attrNameLst>
                                          <p:attrName>style.visibility</p:attrName>
                                        </p:attrNameLst>
                                      </p:cBhvr>
                                      <p:to>
                                        <p:strVal val="visible"/>
                                      </p:to>
                                    </p:set>
                                    <p:anim calcmode="lin" valueType="num">
                                      <p:cBhvr>
                                        <p:cTn id="153" dur="2000" fill="hold"/>
                                        <p:tgtEl>
                                          <p:spTgt spid="17"/>
                                        </p:tgtEl>
                                        <p:attrNameLst>
                                          <p:attrName>ppt_w</p:attrName>
                                        </p:attrNameLst>
                                      </p:cBhvr>
                                      <p:tavLst>
                                        <p:tav tm="0">
                                          <p:val>
                                            <p:strVal val="4*#ppt_w"/>
                                          </p:val>
                                        </p:tav>
                                        <p:tav tm="100000">
                                          <p:val>
                                            <p:strVal val="#ppt_w"/>
                                          </p:val>
                                        </p:tav>
                                      </p:tavLst>
                                    </p:anim>
                                    <p:anim calcmode="lin" valueType="num">
                                      <p:cBhvr>
                                        <p:cTn id="154" dur="2000" fill="hold"/>
                                        <p:tgtEl>
                                          <p:spTgt spid="17"/>
                                        </p:tgtEl>
                                        <p:attrNameLst>
                                          <p:attrName>ppt_h</p:attrName>
                                        </p:attrNameLst>
                                      </p:cBhvr>
                                      <p:tavLst>
                                        <p:tav tm="0">
                                          <p:val>
                                            <p:strVal val="4*#ppt_h"/>
                                          </p:val>
                                        </p:tav>
                                        <p:tav tm="100000">
                                          <p:val>
                                            <p:strVal val="#ppt_h"/>
                                          </p:val>
                                        </p:tav>
                                      </p:tavLst>
                                    </p:anim>
                                  </p:childTnLst>
                                </p:cTn>
                              </p:par>
                              <p:par>
                                <p:cTn id="155" presetID="23" presetClass="entr" presetSubtype="32" fill="hold"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p:cTn id="157" dur="2000" fill="hold"/>
                                        <p:tgtEl>
                                          <p:spTgt spid="18"/>
                                        </p:tgtEl>
                                        <p:attrNameLst>
                                          <p:attrName>ppt_w</p:attrName>
                                        </p:attrNameLst>
                                      </p:cBhvr>
                                      <p:tavLst>
                                        <p:tav tm="0">
                                          <p:val>
                                            <p:strVal val="4*#ppt_w"/>
                                          </p:val>
                                        </p:tav>
                                        <p:tav tm="100000">
                                          <p:val>
                                            <p:strVal val="#ppt_w"/>
                                          </p:val>
                                        </p:tav>
                                      </p:tavLst>
                                    </p:anim>
                                    <p:anim calcmode="lin" valueType="num">
                                      <p:cBhvr>
                                        <p:cTn id="158" dur="2000" fill="hold"/>
                                        <p:tgtEl>
                                          <p:spTgt spid="18"/>
                                        </p:tgtEl>
                                        <p:attrNameLst>
                                          <p:attrName>ppt_h</p:attrName>
                                        </p:attrNameLst>
                                      </p:cBhvr>
                                      <p:tavLst>
                                        <p:tav tm="0">
                                          <p:val>
                                            <p:strVal val="4*#ppt_h"/>
                                          </p:val>
                                        </p:tav>
                                        <p:tav tm="100000">
                                          <p:val>
                                            <p:strVal val="#ppt_h"/>
                                          </p:val>
                                        </p:tav>
                                      </p:tavLst>
                                    </p:anim>
                                  </p:childTnLst>
                                </p:cTn>
                              </p:par>
                              <p:par>
                                <p:cTn id="159" presetID="23" presetClass="entr" presetSubtype="32" fill="hold"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p:cTn id="161" dur="2000" fill="hold"/>
                                        <p:tgtEl>
                                          <p:spTgt spid="19"/>
                                        </p:tgtEl>
                                        <p:attrNameLst>
                                          <p:attrName>ppt_w</p:attrName>
                                        </p:attrNameLst>
                                      </p:cBhvr>
                                      <p:tavLst>
                                        <p:tav tm="0">
                                          <p:val>
                                            <p:strVal val="4*#ppt_w"/>
                                          </p:val>
                                        </p:tav>
                                        <p:tav tm="100000">
                                          <p:val>
                                            <p:strVal val="#ppt_w"/>
                                          </p:val>
                                        </p:tav>
                                      </p:tavLst>
                                    </p:anim>
                                    <p:anim calcmode="lin" valueType="num">
                                      <p:cBhvr>
                                        <p:cTn id="162" dur="2000" fill="hold"/>
                                        <p:tgtEl>
                                          <p:spTgt spid="19"/>
                                        </p:tgtEl>
                                        <p:attrNameLst>
                                          <p:attrName>ppt_h</p:attrName>
                                        </p:attrNameLst>
                                      </p:cBhvr>
                                      <p:tavLst>
                                        <p:tav tm="0">
                                          <p:val>
                                            <p:strVal val="4*#ppt_h"/>
                                          </p:val>
                                        </p:tav>
                                        <p:tav tm="100000">
                                          <p:val>
                                            <p:strVal val="#ppt_h"/>
                                          </p:val>
                                        </p:tav>
                                      </p:tavLst>
                                    </p:anim>
                                  </p:childTnLst>
                                </p:cTn>
                              </p:par>
                              <p:par>
                                <p:cTn id="163" presetID="23" presetClass="entr" presetSubtype="32" fill="hold" nodeType="withEffect">
                                  <p:stCondLst>
                                    <p:cond delay="0"/>
                                  </p:stCondLst>
                                  <p:childTnLst>
                                    <p:set>
                                      <p:cBhvr>
                                        <p:cTn id="164" dur="1" fill="hold">
                                          <p:stCondLst>
                                            <p:cond delay="0"/>
                                          </p:stCondLst>
                                        </p:cTn>
                                        <p:tgtEl>
                                          <p:spTgt spid="20"/>
                                        </p:tgtEl>
                                        <p:attrNameLst>
                                          <p:attrName>style.visibility</p:attrName>
                                        </p:attrNameLst>
                                      </p:cBhvr>
                                      <p:to>
                                        <p:strVal val="visible"/>
                                      </p:to>
                                    </p:set>
                                    <p:anim calcmode="lin" valueType="num">
                                      <p:cBhvr>
                                        <p:cTn id="165" dur="2000" fill="hold"/>
                                        <p:tgtEl>
                                          <p:spTgt spid="20"/>
                                        </p:tgtEl>
                                        <p:attrNameLst>
                                          <p:attrName>ppt_w</p:attrName>
                                        </p:attrNameLst>
                                      </p:cBhvr>
                                      <p:tavLst>
                                        <p:tav tm="0">
                                          <p:val>
                                            <p:strVal val="4*#ppt_w"/>
                                          </p:val>
                                        </p:tav>
                                        <p:tav tm="100000">
                                          <p:val>
                                            <p:strVal val="#ppt_w"/>
                                          </p:val>
                                        </p:tav>
                                      </p:tavLst>
                                    </p:anim>
                                    <p:anim calcmode="lin" valueType="num">
                                      <p:cBhvr>
                                        <p:cTn id="166" dur="2000" fill="hold"/>
                                        <p:tgtEl>
                                          <p:spTgt spid="20"/>
                                        </p:tgtEl>
                                        <p:attrNameLst>
                                          <p:attrName>ppt_h</p:attrName>
                                        </p:attrNameLst>
                                      </p:cBhvr>
                                      <p:tavLst>
                                        <p:tav tm="0">
                                          <p:val>
                                            <p:strVal val="4*#ppt_h"/>
                                          </p:val>
                                        </p:tav>
                                        <p:tav tm="100000">
                                          <p:val>
                                            <p:strVal val="#ppt_h"/>
                                          </p:val>
                                        </p:tav>
                                      </p:tavLst>
                                    </p:anim>
                                  </p:childTnLst>
                                </p:cTn>
                              </p:par>
                              <p:par>
                                <p:cTn id="167" presetID="23" presetClass="entr" presetSubtype="32" fill="hold" nodeType="withEffect">
                                  <p:stCondLst>
                                    <p:cond delay="0"/>
                                  </p:stCondLst>
                                  <p:childTnLst>
                                    <p:set>
                                      <p:cBhvr>
                                        <p:cTn id="168" dur="1" fill="hold">
                                          <p:stCondLst>
                                            <p:cond delay="0"/>
                                          </p:stCondLst>
                                        </p:cTn>
                                        <p:tgtEl>
                                          <p:spTgt spid="21"/>
                                        </p:tgtEl>
                                        <p:attrNameLst>
                                          <p:attrName>style.visibility</p:attrName>
                                        </p:attrNameLst>
                                      </p:cBhvr>
                                      <p:to>
                                        <p:strVal val="visible"/>
                                      </p:to>
                                    </p:set>
                                    <p:anim calcmode="lin" valueType="num">
                                      <p:cBhvr>
                                        <p:cTn id="169" dur="2000" fill="hold"/>
                                        <p:tgtEl>
                                          <p:spTgt spid="21"/>
                                        </p:tgtEl>
                                        <p:attrNameLst>
                                          <p:attrName>ppt_w</p:attrName>
                                        </p:attrNameLst>
                                      </p:cBhvr>
                                      <p:tavLst>
                                        <p:tav tm="0">
                                          <p:val>
                                            <p:strVal val="4*#ppt_w"/>
                                          </p:val>
                                        </p:tav>
                                        <p:tav tm="100000">
                                          <p:val>
                                            <p:strVal val="#ppt_w"/>
                                          </p:val>
                                        </p:tav>
                                      </p:tavLst>
                                    </p:anim>
                                    <p:anim calcmode="lin" valueType="num">
                                      <p:cBhvr>
                                        <p:cTn id="170" dur="2000" fill="hold"/>
                                        <p:tgtEl>
                                          <p:spTgt spid="21"/>
                                        </p:tgtEl>
                                        <p:attrNameLst>
                                          <p:attrName>ppt_h</p:attrName>
                                        </p:attrNameLst>
                                      </p:cBhvr>
                                      <p:tavLst>
                                        <p:tav tm="0">
                                          <p:val>
                                            <p:strVal val="4*#ppt_h"/>
                                          </p:val>
                                        </p:tav>
                                        <p:tav tm="100000">
                                          <p:val>
                                            <p:strVal val="#ppt_h"/>
                                          </p:val>
                                        </p:tav>
                                      </p:tavLst>
                                    </p:anim>
                                  </p:childTnLst>
                                </p:cTn>
                              </p:par>
                              <p:par>
                                <p:cTn id="171" presetID="23" presetClass="entr" presetSubtype="32" fill="hold" nodeType="withEffect">
                                  <p:stCondLst>
                                    <p:cond delay="0"/>
                                  </p:stCondLst>
                                  <p:childTnLst>
                                    <p:set>
                                      <p:cBhvr>
                                        <p:cTn id="172" dur="1" fill="hold">
                                          <p:stCondLst>
                                            <p:cond delay="0"/>
                                          </p:stCondLst>
                                        </p:cTn>
                                        <p:tgtEl>
                                          <p:spTgt spid="22"/>
                                        </p:tgtEl>
                                        <p:attrNameLst>
                                          <p:attrName>style.visibility</p:attrName>
                                        </p:attrNameLst>
                                      </p:cBhvr>
                                      <p:to>
                                        <p:strVal val="visible"/>
                                      </p:to>
                                    </p:set>
                                    <p:anim calcmode="lin" valueType="num">
                                      <p:cBhvr>
                                        <p:cTn id="173" dur="2000" fill="hold"/>
                                        <p:tgtEl>
                                          <p:spTgt spid="22"/>
                                        </p:tgtEl>
                                        <p:attrNameLst>
                                          <p:attrName>ppt_w</p:attrName>
                                        </p:attrNameLst>
                                      </p:cBhvr>
                                      <p:tavLst>
                                        <p:tav tm="0">
                                          <p:val>
                                            <p:strVal val="4*#ppt_w"/>
                                          </p:val>
                                        </p:tav>
                                        <p:tav tm="100000">
                                          <p:val>
                                            <p:strVal val="#ppt_w"/>
                                          </p:val>
                                        </p:tav>
                                      </p:tavLst>
                                    </p:anim>
                                    <p:anim calcmode="lin" valueType="num">
                                      <p:cBhvr>
                                        <p:cTn id="174" dur="2000" fill="hold"/>
                                        <p:tgtEl>
                                          <p:spTgt spid="22"/>
                                        </p:tgtEl>
                                        <p:attrNameLst>
                                          <p:attrName>ppt_h</p:attrName>
                                        </p:attrNameLst>
                                      </p:cBhvr>
                                      <p:tavLst>
                                        <p:tav tm="0">
                                          <p:val>
                                            <p:strVal val="4*#ppt_h"/>
                                          </p:val>
                                        </p:tav>
                                        <p:tav tm="100000">
                                          <p:val>
                                            <p:strVal val="#ppt_h"/>
                                          </p:val>
                                        </p:tav>
                                      </p:tavLst>
                                    </p:anim>
                                  </p:childTnLst>
                                </p:cTn>
                              </p:par>
                              <p:par>
                                <p:cTn id="175" presetID="23" presetClass="entr" presetSubtype="32" fill="hold" nodeType="withEffect">
                                  <p:stCondLst>
                                    <p:cond delay="0"/>
                                  </p:stCondLst>
                                  <p:childTnLst>
                                    <p:set>
                                      <p:cBhvr>
                                        <p:cTn id="176" dur="1" fill="hold">
                                          <p:stCondLst>
                                            <p:cond delay="0"/>
                                          </p:stCondLst>
                                        </p:cTn>
                                        <p:tgtEl>
                                          <p:spTgt spid="23"/>
                                        </p:tgtEl>
                                        <p:attrNameLst>
                                          <p:attrName>style.visibility</p:attrName>
                                        </p:attrNameLst>
                                      </p:cBhvr>
                                      <p:to>
                                        <p:strVal val="visible"/>
                                      </p:to>
                                    </p:set>
                                    <p:anim calcmode="lin" valueType="num">
                                      <p:cBhvr>
                                        <p:cTn id="177" dur="2000" fill="hold"/>
                                        <p:tgtEl>
                                          <p:spTgt spid="23"/>
                                        </p:tgtEl>
                                        <p:attrNameLst>
                                          <p:attrName>ppt_w</p:attrName>
                                        </p:attrNameLst>
                                      </p:cBhvr>
                                      <p:tavLst>
                                        <p:tav tm="0">
                                          <p:val>
                                            <p:strVal val="4*#ppt_w"/>
                                          </p:val>
                                        </p:tav>
                                        <p:tav tm="100000">
                                          <p:val>
                                            <p:strVal val="#ppt_w"/>
                                          </p:val>
                                        </p:tav>
                                      </p:tavLst>
                                    </p:anim>
                                    <p:anim calcmode="lin" valueType="num">
                                      <p:cBhvr>
                                        <p:cTn id="178" dur="2000" fill="hold"/>
                                        <p:tgtEl>
                                          <p:spTgt spid="23"/>
                                        </p:tgtEl>
                                        <p:attrNameLst>
                                          <p:attrName>ppt_h</p:attrName>
                                        </p:attrNameLst>
                                      </p:cBhvr>
                                      <p:tavLst>
                                        <p:tav tm="0">
                                          <p:val>
                                            <p:strVal val="4*#ppt_h"/>
                                          </p:val>
                                        </p:tav>
                                        <p:tav tm="100000">
                                          <p:val>
                                            <p:strVal val="#ppt_h"/>
                                          </p:val>
                                        </p:tav>
                                      </p:tavLst>
                                    </p:anim>
                                  </p:childTnLst>
                                </p:cTn>
                              </p:par>
                              <p:par>
                                <p:cTn id="179" presetID="23" presetClass="entr" presetSubtype="32" fill="hold" nodeType="withEffect">
                                  <p:stCondLst>
                                    <p:cond delay="0"/>
                                  </p:stCondLst>
                                  <p:childTnLst>
                                    <p:set>
                                      <p:cBhvr>
                                        <p:cTn id="180" dur="1" fill="hold">
                                          <p:stCondLst>
                                            <p:cond delay="0"/>
                                          </p:stCondLst>
                                        </p:cTn>
                                        <p:tgtEl>
                                          <p:spTgt spid="24"/>
                                        </p:tgtEl>
                                        <p:attrNameLst>
                                          <p:attrName>style.visibility</p:attrName>
                                        </p:attrNameLst>
                                      </p:cBhvr>
                                      <p:to>
                                        <p:strVal val="visible"/>
                                      </p:to>
                                    </p:set>
                                    <p:anim calcmode="lin" valueType="num">
                                      <p:cBhvr>
                                        <p:cTn id="181" dur="2000" fill="hold"/>
                                        <p:tgtEl>
                                          <p:spTgt spid="24"/>
                                        </p:tgtEl>
                                        <p:attrNameLst>
                                          <p:attrName>ppt_w</p:attrName>
                                        </p:attrNameLst>
                                      </p:cBhvr>
                                      <p:tavLst>
                                        <p:tav tm="0">
                                          <p:val>
                                            <p:strVal val="4*#ppt_w"/>
                                          </p:val>
                                        </p:tav>
                                        <p:tav tm="100000">
                                          <p:val>
                                            <p:strVal val="#ppt_w"/>
                                          </p:val>
                                        </p:tav>
                                      </p:tavLst>
                                    </p:anim>
                                    <p:anim calcmode="lin" valueType="num">
                                      <p:cBhvr>
                                        <p:cTn id="182" dur="2000" fill="hold"/>
                                        <p:tgtEl>
                                          <p:spTgt spid="24"/>
                                        </p:tgtEl>
                                        <p:attrNameLst>
                                          <p:attrName>ppt_h</p:attrName>
                                        </p:attrNameLst>
                                      </p:cBhvr>
                                      <p:tavLst>
                                        <p:tav tm="0">
                                          <p:val>
                                            <p:strVal val="4*#ppt_h"/>
                                          </p:val>
                                        </p:tav>
                                        <p:tav tm="100000">
                                          <p:val>
                                            <p:strVal val="#ppt_h"/>
                                          </p:val>
                                        </p:tav>
                                      </p:tavLst>
                                    </p:anim>
                                  </p:childTnLst>
                                </p:cTn>
                              </p:par>
                              <p:par>
                                <p:cTn id="183" presetID="23" presetClass="entr" presetSubtype="32" fill="hold" nodeType="withEffect">
                                  <p:stCondLst>
                                    <p:cond delay="0"/>
                                  </p:stCondLst>
                                  <p:childTnLst>
                                    <p:set>
                                      <p:cBhvr>
                                        <p:cTn id="184" dur="1" fill="hold">
                                          <p:stCondLst>
                                            <p:cond delay="0"/>
                                          </p:stCondLst>
                                        </p:cTn>
                                        <p:tgtEl>
                                          <p:spTgt spid="25"/>
                                        </p:tgtEl>
                                        <p:attrNameLst>
                                          <p:attrName>style.visibility</p:attrName>
                                        </p:attrNameLst>
                                      </p:cBhvr>
                                      <p:to>
                                        <p:strVal val="visible"/>
                                      </p:to>
                                    </p:set>
                                    <p:anim calcmode="lin" valueType="num">
                                      <p:cBhvr>
                                        <p:cTn id="185" dur="2000" fill="hold"/>
                                        <p:tgtEl>
                                          <p:spTgt spid="25"/>
                                        </p:tgtEl>
                                        <p:attrNameLst>
                                          <p:attrName>ppt_w</p:attrName>
                                        </p:attrNameLst>
                                      </p:cBhvr>
                                      <p:tavLst>
                                        <p:tav tm="0">
                                          <p:val>
                                            <p:strVal val="4*#ppt_w"/>
                                          </p:val>
                                        </p:tav>
                                        <p:tav tm="100000">
                                          <p:val>
                                            <p:strVal val="#ppt_w"/>
                                          </p:val>
                                        </p:tav>
                                      </p:tavLst>
                                    </p:anim>
                                    <p:anim calcmode="lin" valueType="num">
                                      <p:cBhvr>
                                        <p:cTn id="186" dur="2000" fill="hold"/>
                                        <p:tgtEl>
                                          <p:spTgt spid="25"/>
                                        </p:tgtEl>
                                        <p:attrNameLst>
                                          <p:attrName>ppt_h</p:attrName>
                                        </p:attrNameLst>
                                      </p:cBhvr>
                                      <p:tavLst>
                                        <p:tav tm="0">
                                          <p:val>
                                            <p:strVal val="4*#ppt_h"/>
                                          </p:val>
                                        </p:tav>
                                        <p:tav tm="100000">
                                          <p:val>
                                            <p:strVal val="#ppt_h"/>
                                          </p:val>
                                        </p:tav>
                                      </p:tavLst>
                                    </p:anim>
                                  </p:childTnLst>
                                </p:cTn>
                              </p:par>
                              <p:par>
                                <p:cTn id="187" presetID="23" presetClass="entr" presetSubtype="32" fill="hold" nodeType="withEffect">
                                  <p:stCondLst>
                                    <p:cond delay="0"/>
                                  </p:stCondLst>
                                  <p:childTnLst>
                                    <p:set>
                                      <p:cBhvr>
                                        <p:cTn id="188" dur="1" fill="hold">
                                          <p:stCondLst>
                                            <p:cond delay="0"/>
                                          </p:stCondLst>
                                        </p:cTn>
                                        <p:tgtEl>
                                          <p:spTgt spid="26"/>
                                        </p:tgtEl>
                                        <p:attrNameLst>
                                          <p:attrName>style.visibility</p:attrName>
                                        </p:attrNameLst>
                                      </p:cBhvr>
                                      <p:to>
                                        <p:strVal val="visible"/>
                                      </p:to>
                                    </p:set>
                                    <p:anim calcmode="lin" valueType="num">
                                      <p:cBhvr>
                                        <p:cTn id="189" dur="2000" fill="hold"/>
                                        <p:tgtEl>
                                          <p:spTgt spid="26"/>
                                        </p:tgtEl>
                                        <p:attrNameLst>
                                          <p:attrName>ppt_w</p:attrName>
                                        </p:attrNameLst>
                                      </p:cBhvr>
                                      <p:tavLst>
                                        <p:tav tm="0">
                                          <p:val>
                                            <p:strVal val="4*#ppt_w"/>
                                          </p:val>
                                        </p:tav>
                                        <p:tav tm="100000">
                                          <p:val>
                                            <p:strVal val="#ppt_w"/>
                                          </p:val>
                                        </p:tav>
                                      </p:tavLst>
                                    </p:anim>
                                    <p:anim calcmode="lin" valueType="num">
                                      <p:cBhvr>
                                        <p:cTn id="190" dur="2000" fill="hold"/>
                                        <p:tgtEl>
                                          <p:spTgt spid="26"/>
                                        </p:tgtEl>
                                        <p:attrNameLst>
                                          <p:attrName>ppt_h</p:attrName>
                                        </p:attrNameLst>
                                      </p:cBhvr>
                                      <p:tavLst>
                                        <p:tav tm="0">
                                          <p:val>
                                            <p:strVal val="4*#ppt_h"/>
                                          </p:val>
                                        </p:tav>
                                        <p:tav tm="100000">
                                          <p:val>
                                            <p:strVal val="#ppt_h"/>
                                          </p:val>
                                        </p:tav>
                                      </p:tavLst>
                                    </p:anim>
                                  </p:childTnLst>
                                </p:cTn>
                              </p:par>
                              <p:par>
                                <p:cTn id="191" presetID="23" presetClass="entr" presetSubtype="32" fill="hold" nodeType="withEffect">
                                  <p:stCondLst>
                                    <p:cond delay="0"/>
                                  </p:stCondLst>
                                  <p:childTnLst>
                                    <p:set>
                                      <p:cBhvr>
                                        <p:cTn id="192" dur="1" fill="hold">
                                          <p:stCondLst>
                                            <p:cond delay="0"/>
                                          </p:stCondLst>
                                        </p:cTn>
                                        <p:tgtEl>
                                          <p:spTgt spid="27"/>
                                        </p:tgtEl>
                                        <p:attrNameLst>
                                          <p:attrName>style.visibility</p:attrName>
                                        </p:attrNameLst>
                                      </p:cBhvr>
                                      <p:to>
                                        <p:strVal val="visible"/>
                                      </p:to>
                                    </p:set>
                                    <p:anim calcmode="lin" valueType="num">
                                      <p:cBhvr>
                                        <p:cTn id="193" dur="2000" fill="hold"/>
                                        <p:tgtEl>
                                          <p:spTgt spid="27"/>
                                        </p:tgtEl>
                                        <p:attrNameLst>
                                          <p:attrName>ppt_w</p:attrName>
                                        </p:attrNameLst>
                                      </p:cBhvr>
                                      <p:tavLst>
                                        <p:tav tm="0">
                                          <p:val>
                                            <p:strVal val="4*#ppt_w"/>
                                          </p:val>
                                        </p:tav>
                                        <p:tav tm="100000">
                                          <p:val>
                                            <p:strVal val="#ppt_w"/>
                                          </p:val>
                                        </p:tav>
                                      </p:tavLst>
                                    </p:anim>
                                    <p:anim calcmode="lin" valueType="num">
                                      <p:cBhvr>
                                        <p:cTn id="194" dur="2000" fill="hold"/>
                                        <p:tgtEl>
                                          <p:spTgt spid="27"/>
                                        </p:tgtEl>
                                        <p:attrNameLst>
                                          <p:attrName>ppt_h</p:attrName>
                                        </p:attrNameLst>
                                      </p:cBhvr>
                                      <p:tavLst>
                                        <p:tav tm="0">
                                          <p:val>
                                            <p:strVal val="4*#ppt_h"/>
                                          </p:val>
                                        </p:tav>
                                        <p:tav tm="100000">
                                          <p:val>
                                            <p:strVal val="#ppt_h"/>
                                          </p:val>
                                        </p:tav>
                                      </p:tavLst>
                                    </p:anim>
                                  </p:childTnLst>
                                </p:cTn>
                              </p:par>
                              <p:par>
                                <p:cTn id="195" presetID="23" presetClass="entr" presetSubtype="32" fill="hold" nodeType="withEffect">
                                  <p:stCondLst>
                                    <p:cond delay="0"/>
                                  </p:stCondLst>
                                  <p:childTnLst>
                                    <p:set>
                                      <p:cBhvr>
                                        <p:cTn id="196" dur="1" fill="hold">
                                          <p:stCondLst>
                                            <p:cond delay="0"/>
                                          </p:stCondLst>
                                        </p:cTn>
                                        <p:tgtEl>
                                          <p:spTgt spid="28"/>
                                        </p:tgtEl>
                                        <p:attrNameLst>
                                          <p:attrName>style.visibility</p:attrName>
                                        </p:attrNameLst>
                                      </p:cBhvr>
                                      <p:to>
                                        <p:strVal val="visible"/>
                                      </p:to>
                                    </p:set>
                                    <p:anim calcmode="lin" valueType="num">
                                      <p:cBhvr>
                                        <p:cTn id="197" dur="2000" fill="hold"/>
                                        <p:tgtEl>
                                          <p:spTgt spid="28"/>
                                        </p:tgtEl>
                                        <p:attrNameLst>
                                          <p:attrName>ppt_w</p:attrName>
                                        </p:attrNameLst>
                                      </p:cBhvr>
                                      <p:tavLst>
                                        <p:tav tm="0">
                                          <p:val>
                                            <p:strVal val="4*#ppt_w"/>
                                          </p:val>
                                        </p:tav>
                                        <p:tav tm="100000">
                                          <p:val>
                                            <p:strVal val="#ppt_w"/>
                                          </p:val>
                                        </p:tav>
                                      </p:tavLst>
                                    </p:anim>
                                    <p:anim calcmode="lin" valueType="num">
                                      <p:cBhvr>
                                        <p:cTn id="198" dur="2000" fill="hold"/>
                                        <p:tgtEl>
                                          <p:spTgt spid="28"/>
                                        </p:tgtEl>
                                        <p:attrNameLst>
                                          <p:attrName>ppt_h</p:attrName>
                                        </p:attrNameLst>
                                      </p:cBhvr>
                                      <p:tavLst>
                                        <p:tav tm="0">
                                          <p:val>
                                            <p:strVal val="4*#ppt_h"/>
                                          </p:val>
                                        </p:tav>
                                        <p:tav tm="100000">
                                          <p:val>
                                            <p:strVal val="#ppt_h"/>
                                          </p:val>
                                        </p:tav>
                                      </p:tavLst>
                                    </p:anim>
                                  </p:childTnLst>
                                </p:cTn>
                              </p:par>
                              <p:par>
                                <p:cTn id="199" presetID="23" presetClass="entr" presetSubtype="32" fill="hold" nodeType="withEffect">
                                  <p:stCondLst>
                                    <p:cond delay="0"/>
                                  </p:stCondLst>
                                  <p:childTnLst>
                                    <p:set>
                                      <p:cBhvr>
                                        <p:cTn id="200" dur="1" fill="hold">
                                          <p:stCondLst>
                                            <p:cond delay="0"/>
                                          </p:stCondLst>
                                        </p:cTn>
                                        <p:tgtEl>
                                          <p:spTgt spid="29"/>
                                        </p:tgtEl>
                                        <p:attrNameLst>
                                          <p:attrName>style.visibility</p:attrName>
                                        </p:attrNameLst>
                                      </p:cBhvr>
                                      <p:to>
                                        <p:strVal val="visible"/>
                                      </p:to>
                                    </p:set>
                                    <p:anim calcmode="lin" valueType="num">
                                      <p:cBhvr>
                                        <p:cTn id="201" dur="2000" fill="hold"/>
                                        <p:tgtEl>
                                          <p:spTgt spid="29"/>
                                        </p:tgtEl>
                                        <p:attrNameLst>
                                          <p:attrName>ppt_w</p:attrName>
                                        </p:attrNameLst>
                                      </p:cBhvr>
                                      <p:tavLst>
                                        <p:tav tm="0">
                                          <p:val>
                                            <p:strVal val="4*#ppt_w"/>
                                          </p:val>
                                        </p:tav>
                                        <p:tav tm="100000">
                                          <p:val>
                                            <p:strVal val="#ppt_w"/>
                                          </p:val>
                                        </p:tav>
                                      </p:tavLst>
                                    </p:anim>
                                    <p:anim calcmode="lin" valueType="num">
                                      <p:cBhvr>
                                        <p:cTn id="202" dur="2000" fill="hold"/>
                                        <p:tgtEl>
                                          <p:spTgt spid="29"/>
                                        </p:tgtEl>
                                        <p:attrNameLst>
                                          <p:attrName>ppt_h</p:attrName>
                                        </p:attrNameLst>
                                      </p:cBhvr>
                                      <p:tavLst>
                                        <p:tav tm="0">
                                          <p:val>
                                            <p:strVal val="4*#ppt_h"/>
                                          </p:val>
                                        </p:tav>
                                        <p:tav tm="100000">
                                          <p:val>
                                            <p:strVal val="#ppt_h"/>
                                          </p:val>
                                        </p:tav>
                                      </p:tavLst>
                                    </p:anim>
                                  </p:childTnLst>
                                </p:cTn>
                              </p:par>
                              <p:par>
                                <p:cTn id="203" presetID="23" presetClass="entr" presetSubtype="32" fill="hold" nodeType="withEffect">
                                  <p:stCondLst>
                                    <p:cond delay="0"/>
                                  </p:stCondLst>
                                  <p:childTnLst>
                                    <p:set>
                                      <p:cBhvr>
                                        <p:cTn id="204" dur="1" fill="hold">
                                          <p:stCondLst>
                                            <p:cond delay="0"/>
                                          </p:stCondLst>
                                        </p:cTn>
                                        <p:tgtEl>
                                          <p:spTgt spid="30"/>
                                        </p:tgtEl>
                                        <p:attrNameLst>
                                          <p:attrName>style.visibility</p:attrName>
                                        </p:attrNameLst>
                                      </p:cBhvr>
                                      <p:to>
                                        <p:strVal val="visible"/>
                                      </p:to>
                                    </p:set>
                                    <p:anim calcmode="lin" valueType="num">
                                      <p:cBhvr>
                                        <p:cTn id="205" dur="2000" fill="hold"/>
                                        <p:tgtEl>
                                          <p:spTgt spid="30"/>
                                        </p:tgtEl>
                                        <p:attrNameLst>
                                          <p:attrName>ppt_w</p:attrName>
                                        </p:attrNameLst>
                                      </p:cBhvr>
                                      <p:tavLst>
                                        <p:tav tm="0">
                                          <p:val>
                                            <p:strVal val="4*#ppt_w"/>
                                          </p:val>
                                        </p:tav>
                                        <p:tav tm="100000">
                                          <p:val>
                                            <p:strVal val="#ppt_w"/>
                                          </p:val>
                                        </p:tav>
                                      </p:tavLst>
                                    </p:anim>
                                    <p:anim calcmode="lin" valueType="num">
                                      <p:cBhvr>
                                        <p:cTn id="206" dur="2000" fill="hold"/>
                                        <p:tgtEl>
                                          <p:spTgt spid="30"/>
                                        </p:tgtEl>
                                        <p:attrNameLst>
                                          <p:attrName>ppt_h</p:attrName>
                                        </p:attrNameLst>
                                      </p:cBhvr>
                                      <p:tavLst>
                                        <p:tav tm="0">
                                          <p:val>
                                            <p:strVal val="4*#ppt_h"/>
                                          </p:val>
                                        </p:tav>
                                        <p:tav tm="100000">
                                          <p:val>
                                            <p:strVal val="#ppt_h"/>
                                          </p:val>
                                        </p:tav>
                                      </p:tavLst>
                                    </p:anim>
                                  </p:childTnLst>
                                </p:cTn>
                              </p:par>
                              <p:par>
                                <p:cTn id="207" presetID="23" presetClass="entr" presetSubtype="32" fill="hold" nodeType="withEffect">
                                  <p:stCondLst>
                                    <p:cond delay="0"/>
                                  </p:stCondLst>
                                  <p:childTnLst>
                                    <p:set>
                                      <p:cBhvr>
                                        <p:cTn id="208" dur="1" fill="hold">
                                          <p:stCondLst>
                                            <p:cond delay="0"/>
                                          </p:stCondLst>
                                        </p:cTn>
                                        <p:tgtEl>
                                          <p:spTgt spid="31"/>
                                        </p:tgtEl>
                                        <p:attrNameLst>
                                          <p:attrName>style.visibility</p:attrName>
                                        </p:attrNameLst>
                                      </p:cBhvr>
                                      <p:to>
                                        <p:strVal val="visible"/>
                                      </p:to>
                                    </p:set>
                                    <p:anim calcmode="lin" valueType="num">
                                      <p:cBhvr>
                                        <p:cTn id="209" dur="2000" fill="hold"/>
                                        <p:tgtEl>
                                          <p:spTgt spid="31"/>
                                        </p:tgtEl>
                                        <p:attrNameLst>
                                          <p:attrName>ppt_w</p:attrName>
                                        </p:attrNameLst>
                                      </p:cBhvr>
                                      <p:tavLst>
                                        <p:tav tm="0">
                                          <p:val>
                                            <p:strVal val="4*#ppt_w"/>
                                          </p:val>
                                        </p:tav>
                                        <p:tav tm="100000">
                                          <p:val>
                                            <p:strVal val="#ppt_w"/>
                                          </p:val>
                                        </p:tav>
                                      </p:tavLst>
                                    </p:anim>
                                    <p:anim calcmode="lin" valueType="num">
                                      <p:cBhvr>
                                        <p:cTn id="210" dur="2000" fill="hold"/>
                                        <p:tgtEl>
                                          <p:spTgt spid="31"/>
                                        </p:tgtEl>
                                        <p:attrNameLst>
                                          <p:attrName>ppt_h</p:attrName>
                                        </p:attrNameLst>
                                      </p:cBhvr>
                                      <p:tavLst>
                                        <p:tav tm="0">
                                          <p:val>
                                            <p:strVal val="4*#ppt_h"/>
                                          </p:val>
                                        </p:tav>
                                        <p:tav tm="100000">
                                          <p:val>
                                            <p:strVal val="#ppt_h"/>
                                          </p:val>
                                        </p:tav>
                                      </p:tavLst>
                                    </p:anim>
                                  </p:childTnLst>
                                </p:cTn>
                              </p:par>
                              <p:par>
                                <p:cTn id="211" presetID="23" presetClass="entr" presetSubtype="32" fill="hold" nodeType="withEffect">
                                  <p:stCondLst>
                                    <p:cond delay="0"/>
                                  </p:stCondLst>
                                  <p:childTnLst>
                                    <p:set>
                                      <p:cBhvr>
                                        <p:cTn id="212" dur="1" fill="hold">
                                          <p:stCondLst>
                                            <p:cond delay="0"/>
                                          </p:stCondLst>
                                        </p:cTn>
                                        <p:tgtEl>
                                          <p:spTgt spid="32"/>
                                        </p:tgtEl>
                                        <p:attrNameLst>
                                          <p:attrName>style.visibility</p:attrName>
                                        </p:attrNameLst>
                                      </p:cBhvr>
                                      <p:to>
                                        <p:strVal val="visible"/>
                                      </p:to>
                                    </p:set>
                                    <p:anim calcmode="lin" valueType="num">
                                      <p:cBhvr>
                                        <p:cTn id="213" dur="2000" fill="hold"/>
                                        <p:tgtEl>
                                          <p:spTgt spid="32"/>
                                        </p:tgtEl>
                                        <p:attrNameLst>
                                          <p:attrName>ppt_w</p:attrName>
                                        </p:attrNameLst>
                                      </p:cBhvr>
                                      <p:tavLst>
                                        <p:tav tm="0">
                                          <p:val>
                                            <p:strVal val="4*#ppt_w"/>
                                          </p:val>
                                        </p:tav>
                                        <p:tav tm="100000">
                                          <p:val>
                                            <p:strVal val="#ppt_w"/>
                                          </p:val>
                                        </p:tav>
                                      </p:tavLst>
                                    </p:anim>
                                    <p:anim calcmode="lin" valueType="num">
                                      <p:cBhvr>
                                        <p:cTn id="214" dur="2000" fill="hold"/>
                                        <p:tgtEl>
                                          <p:spTgt spid="32"/>
                                        </p:tgtEl>
                                        <p:attrNameLst>
                                          <p:attrName>ppt_h</p:attrName>
                                        </p:attrNameLst>
                                      </p:cBhvr>
                                      <p:tavLst>
                                        <p:tav tm="0">
                                          <p:val>
                                            <p:strVal val="4*#ppt_h"/>
                                          </p:val>
                                        </p:tav>
                                        <p:tav tm="100000">
                                          <p:val>
                                            <p:strVal val="#ppt_h"/>
                                          </p:val>
                                        </p:tav>
                                      </p:tavLst>
                                    </p:anim>
                                  </p:childTnLst>
                                </p:cTn>
                              </p:par>
                              <p:par>
                                <p:cTn id="215" presetID="8" presetClass="emph" presetSubtype="0" autoRev="1" fill="hold" nodeType="withEffect">
                                  <p:stCondLst>
                                    <p:cond delay="0"/>
                                  </p:stCondLst>
                                  <p:childTnLst>
                                    <p:animRot by="-21600000">
                                      <p:cBhvr>
                                        <p:cTn id="216" dur="2000" fill="hold"/>
                                        <p:tgtEl>
                                          <p:spTgt spid="5"/>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6"/>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7"/>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8"/>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9"/>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10"/>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11"/>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12"/>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13"/>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14"/>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15"/>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16"/>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17"/>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18"/>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19"/>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20"/>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21"/>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22"/>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23"/>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24"/>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25"/>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26"/>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27"/>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28"/>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29"/>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30"/>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31"/>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32"/>
                                        </p:tgtEl>
                                        <p:attrNameLst>
                                          <p:attrName>r</p:attrName>
                                        </p:attrNameLst>
                                      </p:cBhvr>
                                    </p:animRot>
                                  </p:childTnLst>
                                </p:cTn>
                              </p:par>
                            </p:childTnLst>
                          </p:cTn>
                        </p:par>
                        <p:par>
                          <p:cTn id="271" fill="hold">
                            <p:stCondLst>
                              <p:cond delay="4000"/>
                            </p:stCondLst>
                            <p:childTnLst>
                              <p:par>
                                <p:cTn id="272" presetID="23" presetClass="exit" presetSubtype="544" fill="hold" nodeType="afterEffect">
                                  <p:stCondLst>
                                    <p:cond delay="0"/>
                                  </p:stCondLst>
                                  <p:childTnLst>
                                    <p:anim calcmode="lin" valueType="num">
                                      <p:cBhvr>
                                        <p:cTn id="273" dur="2000"/>
                                        <p:tgtEl>
                                          <p:spTgt spid="33"/>
                                        </p:tgtEl>
                                        <p:attrNameLst>
                                          <p:attrName>ppt_w</p:attrName>
                                        </p:attrNameLst>
                                      </p:cBhvr>
                                      <p:tavLst>
                                        <p:tav tm="0">
                                          <p:val>
                                            <p:strVal val="ppt_w"/>
                                          </p:val>
                                        </p:tav>
                                        <p:tav tm="100000">
                                          <p:val>
                                            <p:fltVal val="0"/>
                                          </p:val>
                                        </p:tav>
                                      </p:tavLst>
                                    </p:anim>
                                    <p:anim calcmode="lin" valueType="num">
                                      <p:cBhvr>
                                        <p:cTn id="274" dur="2000"/>
                                        <p:tgtEl>
                                          <p:spTgt spid="33"/>
                                        </p:tgtEl>
                                        <p:attrNameLst>
                                          <p:attrName>ppt_h</p:attrName>
                                        </p:attrNameLst>
                                      </p:cBhvr>
                                      <p:tavLst>
                                        <p:tav tm="0">
                                          <p:val>
                                            <p:strVal val="ppt_h"/>
                                          </p:val>
                                        </p:tav>
                                        <p:tav tm="100000">
                                          <p:val>
                                            <p:fltVal val="0"/>
                                          </p:val>
                                        </p:tav>
                                      </p:tavLst>
                                    </p:anim>
                                    <p:anim calcmode="lin" valueType="num">
                                      <p:cBhvr>
                                        <p:cTn id="275" dur="2000"/>
                                        <p:tgtEl>
                                          <p:spTgt spid="33"/>
                                        </p:tgtEl>
                                        <p:attrNameLst>
                                          <p:attrName>ppt_x</p:attrName>
                                        </p:attrNameLst>
                                      </p:cBhvr>
                                      <p:tavLst>
                                        <p:tav tm="0">
                                          <p:val>
                                            <p:strVal val="ppt_x"/>
                                          </p:val>
                                        </p:tav>
                                        <p:tav tm="100000">
                                          <p:val>
                                            <p:fltVal val="0.5"/>
                                          </p:val>
                                        </p:tav>
                                      </p:tavLst>
                                    </p:anim>
                                    <p:anim calcmode="lin" valueType="num">
                                      <p:cBhvr>
                                        <p:cTn id="276" dur="2000"/>
                                        <p:tgtEl>
                                          <p:spTgt spid="33"/>
                                        </p:tgtEl>
                                        <p:attrNameLst>
                                          <p:attrName>ppt_y</p:attrName>
                                        </p:attrNameLst>
                                      </p:cBhvr>
                                      <p:tavLst>
                                        <p:tav tm="0">
                                          <p:val>
                                            <p:strVal val="ppt_y"/>
                                          </p:val>
                                        </p:tav>
                                        <p:tav tm="100000">
                                          <p:val>
                                            <p:fltVal val="0.5"/>
                                          </p:val>
                                        </p:tav>
                                      </p:tavLst>
                                    </p:anim>
                                    <p:set>
                                      <p:cBhvr>
                                        <p:cTn id="277" dur="1" fill="hold">
                                          <p:stCondLst>
                                            <p:cond delay="1999"/>
                                          </p:stCondLst>
                                        </p:cTn>
                                        <p:tgtEl>
                                          <p:spTgt spid="33"/>
                                        </p:tgtEl>
                                        <p:attrNameLst>
                                          <p:attrName>style.visibility</p:attrName>
                                        </p:attrNameLst>
                                      </p:cBhvr>
                                      <p:to>
                                        <p:strVal val="hidden"/>
                                      </p:to>
                                    </p:set>
                                  </p:childTnLst>
                                </p:cTn>
                              </p:par>
                              <p:par>
                                <p:cTn id="278" presetID="23" presetClass="exit" presetSubtype="544" fill="hold" nodeType="withEffect">
                                  <p:stCondLst>
                                    <p:cond delay="0"/>
                                  </p:stCondLst>
                                  <p:childTnLst>
                                    <p:anim calcmode="lin" valueType="num">
                                      <p:cBhvr>
                                        <p:cTn id="279" dur="2000"/>
                                        <p:tgtEl>
                                          <p:spTgt spid="34"/>
                                        </p:tgtEl>
                                        <p:attrNameLst>
                                          <p:attrName>ppt_w</p:attrName>
                                        </p:attrNameLst>
                                      </p:cBhvr>
                                      <p:tavLst>
                                        <p:tav tm="0">
                                          <p:val>
                                            <p:strVal val="ppt_w"/>
                                          </p:val>
                                        </p:tav>
                                        <p:tav tm="100000">
                                          <p:val>
                                            <p:fltVal val="0"/>
                                          </p:val>
                                        </p:tav>
                                      </p:tavLst>
                                    </p:anim>
                                    <p:anim calcmode="lin" valueType="num">
                                      <p:cBhvr>
                                        <p:cTn id="280" dur="2000"/>
                                        <p:tgtEl>
                                          <p:spTgt spid="34"/>
                                        </p:tgtEl>
                                        <p:attrNameLst>
                                          <p:attrName>ppt_h</p:attrName>
                                        </p:attrNameLst>
                                      </p:cBhvr>
                                      <p:tavLst>
                                        <p:tav tm="0">
                                          <p:val>
                                            <p:strVal val="ppt_h"/>
                                          </p:val>
                                        </p:tav>
                                        <p:tav tm="100000">
                                          <p:val>
                                            <p:fltVal val="0"/>
                                          </p:val>
                                        </p:tav>
                                      </p:tavLst>
                                    </p:anim>
                                    <p:anim calcmode="lin" valueType="num">
                                      <p:cBhvr>
                                        <p:cTn id="281" dur="2000"/>
                                        <p:tgtEl>
                                          <p:spTgt spid="34"/>
                                        </p:tgtEl>
                                        <p:attrNameLst>
                                          <p:attrName>ppt_x</p:attrName>
                                        </p:attrNameLst>
                                      </p:cBhvr>
                                      <p:tavLst>
                                        <p:tav tm="0">
                                          <p:val>
                                            <p:strVal val="ppt_x"/>
                                          </p:val>
                                        </p:tav>
                                        <p:tav tm="100000">
                                          <p:val>
                                            <p:fltVal val="0.5"/>
                                          </p:val>
                                        </p:tav>
                                      </p:tavLst>
                                    </p:anim>
                                    <p:anim calcmode="lin" valueType="num">
                                      <p:cBhvr>
                                        <p:cTn id="282" dur="2000"/>
                                        <p:tgtEl>
                                          <p:spTgt spid="34"/>
                                        </p:tgtEl>
                                        <p:attrNameLst>
                                          <p:attrName>ppt_y</p:attrName>
                                        </p:attrNameLst>
                                      </p:cBhvr>
                                      <p:tavLst>
                                        <p:tav tm="0">
                                          <p:val>
                                            <p:strVal val="ppt_y"/>
                                          </p:val>
                                        </p:tav>
                                        <p:tav tm="100000">
                                          <p:val>
                                            <p:fltVal val="0.5"/>
                                          </p:val>
                                        </p:tav>
                                      </p:tavLst>
                                    </p:anim>
                                    <p:set>
                                      <p:cBhvr>
                                        <p:cTn id="283" dur="1" fill="hold">
                                          <p:stCondLst>
                                            <p:cond delay="1999"/>
                                          </p:stCondLst>
                                        </p:cTn>
                                        <p:tgtEl>
                                          <p:spTgt spid="34"/>
                                        </p:tgtEl>
                                        <p:attrNameLst>
                                          <p:attrName>style.visibility</p:attrName>
                                        </p:attrNameLst>
                                      </p:cBhvr>
                                      <p:to>
                                        <p:strVal val="hidden"/>
                                      </p:to>
                                    </p:set>
                                  </p:childTnLst>
                                </p:cTn>
                              </p:par>
                              <p:par>
                                <p:cTn id="284" presetID="23" presetClass="exit" presetSubtype="544" fill="hold" nodeType="withEffect">
                                  <p:stCondLst>
                                    <p:cond delay="0"/>
                                  </p:stCondLst>
                                  <p:childTnLst>
                                    <p:anim calcmode="lin" valueType="num">
                                      <p:cBhvr>
                                        <p:cTn id="285" dur="2000"/>
                                        <p:tgtEl>
                                          <p:spTgt spid="35"/>
                                        </p:tgtEl>
                                        <p:attrNameLst>
                                          <p:attrName>ppt_w</p:attrName>
                                        </p:attrNameLst>
                                      </p:cBhvr>
                                      <p:tavLst>
                                        <p:tav tm="0">
                                          <p:val>
                                            <p:strVal val="ppt_w"/>
                                          </p:val>
                                        </p:tav>
                                        <p:tav tm="100000">
                                          <p:val>
                                            <p:fltVal val="0"/>
                                          </p:val>
                                        </p:tav>
                                      </p:tavLst>
                                    </p:anim>
                                    <p:anim calcmode="lin" valueType="num">
                                      <p:cBhvr>
                                        <p:cTn id="286" dur="2000"/>
                                        <p:tgtEl>
                                          <p:spTgt spid="35"/>
                                        </p:tgtEl>
                                        <p:attrNameLst>
                                          <p:attrName>ppt_h</p:attrName>
                                        </p:attrNameLst>
                                      </p:cBhvr>
                                      <p:tavLst>
                                        <p:tav tm="0">
                                          <p:val>
                                            <p:strVal val="ppt_h"/>
                                          </p:val>
                                        </p:tav>
                                        <p:tav tm="100000">
                                          <p:val>
                                            <p:fltVal val="0"/>
                                          </p:val>
                                        </p:tav>
                                      </p:tavLst>
                                    </p:anim>
                                    <p:anim calcmode="lin" valueType="num">
                                      <p:cBhvr>
                                        <p:cTn id="287" dur="2000"/>
                                        <p:tgtEl>
                                          <p:spTgt spid="35"/>
                                        </p:tgtEl>
                                        <p:attrNameLst>
                                          <p:attrName>ppt_x</p:attrName>
                                        </p:attrNameLst>
                                      </p:cBhvr>
                                      <p:tavLst>
                                        <p:tav tm="0">
                                          <p:val>
                                            <p:strVal val="ppt_x"/>
                                          </p:val>
                                        </p:tav>
                                        <p:tav tm="100000">
                                          <p:val>
                                            <p:fltVal val="0.5"/>
                                          </p:val>
                                        </p:tav>
                                      </p:tavLst>
                                    </p:anim>
                                    <p:anim calcmode="lin" valueType="num">
                                      <p:cBhvr>
                                        <p:cTn id="288" dur="2000"/>
                                        <p:tgtEl>
                                          <p:spTgt spid="35"/>
                                        </p:tgtEl>
                                        <p:attrNameLst>
                                          <p:attrName>ppt_y</p:attrName>
                                        </p:attrNameLst>
                                      </p:cBhvr>
                                      <p:tavLst>
                                        <p:tav tm="0">
                                          <p:val>
                                            <p:strVal val="ppt_y"/>
                                          </p:val>
                                        </p:tav>
                                        <p:tav tm="100000">
                                          <p:val>
                                            <p:fltVal val="0.5"/>
                                          </p:val>
                                        </p:tav>
                                      </p:tavLst>
                                    </p:anim>
                                    <p:set>
                                      <p:cBhvr>
                                        <p:cTn id="289" dur="1" fill="hold">
                                          <p:stCondLst>
                                            <p:cond delay="1999"/>
                                          </p:stCondLst>
                                        </p:cTn>
                                        <p:tgtEl>
                                          <p:spTgt spid="35"/>
                                        </p:tgtEl>
                                        <p:attrNameLst>
                                          <p:attrName>style.visibility</p:attrName>
                                        </p:attrNameLst>
                                      </p:cBhvr>
                                      <p:to>
                                        <p:strVal val="hidden"/>
                                      </p:to>
                                    </p:set>
                                  </p:childTnLst>
                                </p:cTn>
                              </p:par>
                              <p:par>
                                <p:cTn id="290" presetID="23" presetClass="exit" presetSubtype="544" fill="hold" nodeType="withEffect">
                                  <p:stCondLst>
                                    <p:cond delay="0"/>
                                  </p:stCondLst>
                                  <p:childTnLst>
                                    <p:anim calcmode="lin" valueType="num">
                                      <p:cBhvr>
                                        <p:cTn id="291" dur="2000"/>
                                        <p:tgtEl>
                                          <p:spTgt spid="36"/>
                                        </p:tgtEl>
                                        <p:attrNameLst>
                                          <p:attrName>ppt_w</p:attrName>
                                        </p:attrNameLst>
                                      </p:cBhvr>
                                      <p:tavLst>
                                        <p:tav tm="0">
                                          <p:val>
                                            <p:strVal val="ppt_w"/>
                                          </p:val>
                                        </p:tav>
                                        <p:tav tm="100000">
                                          <p:val>
                                            <p:fltVal val="0"/>
                                          </p:val>
                                        </p:tav>
                                      </p:tavLst>
                                    </p:anim>
                                    <p:anim calcmode="lin" valueType="num">
                                      <p:cBhvr>
                                        <p:cTn id="292" dur="2000"/>
                                        <p:tgtEl>
                                          <p:spTgt spid="36"/>
                                        </p:tgtEl>
                                        <p:attrNameLst>
                                          <p:attrName>ppt_h</p:attrName>
                                        </p:attrNameLst>
                                      </p:cBhvr>
                                      <p:tavLst>
                                        <p:tav tm="0">
                                          <p:val>
                                            <p:strVal val="ppt_h"/>
                                          </p:val>
                                        </p:tav>
                                        <p:tav tm="100000">
                                          <p:val>
                                            <p:fltVal val="0"/>
                                          </p:val>
                                        </p:tav>
                                      </p:tavLst>
                                    </p:anim>
                                    <p:anim calcmode="lin" valueType="num">
                                      <p:cBhvr>
                                        <p:cTn id="293" dur="2000"/>
                                        <p:tgtEl>
                                          <p:spTgt spid="36"/>
                                        </p:tgtEl>
                                        <p:attrNameLst>
                                          <p:attrName>ppt_x</p:attrName>
                                        </p:attrNameLst>
                                      </p:cBhvr>
                                      <p:tavLst>
                                        <p:tav tm="0">
                                          <p:val>
                                            <p:strVal val="ppt_x"/>
                                          </p:val>
                                        </p:tav>
                                        <p:tav tm="100000">
                                          <p:val>
                                            <p:fltVal val="0.5"/>
                                          </p:val>
                                        </p:tav>
                                      </p:tavLst>
                                    </p:anim>
                                    <p:anim calcmode="lin" valueType="num">
                                      <p:cBhvr>
                                        <p:cTn id="294" dur="2000"/>
                                        <p:tgtEl>
                                          <p:spTgt spid="36"/>
                                        </p:tgtEl>
                                        <p:attrNameLst>
                                          <p:attrName>ppt_y</p:attrName>
                                        </p:attrNameLst>
                                      </p:cBhvr>
                                      <p:tavLst>
                                        <p:tav tm="0">
                                          <p:val>
                                            <p:strVal val="ppt_y"/>
                                          </p:val>
                                        </p:tav>
                                        <p:tav tm="100000">
                                          <p:val>
                                            <p:fltVal val="0.5"/>
                                          </p:val>
                                        </p:tav>
                                      </p:tavLst>
                                    </p:anim>
                                    <p:set>
                                      <p:cBhvr>
                                        <p:cTn id="295" dur="1" fill="hold">
                                          <p:stCondLst>
                                            <p:cond delay="1999"/>
                                          </p:stCondLst>
                                        </p:cTn>
                                        <p:tgtEl>
                                          <p:spTgt spid="36"/>
                                        </p:tgtEl>
                                        <p:attrNameLst>
                                          <p:attrName>style.visibility</p:attrName>
                                        </p:attrNameLst>
                                      </p:cBhvr>
                                      <p:to>
                                        <p:strVal val="hidden"/>
                                      </p:to>
                                    </p:set>
                                  </p:childTnLst>
                                </p:cTn>
                              </p:par>
                              <p:par>
                                <p:cTn id="296" presetID="23" presetClass="exit" presetSubtype="544" fill="hold" nodeType="withEffect">
                                  <p:stCondLst>
                                    <p:cond delay="0"/>
                                  </p:stCondLst>
                                  <p:childTnLst>
                                    <p:anim calcmode="lin" valueType="num">
                                      <p:cBhvr>
                                        <p:cTn id="297" dur="2000"/>
                                        <p:tgtEl>
                                          <p:spTgt spid="37"/>
                                        </p:tgtEl>
                                        <p:attrNameLst>
                                          <p:attrName>ppt_w</p:attrName>
                                        </p:attrNameLst>
                                      </p:cBhvr>
                                      <p:tavLst>
                                        <p:tav tm="0">
                                          <p:val>
                                            <p:strVal val="ppt_w"/>
                                          </p:val>
                                        </p:tav>
                                        <p:tav tm="100000">
                                          <p:val>
                                            <p:fltVal val="0"/>
                                          </p:val>
                                        </p:tav>
                                      </p:tavLst>
                                    </p:anim>
                                    <p:anim calcmode="lin" valueType="num">
                                      <p:cBhvr>
                                        <p:cTn id="298" dur="2000"/>
                                        <p:tgtEl>
                                          <p:spTgt spid="37"/>
                                        </p:tgtEl>
                                        <p:attrNameLst>
                                          <p:attrName>ppt_h</p:attrName>
                                        </p:attrNameLst>
                                      </p:cBhvr>
                                      <p:tavLst>
                                        <p:tav tm="0">
                                          <p:val>
                                            <p:strVal val="ppt_h"/>
                                          </p:val>
                                        </p:tav>
                                        <p:tav tm="100000">
                                          <p:val>
                                            <p:fltVal val="0"/>
                                          </p:val>
                                        </p:tav>
                                      </p:tavLst>
                                    </p:anim>
                                    <p:anim calcmode="lin" valueType="num">
                                      <p:cBhvr>
                                        <p:cTn id="299" dur="2000"/>
                                        <p:tgtEl>
                                          <p:spTgt spid="37"/>
                                        </p:tgtEl>
                                        <p:attrNameLst>
                                          <p:attrName>ppt_x</p:attrName>
                                        </p:attrNameLst>
                                      </p:cBhvr>
                                      <p:tavLst>
                                        <p:tav tm="0">
                                          <p:val>
                                            <p:strVal val="ppt_x"/>
                                          </p:val>
                                        </p:tav>
                                        <p:tav tm="100000">
                                          <p:val>
                                            <p:fltVal val="0.5"/>
                                          </p:val>
                                        </p:tav>
                                      </p:tavLst>
                                    </p:anim>
                                    <p:anim calcmode="lin" valueType="num">
                                      <p:cBhvr>
                                        <p:cTn id="300" dur="2000"/>
                                        <p:tgtEl>
                                          <p:spTgt spid="37"/>
                                        </p:tgtEl>
                                        <p:attrNameLst>
                                          <p:attrName>ppt_y</p:attrName>
                                        </p:attrNameLst>
                                      </p:cBhvr>
                                      <p:tavLst>
                                        <p:tav tm="0">
                                          <p:val>
                                            <p:strVal val="ppt_y"/>
                                          </p:val>
                                        </p:tav>
                                        <p:tav tm="100000">
                                          <p:val>
                                            <p:fltVal val="0.5"/>
                                          </p:val>
                                        </p:tav>
                                      </p:tavLst>
                                    </p:anim>
                                    <p:set>
                                      <p:cBhvr>
                                        <p:cTn id="301" dur="1" fill="hold">
                                          <p:stCondLst>
                                            <p:cond delay="1999"/>
                                          </p:stCondLst>
                                        </p:cTn>
                                        <p:tgtEl>
                                          <p:spTgt spid="37"/>
                                        </p:tgtEl>
                                        <p:attrNameLst>
                                          <p:attrName>style.visibility</p:attrName>
                                        </p:attrNameLst>
                                      </p:cBhvr>
                                      <p:to>
                                        <p:strVal val="hidden"/>
                                      </p:to>
                                    </p:set>
                                  </p:childTnLst>
                                </p:cTn>
                              </p:par>
                              <p:par>
                                <p:cTn id="302" presetID="23" presetClass="exit" presetSubtype="544" fill="hold" nodeType="withEffect">
                                  <p:stCondLst>
                                    <p:cond delay="0"/>
                                  </p:stCondLst>
                                  <p:childTnLst>
                                    <p:anim calcmode="lin" valueType="num">
                                      <p:cBhvr>
                                        <p:cTn id="303" dur="2000"/>
                                        <p:tgtEl>
                                          <p:spTgt spid="38"/>
                                        </p:tgtEl>
                                        <p:attrNameLst>
                                          <p:attrName>ppt_w</p:attrName>
                                        </p:attrNameLst>
                                      </p:cBhvr>
                                      <p:tavLst>
                                        <p:tav tm="0">
                                          <p:val>
                                            <p:strVal val="ppt_w"/>
                                          </p:val>
                                        </p:tav>
                                        <p:tav tm="100000">
                                          <p:val>
                                            <p:fltVal val="0"/>
                                          </p:val>
                                        </p:tav>
                                      </p:tavLst>
                                    </p:anim>
                                    <p:anim calcmode="lin" valueType="num">
                                      <p:cBhvr>
                                        <p:cTn id="304" dur="2000"/>
                                        <p:tgtEl>
                                          <p:spTgt spid="38"/>
                                        </p:tgtEl>
                                        <p:attrNameLst>
                                          <p:attrName>ppt_h</p:attrName>
                                        </p:attrNameLst>
                                      </p:cBhvr>
                                      <p:tavLst>
                                        <p:tav tm="0">
                                          <p:val>
                                            <p:strVal val="ppt_h"/>
                                          </p:val>
                                        </p:tav>
                                        <p:tav tm="100000">
                                          <p:val>
                                            <p:fltVal val="0"/>
                                          </p:val>
                                        </p:tav>
                                      </p:tavLst>
                                    </p:anim>
                                    <p:anim calcmode="lin" valueType="num">
                                      <p:cBhvr>
                                        <p:cTn id="305" dur="2000"/>
                                        <p:tgtEl>
                                          <p:spTgt spid="38"/>
                                        </p:tgtEl>
                                        <p:attrNameLst>
                                          <p:attrName>ppt_x</p:attrName>
                                        </p:attrNameLst>
                                      </p:cBhvr>
                                      <p:tavLst>
                                        <p:tav tm="0">
                                          <p:val>
                                            <p:strVal val="ppt_x"/>
                                          </p:val>
                                        </p:tav>
                                        <p:tav tm="100000">
                                          <p:val>
                                            <p:fltVal val="0.5"/>
                                          </p:val>
                                        </p:tav>
                                      </p:tavLst>
                                    </p:anim>
                                    <p:anim calcmode="lin" valueType="num">
                                      <p:cBhvr>
                                        <p:cTn id="306" dur="2000"/>
                                        <p:tgtEl>
                                          <p:spTgt spid="38"/>
                                        </p:tgtEl>
                                        <p:attrNameLst>
                                          <p:attrName>ppt_y</p:attrName>
                                        </p:attrNameLst>
                                      </p:cBhvr>
                                      <p:tavLst>
                                        <p:tav tm="0">
                                          <p:val>
                                            <p:strVal val="ppt_y"/>
                                          </p:val>
                                        </p:tav>
                                        <p:tav tm="100000">
                                          <p:val>
                                            <p:fltVal val="0.5"/>
                                          </p:val>
                                        </p:tav>
                                      </p:tavLst>
                                    </p:anim>
                                    <p:set>
                                      <p:cBhvr>
                                        <p:cTn id="307" dur="1" fill="hold">
                                          <p:stCondLst>
                                            <p:cond delay="1999"/>
                                          </p:stCondLst>
                                        </p:cTn>
                                        <p:tgtEl>
                                          <p:spTgt spid="38"/>
                                        </p:tgtEl>
                                        <p:attrNameLst>
                                          <p:attrName>style.visibility</p:attrName>
                                        </p:attrNameLst>
                                      </p:cBhvr>
                                      <p:to>
                                        <p:strVal val="hidden"/>
                                      </p:to>
                                    </p:set>
                                  </p:childTnLst>
                                </p:cTn>
                              </p:par>
                              <p:par>
                                <p:cTn id="308" presetID="23" presetClass="exit" presetSubtype="544" fill="hold" nodeType="withEffect">
                                  <p:stCondLst>
                                    <p:cond delay="0"/>
                                  </p:stCondLst>
                                  <p:childTnLst>
                                    <p:anim calcmode="lin" valueType="num">
                                      <p:cBhvr>
                                        <p:cTn id="309" dur="2000"/>
                                        <p:tgtEl>
                                          <p:spTgt spid="39"/>
                                        </p:tgtEl>
                                        <p:attrNameLst>
                                          <p:attrName>ppt_w</p:attrName>
                                        </p:attrNameLst>
                                      </p:cBhvr>
                                      <p:tavLst>
                                        <p:tav tm="0">
                                          <p:val>
                                            <p:strVal val="ppt_w"/>
                                          </p:val>
                                        </p:tav>
                                        <p:tav tm="100000">
                                          <p:val>
                                            <p:fltVal val="0"/>
                                          </p:val>
                                        </p:tav>
                                      </p:tavLst>
                                    </p:anim>
                                    <p:anim calcmode="lin" valueType="num">
                                      <p:cBhvr>
                                        <p:cTn id="310" dur="2000"/>
                                        <p:tgtEl>
                                          <p:spTgt spid="39"/>
                                        </p:tgtEl>
                                        <p:attrNameLst>
                                          <p:attrName>ppt_h</p:attrName>
                                        </p:attrNameLst>
                                      </p:cBhvr>
                                      <p:tavLst>
                                        <p:tav tm="0">
                                          <p:val>
                                            <p:strVal val="ppt_h"/>
                                          </p:val>
                                        </p:tav>
                                        <p:tav tm="100000">
                                          <p:val>
                                            <p:fltVal val="0"/>
                                          </p:val>
                                        </p:tav>
                                      </p:tavLst>
                                    </p:anim>
                                    <p:anim calcmode="lin" valueType="num">
                                      <p:cBhvr>
                                        <p:cTn id="311" dur="2000"/>
                                        <p:tgtEl>
                                          <p:spTgt spid="39"/>
                                        </p:tgtEl>
                                        <p:attrNameLst>
                                          <p:attrName>ppt_x</p:attrName>
                                        </p:attrNameLst>
                                      </p:cBhvr>
                                      <p:tavLst>
                                        <p:tav tm="0">
                                          <p:val>
                                            <p:strVal val="ppt_x"/>
                                          </p:val>
                                        </p:tav>
                                        <p:tav tm="100000">
                                          <p:val>
                                            <p:fltVal val="0.5"/>
                                          </p:val>
                                        </p:tav>
                                      </p:tavLst>
                                    </p:anim>
                                    <p:anim calcmode="lin" valueType="num">
                                      <p:cBhvr>
                                        <p:cTn id="312" dur="2000"/>
                                        <p:tgtEl>
                                          <p:spTgt spid="39"/>
                                        </p:tgtEl>
                                        <p:attrNameLst>
                                          <p:attrName>ppt_y</p:attrName>
                                        </p:attrNameLst>
                                      </p:cBhvr>
                                      <p:tavLst>
                                        <p:tav tm="0">
                                          <p:val>
                                            <p:strVal val="ppt_y"/>
                                          </p:val>
                                        </p:tav>
                                        <p:tav tm="100000">
                                          <p:val>
                                            <p:fltVal val="0.5"/>
                                          </p:val>
                                        </p:tav>
                                      </p:tavLst>
                                    </p:anim>
                                    <p:set>
                                      <p:cBhvr>
                                        <p:cTn id="313" dur="1" fill="hold">
                                          <p:stCondLst>
                                            <p:cond delay="1999"/>
                                          </p:stCondLst>
                                        </p:cTn>
                                        <p:tgtEl>
                                          <p:spTgt spid="39"/>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2000"/>
                                        <p:tgtEl>
                                          <p:spTgt spid="40"/>
                                        </p:tgtEl>
                                        <p:attrNameLst>
                                          <p:attrName>ppt_w</p:attrName>
                                        </p:attrNameLst>
                                      </p:cBhvr>
                                      <p:tavLst>
                                        <p:tav tm="0">
                                          <p:val>
                                            <p:strVal val="ppt_w"/>
                                          </p:val>
                                        </p:tav>
                                        <p:tav tm="100000">
                                          <p:val>
                                            <p:fltVal val="0"/>
                                          </p:val>
                                        </p:tav>
                                      </p:tavLst>
                                    </p:anim>
                                    <p:anim calcmode="lin" valueType="num">
                                      <p:cBhvr>
                                        <p:cTn id="316" dur="2000"/>
                                        <p:tgtEl>
                                          <p:spTgt spid="40"/>
                                        </p:tgtEl>
                                        <p:attrNameLst>
                                          <p:attrName>ppt_h</p:attrName>
                                        </p:attrNameLst>
                                      </p:cBhvr>
                                      <p:tavLst>
                                        <p:tav tm="0">
                                          <p:val>
                                            <p:strVal val="ppt_h"/>
                                          </p:val>
                                        </p:tav>
                                        <p:tav tm="100000">
                                          <p:val>
                                            <p:fltVal val="0"/>
                                          </p:val>
                                        </p:tav>
                                      </p:tavLst>
                                    </p:anim>
                                    <p:anim calcmode="lin" valueType="num">
                                      <p:cBhvr>
                                        <p:cTn id="317" dur="2000"/>
                                        <p:tgtEl>
                                          <p:spTgt spid="40"/>
                                        </p:tgtEl>
                                        <p:attrNameLst>
                                          <p:attrName>ppt_x</p:attrName>
                                        </p:attrNameLst>
                                      </p:cBhvr>
                                      <p:tavLst>
                                        <p:tav tm="0">
                                          <p:val>
                                            <p:strVal val="ppt_x"/>
                                          </p:val>
                                        </p:tav>
                                        <p:tav tm="100000">
                                          <p:val>
                                            <p:fltVal val="0.5"/>
                                          </p:val>
                                        </p:tav>
                                      </p:tavLst>
                                    </p:anim>
                                    <p:anim calcmode="lin" valueType="num">
                                      <p:cBhvr>
                                        <p:cTn id="318" dur="2000"/>
                                        <p:tgtEl>
                                          <p:spTgt spid="40"/>
                                        </p:tgtEl>
                                        <p:attrNameLst>
                                          <p:attrName>ppt_y</p:attrName>
                                        </p:attrNameLst>
                                      </p:cBhvr>
                                      <p:tavLst>
                                        <p:tav tm="0">
                                          <p:val>
                                            <p:strVal val="ppt_y"/>
                                          </p:val>
                                        </p:tav>
                                        <p:tav tm="100000">
                                          <p:val>
                                            <p:fltVal val="0.5"/>
                                          </p:val>
                                        </p:tav>
                                      </p:tavLst>
                                    </p:anim>
                                    <p:set>
                                      <p:cBhvr>
                                        <p:cTn id="319" dur="1" fill="hold">
                                          <p:stCondLst>
                                            <p:cond delay="1999"/>
                                          </p:stCondLst>
                                        </p:cTn>
                                        <p:tgtEl>
                                          <p:spTgt spid="40"/>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2000"/>
                                        <p:tgtEl>
                                          <p:spTgt spid="41"/>
                                        </p:tgtEl>
                                        <p:attrNameLst>
                                          <p:attrName>ppt_w</p:attrName>
                                        </p:attrNameLst>
                                      </p:cBhvr>
                                      <p:tavLst>
                                        <p:tav tm="0">
                                          <p:val>
                                            <p:strVal val="ppt_w"/>
                                          </p:val>
                                        </p:tav>
                                        <p:tav tm="100000">
                                          <p:val>
                                            <p:fltVal val="0"/>
                                          </p:val>
                                        </p:tav>
                                      </p:tavLst>
                                    </p:anim>
                                    <p:anim calcmode="lin" valueType="num">
                                      <p:cBhvr>
                                        <p:cTn id="322" dur="2000"/>
                                        <p:tgtEl>
                                          <p:spTgt spid="41"/>
                                        </p:tgtEl>
                                        <p:attrNameLst>
                                          <p:attrName>ppt_h</p:attrName>
                                        </p:attrNameLst>
                                      </p:cBhvr>
                                      <p:tavLst>
                                        <p:tav tm="0">
                                          <p:val>
                                            <p:strVal val="ppt_h"/>
                                          </p:val>
                                        </p:tav>
                                        <p:tav tm="100000">
                                          <p:val>
                                            <p:fltVal val="0"/>
                                          </p:val>
                                        </p:tav>
                                      </p:tavLst>
                                    </p:anim>
                                    <p:anim calcmode="lin" valueType="num">
                                      <p:cBhvr>
                                        <p:cTn id="323" dur="2000"/>
                                        <p:tgtEl>
                                          <p:spTgt spid="41"/>
                                        </p:tgtEl>
                                        <p:attrNameLst>
                                          <p:attrName>ppt_x</p:attrName>
                                        </p:attrNameLst>
                                      </p:cBhvr>
                                      <p:tavLst>
                                        <p:tav tm="0">
                                          <p:val>
                                            <p:strVal val="ppt_x"/>
                                          </p:val>
                                        </p:tav>
                                        <p:tav tm="100000">
                                          <p:val>
                                            <p:fltVal val="0.5"/>
                                          </p:val>
                                        </p:tav>
                                      </p:tavLst>
                                    </p:anim>
                                    <p:anim calcmode="lin" valueType="num">
                                      <p:cBhvr>
                                        <p:cTn id="324" dur="2000"/>
                                        <p:tgtEl>
                                          <p:spTgt spid="41"/>
                                        </p:tgtEl>
                                        <p:attrNameLst>
                                          <p:attrName>ppt_y</p:attrName>
                                        </p:attrNameLst>
                                      </p:cBhvr>
                                      <p:tavLst>
                                        <p:tav tm="0">
                                          <p:val>
                                            <p:strVal val="ppt_y"/>
                                          </p:val>
                                        </p:tav>
                                        <p:tav tm="100000">
                                          <p:val>
                                            <p:fltVal val="0.5"/>
                                          </p:val>
                                        </p:tav>
                                      </p:tavLst>
                                    </p:anim>
                                    <p:set>
                                      <p:cBhvr>
                                        <p:cTn id="325" dur="1" fill="hold">
                                          <p:stCondLst>
                                            <p:cond delay="1999"/>
                                          </p:stCondLst>
                                        </p:cTn>
                                        <p:tgtEl>
                                          <p:spTgt spid="41"/>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2000"/>
                                        <p:tgtEl>
                                          <p:spTgt spid="42"/>
                                        </p:tgtEl>
                                        <p:attrNameLst>
                                          <p:attrName>ppt_w</p:attrName>
                                        </p:attrNameLst>
                                      </p:cBhvr>
                                      <p:tavLst>
                                        <p:tav tm="0">
                                          <p:val>
                                            <p:strVal val="ppt_w"/>
                                          </p:val>
                                        </p:tav>
                                        <p:tav tm="100000">
                                          <p:val>
                                            <p:fltVal val="0"/>
                                          </p:val>
                                        </p:tav>
                                      </p:tavLst>
                                    </p:anim>
                                    <p:anim calcmode="lin" valueType="num">
                                      <p:cBhvr>
                                        <p:cTn id="328" dur="2000"/>
                                        <p:tgtEl>
                                          <p:spTgt spid="42"/>
                                        </p:tgtEl>
                                        <p:attrNameLst>
                                          <p:attrName>ppt_h</p:attrName>
                                        </p:attrNameLst>
                                      </p:cBhvr>
                                      <p:tavLst>
                                        <p:tav tm="0">
                                          <p:val>
                                            <p:strVal val="ppt_h"/>
                                          </p:val>
                                        </p:tav>
                                        <p:tav tm="100000">
                                          <p:val>
                                            <p:fltVal val="0"/>
                                          </p:val>
                                        </p:tav>
                                      </p:tavLst>
                                    </p:anim>
                                    <p:anim calcmode="lin" valueType="num">
                                      <p:cBhvr>
                                        <p:cTn id="329" dur="2000"/>
                                        <p:tgtEl>
                                          <p:spTgt spid="42"/>
                                        </p:tgtEl>
                                        <p:attrNameLst>
                                          <p:attrName>ppt_x</p:attrName>
                                        </p:attrNameLst>
                                      </p:cBhvr>
                                      <p:tavLst>
                                        <p:tav tm="0">
                                          <p:val>
                                            <p:strVal val="ppt_x"/>
                                          </p:val>
                                        </p:tav>
                                        <p:tav tm="100000">
                                          <p:val>
                                            <p:fltVal val="0.5"/>
                                          </p:val>
                                        </p:tav>
                                      </p:tavLst>
                                    </p:anim>
                                    <p:anim calcmode="lin" valueType="num">
                                      <p:cBhvr>
                                        <p:cTn id="330" dur="2000"/>
                                        <p:tgtEl>
                                          <p:spTgt spid="42"/>
                                        </p:tgtEl>
                                        <p:attrNameLst>
                                          <p:attrName>ppt_y</p:attrName>
                                        </p:attrNameLst>
                                      </p:cBhvr>
                                      <p:tavLst>
                                        <p:tav tm="0">
                                          <p:val>
                                            <p:strVal val="ppt_y"/>
                                          </p:val>
                                        </p:tav>
                                        <p:tav tm="100000">
                                          <p:val>
                                            <p:fltVal val="0.5"/>
                                          </p:val>
                                        </p:tav>
                                      </p:tavLst>
                                    </p:anim>
                                    <p:set>
                                      <p:cBhvr>
                                        <p:cTn id="331" dur="1" fill="hold">
                                          <p:stCondLst>
                                            <p:cond delay="1999"/>
                                          </p:stCondLst>
                                        </p:cTn>
                                        <p:tgtEl>
                                          <p:spTgt spid="42"/>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2000"/>
                                        <p:tgtEl>
                                          <p:spTgt spid="43"/>
                                        </p:tgtEl>
                                        <p:attrNameLst>
                                          <p:attrName>ppt_w</p:attrName>
                                        </p:attrNameLst>
                                      </p:cBhvr>
                                      <p:tavLst>
                                        <p:tav tm="0">
                                          <p:val>
                                            <p:strVal val="ppt_w"/>
                                          </p:val>
                                        </p:tav>
                                        <p:tav tm="100000">
                                          <p:val>
                                            <p:fltVal val="0"/>
                                          </p:val>
                                        </p:tav>
                                      </p:tavLst>
                                    </p:anim>
                                    <p:anim calcmode="lin" valueType="num">
                                      <p:cBhvr>
                                        <p:cTn id="334" dur="2000"/>
                                        <p:tgtEl>
                                          <p:spTgt spid="43"/>
                                        </p:tgtEl>
                                        <p:attrNameLst>
                                          <p:attrName>ppt_h</p:attrName>
                                        </p:attrNameLst>
                                      </p:cBhvr>
                                      <p:tavLst>
                                        <p:tav tm="0">
                                          <p:val>
                                            <p:strVal val="ppt_h"/>
                                          </p:val>
                                        </p:tav>
                                        <p:tav tm="100000">
                                          <p:val>
                                            <p:fltVal val="0"/>
                                          </p:val>
                                        </p:tav>
                                      </p:tavLst>
                                    </p:anim>
                                    <p:anim calcmode="lin" valueType="num">
                                      <p:cBhvr>
                                        <p:cTn id="335" dur="2000"/>
                                        <p:tgtEl>
                                          <p:spTgt spid="43"/>
                                        </p:tgtEl>
                                        <p:attrNameLst>
                                          <p:attrName>ppt_x</p:attrName>
                                        </p:attrNameLst>
                                      </p:cBhvr>
                                      <p:tavLst>
                                        <p:tav tm="0">
                                          <p:val>
                                            <p:strVal val="ppt_x"/>
                                          </p:val>
                                        </p:tav>
                                        <p:tav tm="100000">
                                          <p:val>
                                            <p:fltVal val="0.5"/>
                                          </p:val>
                                        </p:tav>
                                      </p:tavLst>
                                    </p:anim>
                                    <p:anim calcmode="lin" valueType="num">
                                      <p:cBhvr>
                                        <p:cTn id="336" dur="2000"/>
                                        <p:tgtEl>
                                          <p:spTgt spid="43"/>
                                        </p:tgtEl>
                                        <p:attrNameLst>
                                          <p:attrName>ppt_y</p:attrName>
                                        </p:attrNameLst>
                                      </p:cBhvr>
                                      <p:tavLst>
                                        <p:tav tm="0">
                                          <p:val>
                                            <p:strVal val="ppt_y"/>
                                          </p:val>
                                        </p:tav>
                                        <p:tav tm="100000">
                                          <p:val>
                                            <p:fltVal val="0.5"/>
                                          </p:val>
                                        </p:tav>
                                      </p:tavLst>
                                    </p:anim>
                                    <p:set>
                                      <p:cBhvr>
                                        <p:cTn id="337" dur="1" fill="hold">
                                          <p:stCondLst>
                                            <p:cond delay="1999"/>
                                          </p:stCondLst>
                                        </p:cTn>
                                        <p:tgtEl>
                                          <p:spTgt spid="43"/>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2000"/>
                                        <p:tgtEl>
                                          <p:spTgt spid="44"/>
                                        </p:tgtEl>
                                        <p:attrNameLst>
                                          <p:attrName>ppt_w</p:attrName>
                                        </p:attrNameLst>
                                      </p:cBhvr>
                                      <p:tavLst>
                                        <p:tav tm="0">
                                          <p:val>
                                            <p:strVal val="ppt_w"/>
                                          </p:val>
                                        </p:tav>
                                        <p:tav tm="100000">
                                          <p:val>
                                            <p:fltVal val="0"/>
                                          </p:val>
                                        </p:tav>
                                      </p:tavLst>
                                    </p:anim>
                                    <p:anim calcmode="lin" valueType="num">
                                      <p:cBhvr>
                                        <p:cTn id="340" dur="2000"/>
                                        <p:tgtEl>
                                          <p:spTgt spid="44"/>
                                        </p:tgtEl>
                                        <p:attrNameLst>
                                          <p:attrName>ppt_h</p:attrName>
                                        </p:attrNameLst>
                                      </p:cBhvr>
                                      <p:tavLst>
                                        <p:tav tm="0">
                                          <p:val>
                                            <p:strVal val="ppt_h"/>
                                          </p:val>
                                        </p:tav>
                                        <p:tav tm="100000">
                                          <p:val>
                                            <p:fltVal val="0"/>
                                          </p:val>
                                        </p:tav>
                                      </p:tavLst>
                                    </p:anim>
                                    <p:anim calcmode="lin" valueType="num">
                                      <p:cBhvr>
                                        <p:cTn id="341" dur="2000"/>
                                        <p:tgtEl>
                                          <p:spTgt spid="44"/>
                                        </p:tgtEl>
                                        <p:attrNameLst>
                                          <p:attrName>ppt_x</p:attrName>
                                        </p:attrNameLst>
                                      </p:cBhvr>
                                      <p:tavLst>
                                        <p:tav tm="0">
                                          <p:val>
                                            <p:strVal val="ppt_x"/>
                                          </p:val>
                                        </p:tav>
                                        <p:tav tm="100000">
                                          <p:val>
                                            <p:fltVal val="0.5"/>
                                          </p:val>
                                        </p:tav>
                                      </p:tavLst>
                                    </p:anim>
                                    <p:anim calcmode="lin" valueType="num">
                                      <p:cBhvr>
                                        <p:cTn id="342" dur="2000"/>
                                        <p:tgtEl>
                                          <p:spTgt spid="44"/>
                                        </p:tgtEl>
                                        <p:attrNameLst>
                                          <p:attrName>ppt_y</p:attrName>
                                        </p:attrNameLst>
                                      </p:cBhvr>
                                      <p:tavLst>
                                        <p:tav tm="0">
                                          <p:val>
                                            <p:strVal val="ppt_y"/>
                                          </p:val>
                                        </p:tav>
                                        <p:tav tm="100000">
                                          <p:val>
                                            <p:fltVal val="0.5"/>
                                          </p:val>
                                        </p:tav>
                                      </p:tavLst>
                                    </p:anim>
                                    <p:set>
                                      <p:cBhvr>
                                        <p:cTn id="343" dur="1" fill="hold">
                                          <p:stCondLst>
                                            <p:cond delay="1999"/>
                                          </p:stCondLst>
                                        </p:cTn>
                                        <p:tgtEl>
                                          <p:spTgt spid="44"/>
                                        </p:tgtEl>
                                        <p:attrNameLst>
                                          <p:attrName>style.visibility</p:attrName>
                                        </p:attrNameLst>
                                      </p:cBhvr>
                                      <p:to>
                                        <p:strVal val="hidden"/>
                                      </p:to>
                                    </p:set>
                                  </p:childTnLst>
                                </p:cTn>
                              </p:par>
                              <p:par>
                                <p:cTn id="344" presetID="8" presetClass="emph" presetSubtype="0" autoRev="1" fill="hold" nodeType="withEffect">
                                  <p:stCondLst>
                                    <p:cond delay="0"/>
                                  </p:stCondLst>
                                  <p:childTnLst>
                                    <p:animRot by="21600000">
                                      <p:cBhvr>
                                        <p:cTn id="345" dur="2000" fill="hold"/>
                                        <p:tgtEl>
                                          <p:spTgt spid="33"/>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34"/>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35"/>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36"/>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37"/>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38"/>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39"/>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40"/>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41"/>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42"/>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43"/>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44"/>
                                        </p:tgtEl>
                                        <p:attrNameLst>
                                          <p:attrName>r</p:attrName>
                                        </p:attrNameLst>
                                      </p:cBhvr>
                                    </p:animRot>
                                  </p:childTnLst>
                                </p:cTn>
                              </p:par>
                              <p:par>
                                <p:cTn id="368" presetID="23" presetClass="exit" presetSubtype="16" fill="hold" nodeType="withEffect">
                                  <p:stCondLst>
                                    <p:cond delay="0"/>
                                  </p:stCondLst>
                                  <p:childTnLst>
                                    <p:anim calcmode="lin" valueType="num">
                                      <p:cBhvr>
                                        <p:cTn id="369" dur="2000"/>
                                        <p:tgtEl>
                                          <p:spTgt spid="5"/>
                                        </p:tgtEl>
                                        <p:attrNameLst>
                                          <p:attrName>ppt_w</p:attrName>
                                        </p:attrNameLst>
                                      </p:cBhvr>
                                      <p:tavLst>
                                        <p:tav tm="0">
                                          <p:val>
                                            <p:strVal val="ppt_w"/>
                                          </p:val>
                                        </p:tav>
                                        <p:tav tm="100000">
                                          <p:val>
                                            <p:strVal val="4*ppt_w"/>
                                          </p:val>
                                        </p:tav>
                                      </p:tavLst>
                                    </p:anim>
                                    <p:anim calcmode="lin" valueType="num">
                                      <p:cBhvr>
                                        <p:cTn id="370" dur="2000"/>
                                        <p:tgtEl>
                                          <p:spTgt spid="5"/>
                                        </p:tgtEl>
                                        <p:attrNameLst>
                                          <p:attrName>ppt_h</p:attrName>
                                        </p:attrNameLst>
                                      </p:cBhvr>
                                      <p:tavLst>
                                        <p:tav tm="0">
                                          <p:val>
                                            <p:strVal val="ppt_h"/>
                                          </p:val>
                                        </p:tav>
                                        <p:tav tm="100000">
                                          <p:val>
                                            <p:strVal val="4*ppt_h"/>
                                          </p:val>
                                        </p:tav>
                                      </p:tavLst>
                                    </p:anim>
                                    <p:set>
                                      <p:cBhvr>
                                        <p:cTn id="371" dur="1" fill="hold">
                                          <p:stCondLst>
                                            <p:cond delay="1999"/>
                                          </p:stCondLst>
                                        </p:cTn>
                                        <p:tgtEl>
                                          <p:spTgt spid="5"/>
                                        </p:tgtEl>
                                        <p:attrNameLst>
                                          <p:attrName>style.visibility</p:attrName>
                                        </p:attrNameLst>
                                      </p:cBhvr>
                                      <p:to>
                                        <p:strVal val="hidden"/>
                                      </p:to>
                                    </p:set>
                                  </p:childTnLst>
                                </p:cTn>
                              </p:par>
                              <p:par>
                                <p:cTn id="372" presetID="23" presetClass="exit" presetSubtype="16" fill="hold" nodeType="withEffect">
                                  <p:stCondLst>
                                    <p:cond delay="0"/>
                                  </p:stCondLst>
                                  <p:childTnLst>
                                    <p:anim calcmode="lin" valueType="num">
                                      <p:cBhvr>
                                        <p:cTn id="373" dur="2000"/>
                                        <p:tgtEl>
                                          <p:spTgt spid="6"/>
                                        </p:tgtEl>
                                        <p:attrNameLst>
                                          <p:attrName>ppt_w</p:attrName>
                                        </p:attrNameLst>
                                      </p:cBhvr>
                                      <p:tavLst>
                                        <p:tav tm="0">
                                          <p:val>
                                            <p:strVal val="ppt_w"/>
                                          </p:val>
                                        </p:tav>
                                        <p:tav tm="100000">
                                          <p:val>
                                            <p:strVal val="4*ppt_w"/>
                                          </p:val>
                                        </p:tav>
                                      </p:tavLst>
                                    </p:anim>
                                    <p:anim calcmode="lin" valueType="num">
                                      <p:cBhvr>
                                        <p:cTn id="374" dur="2000"/>
                                        <p:tgtEl>
                                          <p:spTgt spid="6"/>
                                        </p:tgtEl>
                                        <p:attrNameLst>
                                          <p:attrName>ppt_h</p:attrName>
                                        </p:attrNameLst>
                                      </p:cBhvr>
                                      <p:tavLst>
                                        <p:tav tm="0">
                                          <p:val>
                                            <p:strVal val="ppt_h"/>
                                          </p:val>
                                        </p:tav>
                                        <p:tav tm="100000">
                                          <p:val>
                                            <p:strVal val="4*ppt_h"/>
                                          </p:val>
                                        </p:tav>
                                      </p:tavLst>
                                    </p:anim>
                                    <p:set>
                                      <p:cBhvr>
                                        <p:cTn id="375" dur="1" fill="hold">
                                          <p:stCondLst>
                                            <p:cond delay="1999"/>
                                          </p:stCondLst>
                                        </p:cTn>
                                        <p:tgtEl>
                                          <p:spTgt spid="6"/>
                                        </p:tgtEl>
                                        <p:attrNameLst>
                                          <p:attrName>style.visibility</p:attrName>
                                        </p:attrNameLst>
                                      </p:cBhvr>
                                      <p:to>
                                        <p:strVal val="hidden"/>
                                      </p:to>
                                    </p:set>
                                  </p:childTnLst>
                                </p:cTn>
                              </p:par>
                              <p:par>
                                <p:cTn id="376" presetID="23" presetClass="exit" presetSubtype="16" fill="hold" nodeType="withEffect">
                                  <p:stCondLst>
                                    <p:cond delay="0"/>
                                  </p:stCondLst>
                                  <p:childTnLst>
                                    <p:anim calcmode="lin" valueType="num">
                                      <p:cBhvr>
                                        <p:cTn id="377" dur="2000"/>
                                        <p:tgtEl>
                                          <p:spTgt spid="7"/>
                                        </p:tgtEl>
                                        <p:attrNameLst>
                                          <p:attrName>ppt_w</p:attrName>
                                        </p:attrNameLst>
                                      </p:cBhvr>
                                      <p:tavLst>
                                        <p:tav tm="0">
                                          <p:val>
                                            <p:strVal val="ppt_w"/>
                                          </p:val>
                                        </p:tav>
                                        <p:tav tm="100000">
                                          <p:val>
                                            <p:strVal val="4*ppt_w"/>
                                          </p:val>
                                        </p:tav>
                                      </p:tavLst>
                                    </p:anim>
                                    <p:anim calcmode="lin" valueType="num">
                                      <p:cBhvr>
                                        <p:cTn id="378" dur="2000"/>
                                        <p:tgtEl>
                                          <p:spTgt spid="7"/>
                                        </p:tgtEl>
                                        <p:attrNameLst>
                                          <p:attrName>ppt_h</p:attrName>
                                        </p:attrNameLst>
                                      </p:cBhvr>
                                      <p:tavLst>
                                        <p:tav tm="0">
                                          <p:val>
                                            <p:strVal val="ppt_h"/>
                                          </p:val>
                                        </p:tav>
                                        <p:tav tm="100000">
                                          <p:val>
                                            <p:strVal val="4*ppt_h"/>
                                          </p:val>
                                        </p:tav>
                                      </p:tavLst>
                                    </p:anim>
                                    <p:set>
                                      <p:cBhvr>
                                        <p:cTn id="379" dur="1" fill="hold">
                                          <p:stCondLst>
                                            <p:cond delay="1999"/>
                                          </p:stCondLst>
                                        </p:cTn>
                                        <p:tgtEl>
                                          <p:spTgt spid="7"/>
                                        </p:tgtEl>
                                        <p:attrNameLst>
                                          <p:attrName>style.visibility</p:attrName>
                                        </p:attrNameLst>
                                      </p:cBhvr>
                                      <p:to>
                                        <p:strVal val="hidden"/>
                                      </p:to>
                                    </p:set>
                                  </p:childTnLst>
                                </p:cTn>
                              </p:par>
                              <p:par>
                                <p:cTn id="380" presetID="23" presetClass="exit" presetSubtype="16" fill="hold" nodeType="withEffect">
                                  <p:stCondLst>
                                    <p:cond delay="0"/>
                                  </p:stCondLst>
                                  <p:childTnLst>
                                    <p:anim calcmode="lin" valueType="num">
                                      <p:cBhvr>
                                        <p:cTn id="381" dur="2000"/>
                                        <p:tgtEl>
                                          <p:spTgt spid="8"/>
                                        </p:tgtEl>
                                        <p:attrNameLst>
                                          <p:attrName>ppt_w</p:attrName>
                                        </p:attrNameLst>
                                      </p:cBhvr>
                                      <p:tavLst>
                                        <p:tav tm="0">
                                          <p:val>
                                            <p:strVal val="ppt_w"/>
                                          </p:val>
                                        </p:tav>
                                        <p:tav tm="100000">
                                          <p:val>
                                            <p:strVal val="4*ppt_w"/>
                                          </p:val>
                                        </p:tav>
                                      </p:tavLst>
                                    </p:anim>
                                    <p:anim calcmode="lin" valueType="num">
                                      <p:cBhvr>
                                        <p:cTn id="382" dur="2000"/>
                                        <p:tgtEl>
                                          <p:spTgt spid="8"/>
                                        </p:tgtEl>
                                        <p:attrNameLst>
                                          <p:attrName>ppt_h</p:attrName>
                                        </p:attrNameLst>
                                      </p:cBhvr>
                                      <p:tavLst>
                                        <p:tav tm="0">
                                          <p:val>
                                            <p:strVal val="ppt_h"/>
                                          </p:val>
                                        </p:tav>
                                        <p:tav tm="100000">
                                          <p:val>
                                            <p:strVal val="4*ppt_h"/>
                                          </p:val>
                                        </p:tav>
                                      </p:tavLst>
                                    </p:anim>
                                    <p:set>
                                      <p:cBhvr>
                                        <p:cTn id="383" dur="1" fill="hold">
                                          <p:stCondLst>
                                            <p:cond delay="1999"/>
                                          </p:stCondLst>
                                        </p:cTn>
                                        <p:tgtEl>
                                          <p:spTgt spid="8"/>
                                        </p:tgtEl>
                                        <p:attrNameLst>
                                          <p:attrName>style.visibility</p:attrName>
                                        </p:attrNameLst>
                                      </p:cBhvr>
                                      <p:to>
                                        <p:strVal val="hidden"/>
                                      </p:to>
                                    </p:set>
                                  </p:childTnLst>
                                </p:cTn>
                              </p:par>
                              <p:par>
                                <p:cTn id="384" presetID="23" presetClass="exit" presetSubtype="16" fill="hold" nodeType="withEffect">
                                  <p:stCondLst>
                                    <p:cond delay="0"/>
                                  </p:stCondLst>
                                  <p:childTnLst>
                                    <p:anim calcmode="lin" valueType="num">
                                      <p:cBhvr>
                                        <p:cTn id="385" dur="2000"/>
                                        <p:tgtEl>
                                          <p:spTgt spid="9"/>
                                        </p:tgtEl>
                                        <p:attrNameLst>
                                          <p:attrName>ppt_w</p:attrName>
                                        </p:attrNameLst>
                                      </p:cBhvr>
                                      <p:tavLst>
                                        <p:tav tm="0">
                                          <p:val>
                                            <p:strVal val="ppt_w"/>
                                          </p:val>
                                        </p:tav>
                                        <p:tav tm="100000">
                                          <p:val>
                                            <p:strVal val="4*ppt_w"/>
                                          </p:val>
                                        </p:tav>
                                      </p:tavLst>
                                    </p:anim>
                                    <p:anim calcmode="lin" valueType="num">
                                      <p:cBhvr>
                                        <p:cTn id="386" dur="2000"/>
                                        <p:tgtEl>
                                          <p:spTgt spid="9"/>
                                        </p:tgtEl>
                                        <p:attrNameLst>
                                          <p:attrName>ppt_h</p:attrName>
                                        </p:attrNameLst>
                                      </p:cBhvr>
                                      <p:tavLst>
                                        <p:tav tm="0">
                                          <p:val>
                                            <p:strVal val="ppt_h"/>
                                          </p:val>
                                        </p:tav>
                                        <p:tav tm="100000">
                                          <p:val>
                                            <p:strVal val="4*ppt_h"/>
                                          </p:val>
                                        </p:tav>
                                      </p:tavLst>
                                    </p:anim>
                                    <p:set>
                                      <p:cBhvr>
                                        <p:cTn id="387" dur="1" fill="hold">
                                          <p:stCondLst>
                                            <p:cond delay="1999"/>
                                          </p:stCondLst>
                                        </p:cTn>
                                        <p:tgtEl>
                                          <p:spTgt spid="9"/>
                                        </p:tgtEl>
                                        <p:attrNameLst>
                                          <p:attrName>style.visibility</p:attrName>
                                        </p:attrNameLst>
                                      </p:cBhvr>
                                      <p:to>
                                        <p:strVal val="hidden"/>
                                      </p:to>
                                    </p:set>
                                  </p:childTnLst>
                                </p:cTn>
                              </p:par>
                              <p:par>
                                <p:cTn id="388" presetID="23" presetClass="exit" presetSubtype="16" fill="hold" nodeType="withEffect">
                                  <p:stCondLst>
                                    <p:cond delay="0"/>
                                  </p:stCondLst>
                                  <p:childTnLst>
                                    <p:anim calcmode="lin" valueType="num">
                                      <p:cBhvr>
                                        <p:cTn id="389" dur="2000"/>
                                        <p:tgtEl>
                                          <p:spTgt spid="10"/>
                                        </p:tgtEl>
                                        <p:attrNameLst>
                                          <p:attrName>ppt_w</p:attrName>
                                        </p:attrNameLst>
                                      </p:cBhvr>
                                      <p:tavLst>
                                        <p:tav tm="0">
                                          <p:val>
                                            <p:strVal val="ppt_w"/>
                                          </p:val>
                                        </p:tav>
                                        <p:tav tm="100000">
                                          <p:val>
                                            <p:strVal val="4*ppt_w"/>
                                          </p:val>
                                        </p:tav>
                                      </p:tavLst>
                                    </p:anim>
                                    <p:anim calcmode="lin" valueType="num">
                                      <p:cBhvr>
                                        <p:cTn id="390" dur="2000"/>
                                        <p:tgtEl>
                                          <p:spTgt spid="10"/>
                                        </p:tgtEl>
                                        <p:attrNameLst>
                                          <p:attrName>ppt_h</p:attrName>
                                        </p:attrNameLst>
                                      </p:cBhvr>
                                      <p:tavLst>
                                        <p:tav tm="0">
                                          <p:val>
                                            <p:strVal val="ppt_h"/>
                                          </p:val>
                                        </p:tav>
                                        <p:tav tm="100000">
                                          <p:val>
                                            <p:strVal val="4*ppt_h"/>
                                          </p:val>
                                        </p:tav>
                                      </p:tavLst>
                                    </p:anim>
                                    <p:set>
                                      <p:cBhvr>
                                        <p:cTn id="391" dur="1" fill="hold">
                                          <p:stCondLst>
                                            <p:cond delay="1999"/>
                                          </p:stCondLst>
                                        </p:cTn>
                                        <p:tgtEl>
                                          <p:spTgt spid="10"/>
                                        </p:tgtEl>
                                        <p:attrNameLst>
                                          <p:attrName>style.visibility</p:attrName>
                                        </p:attrNameLst>
                                      </p:cBhvr>
                                      <p:to>
                                        <p:strVal val="hidden"/>
                                      </p:to>
                                    </p:set>
                                  </p:childTnLst>
                                </p:cTn>
                              </p:par>
                              <p:par>
                                <p:cTn id="392" presetID="23" presetClass="exit" presetSubtype="16" fill="hold" nodeType="withEffect">
                                  <p:stCondLst>
                                    <p:cond delay="0"/>
                                  </p:stCondLst>
                                  <p:childTnLst>
                                    <p:anim calcmode="lin" valueType="num">
                                      <p:cBhvr>
                                        <p:cTn id="393" dur="2000"/>
                                        <p:tgtEl>
                                          <p:spTgt spid="11"/>
                                        </p:tgtEl>
                                        <p:attrNameLst>
                                          <p:attrName>ppt_w</p:attrName>
                                        </p:attrNameLst>
                                      </p:cBhvr>
                                      <p:tavLst>
                                        <p:tav tm="0">
                                          <p:val>
                                            <p:strVal val="ppt_w"/>
                                          </p:val>
                                        </p:tav>
                                        <p:tav tm="100000">
                                          <p:val>
                                            <p:strVal val="4*ppt_w"/>
                                          </p:val>
                                        </p:tav>
                                      </p:tavLst>
                                    </p:anim>
                                    <p:anim calcmode="lin" valueType="num">
                                      <p:cBhvr>
                                        <p:cTn id="394" dur="2000"/>
                                        <p:tgtEl>
                                          <p:spTgt spid="11"/>
                                        </p:tgtEl>
                                        <p:attrNameLst>
                                          <p:attrName>ppt_h</p:attrName>
                                        </p:attrNameLst>
                                      </p:cBhvr>
                                      <p:tavLst>
                                        <p:tav tm="0">
                                          <p:val>
                                            <p:strVal val="ppt_h"/>
                                          </p:val>
                                        </p:tav>
                                        <p:tav tm="100000">
                                          <p:val>
                                            <p:strVal val="4*ppt_h"/>
                                          </p:val>
                                        </p:tav>
                                      </p:tavLst>
                                    </p:anim>
                                    <p:set>
                                      <p:cBhvr>
                                        <p:cTn id="395" dur="1" fill="hold">
                                          <p:stCondLst>
                                            <p:cond delay="1999"/>
                                          </p:stCondLst>
                                        </p:cTn>
                                        <p:tgtEl>
                                          <p:spTgt spid="11"/>
                                        </p:tgtEl>
                                        <p:attrNameLst>
                                          <p:attrName>style.visibility</p:attrName>
                                        </p:attrNameLst>
                                      </p:cBhvr>
                                      <p:to>
                                        <p:strVal val="hidden"/>
                                      </p:to>
                                    </p:set>
                                  </p:childTnLst>
                                </p:cTn>
                              </p:par>
                              <p:par>
                                <p:cTn id="396" presetID="23" presetClass="exit" presetSubtype="16" fill="hold" nodeType="withEffect">
                                  <p:stCondLst>
                                    <p:cond delay="0"/>
                                  </p:stCondLst>
                                  <p:childTnLst>
                                    <p:anim calcmode="lin" valueType="num">
                                      <p:cBhvr>
                                        <p:cTn id="397" dur="2000"/>
                                        <p:tgtEl>
                                          <p:spTgt spid="12"/>
                                        </p:tgtEl>
                                        <p:attrNameLst>
                                          <p:attrName>ppt_w</p:attrName>
                                        </p:attrNameLst>
                                      </p:cBhvr>
                                      <p:tavLst>
                                        <p:tav tm="0">
                                          <p:val>
                                            <p:strVal val="ppt_w"/>
                                          </p:val>
                                        </p:tav>
                                        <p:tav tm="100000">
                                          <p:val>
                                            <p:strVal val="4*ppt_w"/>
                                          </p:val>
                                        </p:tav>
                                      </p:tavLst>
                                    </p:anim>
                                    <p:anim calcmode="lin" valueType="num">
                                      <p:cBhvr>
                                        <p:cTn id="398" dur="2000"/>
                                        <p:tgtEl>
                                          <p:spTgt spid="12"/>
                                        </p:tgtEl>
                                        <p:attrNameLst>
                                          <p:attrName>ppt_h</p:attrName>
                                        </p:attrNameLst>
                                      </p:cBhvr>
                                      <p:tavLst>
                                        <p:tav tm="0">
                                          <p:val>
                                            <p:strVal val="ppt_h"/>
                                          </p:val>
                                        </p:tav>
                                        <p:tav tm="100000">
                                          <p:val>
                                            <p:strVal val="4*ppt_h"/>
                                          </p:val>
                                        </p:tav>
                                      </p:tavLst>
                                    </p:anim>
                                    <p:set>
                                      <p:cBhvr>
                                        <p:cTn id="399" dur="1" fill="hold">
                                          <p:stCondLst>
                                            <p:cond delay="1999"/>
                                          </p:stCondLst>
                                        </p:cTn>
                                        <p:tgtEl>
                                          <p:spTgt spid="12"/>
                                        </p:tgtEl>
                                        <p:attrNameLst>
                                          <p:attrName>style.visibility</p:attrName>
                                        </p:attrNameLst>
                                      </p:cBhvr>
                                      <p:to>
                                        <p:strVal val="hidden"/>
                                      </p:to>
                                    </p:set>
                                  </p:childTnLst>
                                </p:cTn>
                              </p:par>
                              <p:par>
                                <p:cTn id="400" presetID="23" presetClass="exit" presetSubtype="16" fill="hold" nodeType="withEffect">
                                  <p:stCondLst>
                                    <p:cond delay="0"/>
                                  </p:stCondLst>
                                  <p:childTnLst>
                                    <p:anim calcmode="lin" valueType="num">
                                      <p:cBhvr>
                                        <p:cTn id="401" dur="2000"/>
                                        <p:tgtEl>
                                          <p:spTgt spid="13"/>
                                        </p:tgtEl>
                                        <p:attrNameLst>
                                          <p:attrName>ppt_w</p:attrName>
                                        </p:attrNameLst>
                                      </p:cBhvr>
                                      <p:tavLst>
                                        <p:tav tm="0">
                                          <p:val>
                                            <p:strVal val="ppt_w"/>
                                          </p:val>
                                        </p:tav>
                                        <p:tav tm="100000">
                                          <p:val>
                                            <p:strVal val="4*ppt_w"/>
                                          </p:val>
                                        </p:tav>
                                      </p:tavLst>
                                    </p:anim>
                                    <p:anim calcmode="lin" valueType="num">
                                      <p:cBhvr>
                                        <p:cTn id="402" dur="2000"/>
                                        <p:tgtEl>
                                          <p:spTgt spid="13"/>
                                        </p:tgtEl>
                                        <p:attrNameLst>
                                          <p:attrName>ppt_h</p:attrName>
                                        </p:attrNameLst>
                                      </p:cBhvr>
                                      <p:tavLst>
                                        <p:tav tm="0">
                                          <p:val>
                                            <p:strVal val="ppt_h"/>
                                          </p:val>
                                        </p:tav>
                                        <p:tav tm="100000">
                                          <p:val>
                                            <p:strVal val="4*ppt_h"/>
                                          </p:val>
                                        </p:tav>
                                      </p:tavLst>
                                    </p:anim>
                                    <p:set>
                                      <p:cBhvr>
                                        <p:cTn id="403" dur="1" fill="hold">
                                          <p:stCondLst>
                                            <p:cond delay="1999"/>
                                          </p:stCondLst>
                                        </p:cTn>
                                        <p:tgtEl>
                                          <p:spTgt spid="13"/>
                                        </p:tgtEl>
                                        <p:attrNameLst>
                                          <p:attrName>style.visibility</p:attrName>
                                        </p:attrNameLst>
                                      </p:cBhvr>
                                      <p:to>
                                        <p:strVal val="hidden"/>
                                      </p:to>
                                    </p:set>
                                  </p:childTnLst>
                                </p:cTn>
                              </p:par>
                              <p:par>
                                <p:cTn id="404" presetID="23" presetClass="exit" presetSubtype="16" fill="hold" nodeType="withEffect">
                                  <p:stCondLst>
                                    <p:cond delay="0"/>
                                  </p:stCondLst>
                                  <p:childTnLst>
                                    <p:anim calcmode="lin" valueType="num">
                                      <p:cBhvr>
                                        <p:cTn id="405" dur="2000"/>
                                        <p:tgtEl>
                                          <p:spTgt spid="14"/>
                                        </p:tgtEl>
                                        <p:attrNameLst>
                                          <p:attrName>ppt_w</p:attrName>
                                        </p:attrNameLst>
                                      </p:cBhvr>
                                      <p:tavLst>
                                        <p:tav tm="0">
                                          <p:val>
                                            <p:strVal val="ppt_w"/>
                                          </p:val>
                                        </p:tav>
                                        <p:tav tm="100000">
                                          <p:val>
                                            <p:strVal val="4*ppt_w"/>
                                          </p:val>
                                        </p:tav>
                                      </p:tavLst>
                                    </p:anim>
                                    <p:anim calcmode="lin" valueType="num">
                                      <p:cBhvr>
                                        <p:cTn id="406" dur="2000"/>
                                        <p:tgtEl>
                                          <p:spTgt spid="14"/>
                                        </p:tgtEl>
                                        <p:attrNameLst>
                                          <p:attrName>ppt_h</p:attrName>
                                        </p:attrNameLst>
                                      </p:cBhvr>
                                      <p:tavLst>
                                        <p:tav tm="0">
                                          <p:val>
                                            <p:strVal val="ppt_h"/>
                                          </p:val>
                                        </p:tav>
                                        <p:tav tm="100000">
                                          <p:val>
                                            <p:strVal val="4*ppt_h"/>
                                          </p:val>
                                        </p:tav>
                                      </p:tavLst>
                                    </p:anim>
                                    <p:set>
                                      <p:cBhvr>
                                        <p:cTn id="407" dur="1" fill="hold">
                                          <p:stCondLst>
                                            <p:cond delay="1999"/>
                                          </p:stCondLst>
                                        </p:cTn>
                                        <p:tgtEl>
                                          <p:spTgt spid="14"/>
                                        </p:tgtEl>
                                        <p:attrNameLst>
                                          <p:attrName>style.visibility</p:attrName>
                                        </p:attrNameLst>
                                      </p:cBhvr>
                                      <p:to>
                                        <p:strVal val="hidden"/>
                                      </p:to>
                                    </p:set>
                                  </p:childTnLst>
                                </p:cTn>
                              </p:par>
                              <p:par>
                                <p:cTn id="408" presetID="23" presetClass="exit" presetSubtype="16" fill="hold" nodeType="withEffect">
                                  <p:stCondLst>
                                    <p:cond delay="0"/>
                                  </p:stCondLst>
                                  <p:childTnLst>
                                    <p:anim calcmode="lin" valueType="num">
                                      <p:cBhvr>
                                        <p:cTn id="409" dur="2000"/>
                                        <p:tgtEl>
                                          <p:spTgt spid="15"/>
                                        </p:tgtEl>
                                        <p:attrNameLst>
                                          <p:attrName>ppt_w</p:attrName>
                                        </p:attrNameLst>
                                      </p:cBhvr>
                                      <p:tavLst>
                                        <p:tav tm="0">
                                          <p:val>
                                            <p:strVal val="ppt_w"/>
                                          </p:val>
                                        </p:tav>
                                        <p:tav tm="100000">
                                          <p:val>
                                            <p:strVal val="4*ppt_w"/>
                                          </p:val>
                                        </p:tav>
                                      </p:tavLst>
                                    </p:anim>
                                    <p:anim calcmode="lin" valueType="num">
                                      <p:cBhvr>
                                        <p:cTn id="410" dur="2000"/>
                                        <p:tgtEl>
                                          <p:spTgt spid="15"/>
                                        </p:tgtEl>
                                        <p:attrNameLst>
                                          <p:attrName>ppt_h</p:attrName>
                                        </p:attrNameLst>
                                      </p:cBhvr>
                                      <p:tavLst>
                                        <p:tav tm="0">
                                          <p:val>
                                            <p:strVal val="ppt_h"/>
                                          </p:val>
                                        </p:tav>
                                        <p:tav tm="100000">
                                          <p:val>
                                            <p:strVal val="4*ppt_h"/>
                                          </p:val>
                                        </p:tav>
                                      </p:tavLst>
                                    </p:anim>
                                    <p:set>
                                      <p:cBhvr>
                                        <p:cTn id="411" dur="1" fill="hold">
                                          <p:stCondLst>
                                            <p:cond delay="1999"/>
                                          </p:stCondLst>
                                        </p:cTn>
                                        <p:tgtEl>
                                          <p:spTgt spid="15"/>
                                        </p:tgtEl>
                                        <p:attrNameLst>
                                          <p:attrName>style.visibility</p:attrName>
                                        </p:attrNameLst>
                                      </p:cBhvr>
                                      <p:to>
                                        <p:strVal val="hidden"/>
                                      </p:to>
                                    </p:set>
                                  </p:childTnLst>
                                </p:cTn>
                              </p:par>
                              <p:par>
                                <p:cTn id="412" presetID="23" presetClass="exit" presetSubtype="16" fill="hold" nodeType="withEffect">
                                  <p:stCondLst>
                                    <p:cond delay="0"/>
                                  </p:stCondLst>
                                  <p:childTnLst>
                                    <p:anim calcmode="lin" valueType="num">
                                      <p:cBhvr>
                                        <p:cTn id="413" dur="2000"/>
                                        <p:tgtEl>
                                          <p:spTgt spid="16"/>
                                        </p:tgtEl>
                                        <p:attrNameLst>
                                          <p:attrName>ppt_w</p:attrName>
                                        </p:attrNameLst>
                                      </p:cBhvr>
                                      <p:tavLst>
                                        <p:tav tm="0">
                                          <p:val>
                                            <p:strVal val="ppt_w"/>
                                          </p:val>
                                        </p:tav>
                                        <p:tav tm="100000">
                                          <p:val>
                                            <p:strVal val="4*ppt_w"/>
                                          </p:val>
                                        </p:tav>
                                      </p:tavLst>
                                    </p:anim>
                                    <p:anim calcmode="lin" valueType="num">
                                      <p:cBhvr>
                                        <p:cTn id="414" dur="2000"/>
                                        <p:tgtEl>
                                          <p:spTgt spid="16"/>
                                        </p:tgtEl>
                                        <p:attrNameLst>
                                          <p:attrName>ppt_h</p:attrName>
                                        </p:attrNameLst>
                                      </p:cBhvr>
                                      <p:tavLst>
                                        <p:tav tm="0">
                                          <p:val>
                                            <p:strVal val="ppt_h"/>
                                          </p:val>
                                        </p:tav>
                                        <p:tav tm="100000">
                                          <p:val>
                                            <p:strVal val="4*ppt_h"/>
                                          </p:val>
                                        </p:tav>
                                      </p:tavLst>
                                    </p:anim>
                                    <p:set>
                                      <p:cBhvr>
                                        <p:cTn id="415" dur="1" fill="hold">
                                          <p:stCondLst>
                                            <p:cond delay="1999"/>
                                          </p:stCondLst>
                                        </p:cTn>
                                        <p:tgtEl>
                                          <p:spTgt spid="16"/>
                                        </p:tgtEl>
                                        <p:attrNameLst>
                                          <p:attrName>style.visibility</p:attrName>
                                        </p:attrNameLst>
                                      </p:cBhvr>
                                      <p:to>
                                        <p:strVal val="hidden"/>
                                      </p:to>
                                    </p:set>
                                  </p:childTnLst>
                                </p:cTn>
                              </p:par>
                              <p:par>
                                <p:cTn id="416" presetID="23" presetClass="exit" presetSubtype="16" fill="hold" nodeType="withEffect">
                                  <p:stCondLst>
                                    <p:cond delay="0"/>
                                  </p:stCondLst>
                                  <p:childTnLst>
                                    <p:anim calcmode="lin" valueType="num">
                                      <p:cBhvr>
                                        <p:cTn id="417" dur="2000"/>
                                        <p:tgtEl>
                                          <p:spTgt spid="17"/>
                                        </p:tgtEl>
                                        <p:attrNameLst>
                                          <p:attrName>ppt_w</p:attrName>
                                        </p:attrNameLst>
                                      </p:cBhvr>
                                      <p:tavLst>
                                        <p:tav tm="0">
                                          <p:val>
                                            <p:strVal val="ppt_w"/>
                                          </p:val>
                                        </p:tav>
                                        <p:tav tm="100000">
                                          <p:val>
                                            <p:strVal val="4*ppt_w"/>
                                          </p:val>
                                        </p:tav>
                                      </p:tavLst>
                                    </p:anim>
                                    <p:anim calcmode="lin" valueType="num">
                                      <p:cBhvr>
                                        <p:cTn id="418" dur="2000"/>
                                        <p:tgtEl>
                                          <p:spTgt spid="17"/>
                                        </p:tgtEl>
                                        <p:attrNameLst>
                                          <p:attrName>ppt_h</p:attrName>
                                        </p:attrNameLst>
                                      </p:cBhvr>
                                      <p:tavLst>
                                        <p:tav tm="0">
                                          <p:val>
                                            <p:strVal val="ppt_h"/>
                                          </p:val>
                                        </p:tav>
                                        <p:tav tm="100000">
                                          <p:val>
                                            <p:strVal val="4*ppt_h"/>
                                          </p:val>
                                        </p:tav>
                                      </p:tavLst>
                                    </p:anim>
                                    <p:set>
                                      <p:cBhvr>
                                        <p:cTn id="419" dur="1" fill="hold">
                                          <p:stCondLst>
                                            <p:cond delay="1999"/>
                                          </p:stCondLst>
                                        </p:cTn>
                                        <p:tgtEl>
                                          <p:spTgt spid="17"/>
                                        </p:tgtEl>
                                        <p:attrNameLst>
                                          <p:attrName>style.visibility</p:attrName>
                                        </p:attrNameLst>
                                      </p:cBhvr>
                                      <p:to>
                                        <p:strVal val="hidden"/>
                                      </p:to>
                                    </p:set>
                                  </p:childTnLst>
                                </p:cTn>
                              </p:par>
                              <p:par>
                                <p:cTn id="420" presetID="23" presetClass="exit" presetSubtype="16" fill="hold" nodeType="withEffect">
                                  <p:stCondLst>
                                    <p:cond delay="0"/>
                                  </p:stCondLst>
                                  <p:childTnLst>
                                    <p:anim calcmode="lin" valueType="num">
                                      <p:cBhvr>
                                        <p:cTn id="421" dur="2000"/>
                                        <p:tgtEl>
                                          <p:spTgt spid="18"/>
                                        </p:tgtEl>
                                        <p:attrNameLst>
                                          <p:attrName>ppt_w</p:attrName>
                                        </p:attrNameLst>
                                      </p:cBhvr>
                                      <p:tavLst>
                                        <p:tav tm="0">
                                          <p:val>
                                            <p:strVal val="ppt_w"/>
                                          </p:val>
                                        </p:tav>
                                        <p:tav tm="100000">
                                          <p:val>
                                            <p:strVal val="4*ppt_w"/>
                                          </p:val>
                                        </p:tav>
                                      </p:tavLst>
                                    </p:anim>
                                    <p:anim calcmode="lin" valueType="num">
                                      <p:cBhvr>
                                        <p:cTn id="422" dur="2000"/>
                                        <p:tgtEl>
                                          <p:spTgt spid="18"/>
                                        </p:tgtEl>
                                        <p:attrNameLst>
                                          <p:attrName>ppt_h</p:attrName>
                                        </p:attrNameLst>
                                      </p:cBhvr>
                                      <p:tavLst>
                                        <p:tav tm="0">
                                          <p:val>
                                            <p:strVal val="ppt_h"/>
                                          </p:val>
                                        </p:tav>
                                        <p:tav tm="100000">
                                          <p:val>
                                            <p:strVal val="4*ppt_h"/>
                                          </p:val>
                                        </p:tav>
                                      </p:tavLst>
                                    </p:anim>
                                    <p:set>
                                      <p:cBhvr>
                                        <p:cTn id="423" dur="1" fill="hold">
                                          <p:stCondLst>
                                            <p:cond delay="1999"/>
                                          </p:stCondLst>
                                        </p:cTn>
                                        <p:tgtEl>
                                          <p:spTgt spid="18"/>
                                        </p:tgtEl>
                                        <p:attrNameLst>
                                          <p:attrName>style.visibility</p:attrName>
                                        </p:attrNameLst>
                                      </p:cBhvr>
                                      <p:to>
                                        <p:strVal val="hidden"/>
                                      </p:to>
                                    </p:set>
                                  </p:childTnLst>
                                </p:cTn>
                              </p:par>
                              <p:par>
                                <p:cTn id="424" presetID="23" presetClass="exit" presetSubtype="16" fill="hold" nodeType="withEffect">
                                  <p:stCondLst>
                                    <p:cond delay="0"/>
                                  </p:stCondLst>
                                  <p:childTnLst>
                                    <p:anim calcmode="lin" valueType="num">
                                      <p:cBhvr>
                                        <p:cTn id="425" dur="2000"/>
                                        <p:tgtEl>
                                          <p:spTgt spid="19"/>
                                        </p:tgtEl>
                                        <p:attrNameLst>
                                          <p:attrName>ppt_w</p:attrName>
                                        </p:attrNameLst>
                                      </p:cBhvr>
                                      <p:tavLst>
                                        <p:tav tm="0">
                                          <p:val>
                                            <p:strVal val="ppt_w"/>
                                          </p:val>
                                        </p:tav>
                                        <p:tav tm="100000">
                                          <p:val>
                                            <p:strVal val="4*ppt_w"/>
                                          </p:val>
                                        </p:tav>
                                      </p:tavLst>
                                    </p:anim>
                                    <p:anim calcmode="lin" valueType="num">
                                      <p:cBhvr>
                                        <p:cTn id="426" dur="2000"/>
                                        <p:tgtEl>
                                          <p:spTgt spid="19"/>
                                        </p:tgtEl>
                                        <p:attrNameLst>
                                          <p:attrName>ppt_h</p:attrName>
                                        </p:attrNameLst>
                                      </p:cBhvr>
                                      <p:tavLst>
                                        <p:tav tm="0">
                                          <p:val>
                                            <p:strVal val="ppt_h"/>
                                          </p:val>
                                        </p:tav>
                                        <p:tav tm="100000">
                                          <p:val>
                                            <p:strVal val="4*ppt_h"/>
                                          </p:val>
                                        </p:tav>
                                      </p:tavLst>
                                    </p:anim>
                                    <p:set>
                                      <p:cBhvr>
                                        <p:cTn id="427" dur="1" fill="hold">
                                          <p:stCondLst>
                                            <p:cond delay="1999"/>
                                          </p:stCondLst>
                                        </p:cTn>
                                        <p:tgtEl>
                                          <p:spTgt spid="19"/>
                                        </p:tgtEl>
                                        <p:attrNameLst>
                                          <p:attrName>style.visibility</p:attrName>
                                        </p:attrNameLst>
                                      </p:cBhvr>
                                      <p:to>
                                        <p:strVal val="hidden"/>
                                      </p:to>
                                    </p:set>
                                  </p:childTnLst>
                                </p:cTn>
                              </p:par>
                              <p:par>
                                <p:cTn id="428" presetID="23" presetClass="exit" presetSubtype="16" fill="hold" nodeType="withEffect">
                                  <p:stCondLst>
                                    <p:cond delay="0"/>
                                  </p:stCondLst>
                                  <p:childTnLst>
                                    <p:anim calcmode="lin" valueType="num">
                                      <p:cBhvr>
                                        <p:cTn id="429" dur="2000"/>
                                        <p:tgtEl>
                                          <p:spTgt spid="20"/>
                                        </p:tgtEl>
                                        <p:attrNameLst>
                                          <p:attrName>ppt_w</p:attrName>
                                        </p:attrNameLst>
                                      </p:cBhvr>
                                      <p:tavLst>
                                        <p:tav tm="0">
                                          <p:val>
                                            <p:strVal val="ppt_w"/>
                                          </p:val>
                                        </p:tav>
                                        <p:tav tm="100000">
                                          <p:val>
                                            <p:strVal val="4*ppt_w"/>
                                          </p:val>
                                        </p:tav>
                                      </p:tavLst>
                                    </p:anim>
                                    <p:anim calcmode="lin" valueType="num">
                                      <p:cBhvr>
                                        <p:cTn id="430" dur="2000"/>
                                        <p:tgtEl>
                                          <p:spTgt spid="20"/>
                                        </p:tgtEl>
                                        <p:attrNameLst>
                                          <p:attrName>ppt_h</p:attrName>
                                        </p:attrNameLst>
                                      </p:cBhvr>
                                      <p:tavLst>
                                        <p:tav tm="0">
                                          <p:val>
                                            <p:strVal val="ppt_h"/>
                                          </p:val>
                                        </p:tav>
                                        <p:tav tm="100000">
                                          <p:val>
                                            <p:strVal val="4*ppt_h"/>
                                          </p:val>
                                        </p:tav>
                                      </p:tavLst>
                                    </p:anim>
                                    <p:set>
                                      <p:cBhvr>
                                        <p:cTn id="431" dur="1" fill="hold">
                                          <p:stCondLst>
                                            <p:cond delay="1999"/>
                                          </p:stCondLst>
                                        </p:cTn>
                                        <p:tgtEl>
                                          <p:spTgt spid="20"/>
                                        </p:tgtEl>
                                        <p:attrNameLst>
                                          <p:attrName>style.visibility</p:attrName>
                                        </p:attrNameLst>
                                      </p:cBhvr>
                                      <p:to>
                                        <p:strVal val="hidden"/>
                                      </p:to>
                                    </p:set>
                                  </p:childTnLst>
                                </p:cTn>
                              </p:par>
                              <p:par>
                                <p:cTn id="432" presetID="23" presetClass="exit" presetSubtype="16" fill="hold" nodeType="withEffect">
                                  <p:stCondLst>
                                    <p:cond delay="0"/>
                                  </p:stCondLst>
                                  <p:childTnLst>
                                    <p:anim calcmode="lin" valueType="num">
                                      <p:cBhvr>
                                        <p:cTn id="433" dur="2000"/>
                                        <p:tgtEl>
                                          <p:spTgt spid="21"/>
                                        </p:tgtEl>
                                        <p:attrNameLst>
                                          <p:attrName>ppt_w</p:attrName>
                                        </p:attrNameLst>
                                      </p:cBhvr>
                                      <p:tavLst>
                                        <p:tav tm="0">
                                          <p:val>
                                            <p:strVal val="ppt_w"/>
                                          </p:val>
                                        </p:tav>
                                        <p:tav tm="100000">
                                          <p:val>
                                            <p:strVal val="4*ppt_w"/>
                                          </p:val>
                                        </p:tav>
                                      </p:tavLst>
                                    </p:anim>
                                    <p:anim calcmode="lin" valueType="num">
                                      <p:cBhvr>
                                        <p:cTn id="434" dur="2000"/>
                                        <p:tgtEl>
                                          <p:spTgt spid="21"/>
                                        </p:tgtEl>
                                        <p:attrNameLst>
                                          <p:attrName>ppt_h</p:attrName>
                                        </p:attrNameLst>
                                      </p:cBhvr>
                                      <p:tavLst>
                                        <p:tav tm="0">
                                          <p:val>
                                            <p:strVal val="ppt_h"/>
                                          </p:val>
                                        </p:tav>
                                        <p:tav tm="100000">
                                          <p:val>
                                            <p:strVal val="4*ppt_h"/>
                                          </p:val>
                                        </p:tav>
                                      </p:tavLst>
                                    </p:anim>
                                    <p:set>
                                      <p:cBhvr>
                                        <p:cTn id="435" dur="1" fill="hold">
                                          <p:stCondLst>
                                            <p:cond delay="1999"/>
                                          </p:stCondLst>
                                        </p:cTn>
                                        <p:tgtEl>
                                          <p:spTgt spid="21"/>
                                        </p:tgtEl>
                                        <p:attrNameLst>
                                          <p:attrName>style.visibility</p:attrName>
                                        </p:attrNameLst>
                                      </p:cBhvr>
                                      <p:to>
                                        <p:strVal val="hidden"/>
                                      </p:to>
                                    </p:set>
                                  </p:childTnLst>
                                </p:cTn>
                              </p:par>
                              <p:par>
                                <p:cTn id="436" presetID="23" presetClass="exit" presetSubtype="16" fill="hold" nodeType="withEffect">
                                  <p:stCondLst>
                                    <p:cond delay="0"/>
                                  </p:stCondLst>
                                  <p:childTnLst>
                                    <p:anim calcmode="lin" valueType="num">
                                      <p:cBhvr>
                                        <p:cTn id="437" dur="2000"/>
                                        <p:tgtEl>
                                          <p:spTgt spid="22"/>
                                        </p:tgtEl>
                                        <p:attrNameLst>
                                          <p:attrName>ppt_w</p:attrName>
                                        </p:attrNameLst>
                                      </p:cBhvr>
                                      <p:tavLst>
                                        <p:tav tm="0">
                                          <p:val>
                                            <p:strVal val="ppt_w"/>
                                          </p:val>
                                        </p:tav>
                                        <p:tav tm="100000">
                                          <p:val>
                                            <p:strVal val="4*ppt_w"/>
                                          </p:val>
                                        </p:tav>
                                      </p:tavLst>
                                    </p:anim>
                                    <p:anim calcmode="lin" valueType="num">
                                      <p:cBhvr>
                                        <p:cTn id="438" dur="2000"/>
                                        <p:tgtEl>
                                          <p:spTgt spid="22"/>
                                        </p:tgtEl>
                                        <p:attrNameLst>
                                          <p:attrName>ppt_h</p:attrName>
                                        </p:attrNameLst>
                                      </p:cBhvr>
                                      <p:tavLst>
                                        <p:tav tm="0">
                                          <p:val>
                                            <p:strVal val="ppt_h"/>
                                          </p:val>
                                        </p:tav>
                                        <p:tav tm="100000">
                                          <p:val>
                                            <p:strVal val="4*ppt_h"/>
                                          </p:val>
                                        </p:tav>
                                      </p:tavLst>
                                    </p:anim>
                                    <p:set>
                                      <p:cBhvr>
                                        <p:cTn id="439" dur="1" fill="hold">
                                          <p:stCondLst>
                                            <p:cond delay="1999"/>
                                          </p:stCondLst>
                                        </p:cTn>
                                        <p:tgtEl>
                                          <p:spTgt spid="22"/>
                                        </p:tgtEl>
                                        <p:attrNameLst>
                                          <p:attrName>style.visibility</p:attrName>
                                        </p:attrNameLst>
                                      </p:cBhvr>
                                      <p:to>
                                        <p:strVal val="hidden"/>
                                      </p:to>
                                    </p:set>
                                  </p:childTnLst>
                                </p:cTn>
                              </p:par>
                              <p:par>
                                <p:cTn id="440" presetID="23" presetClass="exit" presetSubtype="16" fill="hold" nodeType="withEffect">
                                  <p:stCondLst>
                                    <p:cond delay="0"/>
                                  </p:stCondLst>
                                  <p:childTnLst>
                                    <p:anim calcmode="lin" valueType="num">
                                      <p:cBhvr>
                                        <p:cTn id="441" dur="2000"/>
                                        <p:tgtEl>
                                          <p:spTgt spid="23"/>
                                        </p:tgtEl>
                                        <p:attrNameLst>
                                          <p:attrName>ppt_w</p:attrName>
                                        </p:attrNameLst>
                                      </p:cBhvr>
                                      <p:tavLst>
                                        <p:tav tm="0">
                                          <p:val>
                                            <p:strVal val="ppt_w"/>
                                          </p:val>
                                        </p:tav>
                                        <p:tav tm="100000">
                                          <p:val>
                                            <p:strVal val="4*ppt_w"/>
                                          </p:val>
                                        </p:tav>
                                      </p:tavLst>
                                    </p:anim>
                                    <p:anim calcmode="lin" valueType="num">
                                      <p:cBhvr>
                                        <p:cTn id="442" dur="2000"/>
                                        <p:tgtEl>
                                          <p:spTgt spid="23"/>
                                        </p:tgtEl>
                                        <p:attrNameLst>
                                          <p:attrName>ppt_h</p:attrName>
                                        </p:attrNameLst>
                                      </p:cBhvr>
                                      <p:tavLst>
                                        <p:tav tm="0">
                                          <p:val>
                                            <p:strVal val="ppt_h"/>
                                          </p:val>
                                        </p:tav>
                                        <p:tav tm="100000">
                                          <p:val>
                                            <p:strVal val="4*ppt_h"/>
                                          </p:val>
                                        </p:tav>
                                      </p:tavLst>
                                    </p:anim>
                                    <p:set>
                                      <p:cBhvr>
                                        <p:cTn id="443" dur="1" fill="hold">
                                          <p:stCondLst>
                                            <p:cond delay="1999"/>
                                          </p:stCondLst>
                                        </p:cTn>
                                        <p:tgtEl>
                                          <p:spTgt spid="23"/>
                                        </p:tgtEl>
                                        <p:attrNameLst>
                                          <p:attrName>style.visibility</p:attrName>
                                        </p:attrNameLst>
                                      </p:cBhvr>
                                      <p:to>
                                        <p:strVal val="hidden"/>
                                      </p:to>
                                    </p:set>
                                  </p:childTnLst>
                                </p:cTn>
                              </p:par>
                              <p:par>
                                <p:cTn id="444" presetID="23" presetClass="exit" presetSubtype="16" fill="hold" nodeType="withEffect">
                                  <p:stCondLst>
                                    <p:cond delay="0"/>
                                  </p:stCondLst>
                                  <p:childTnLst>
                                    <p:anim calcmode="lin" valueType="num">
                                      <p:cBhvr>
                                        <p:cTn id="445" dur="2000"/>
                                        <p:tgtEl>
                                          <p:spTgt spid="24"/>
                                        </p:tgtEl>
                                        <p:attrNameLst>
                                          <p:attrName>ppt_w</p:attrName>
                                        </p:attrNameLst>
                                      </p:cBhvr>
                                      <p:tavLst>
                                        <p:tav tm="0">
                                          <p:val>
                                            <p:strVal val="ppt_w"/>
                                          </p:val>
                                        </p:tav>
                                        <p:tav tm="100000">
                                          <p:val>
                                            <p:strVal val="4*ppt_w"/>
                                          </p:val>
                                        </p:tav>
                                      </p:tavLst>
                                    </p:anim>
                                    <p:anim calcmode="lin" valueType="num">
                                      <p:cBhvr>
                                        <p:cTn id="446" dur="2000"/>
                                        <p:tgtEl>
                                          <p:spTgt spid="24"/>
                                        </p:tgtEl>
                                        <p:attrNameLst>
                                          <p:attrName>ppt_h</p:attrName>
                                        </p:attrNameLst>
                                      </p:cBhvr>
                                      <p:tavLst>
                                        <p:tav tm="0">
                                          <p:val>
                                            <p:strVal val="ppt_h"/>
                                          </p:val>
                                        </p:tav>
                                        <p:tav tm="100000">
                                          <p:val>
                                            <p:strVal val="4*ppt_h"/>
                                          </p:val>
                                        </p:tav>
                                      </p:tavLst>
                                    </p:anim>
                                    <p:set>
                                      <p:cBhvr>
                                        <p:cTn id="447" dur="1" fill="hold">
                                          <p:stCondLst>
                                            <p:cond delay="1999"/>
                                          </p:stCondLst>
                                        </p:cTn>
                                        <p:tgtEl>
                                          <p:spTgt spid="24"/>
                                        </p:tgtEl>
                                        <p:attrNameLst>
                                          <p:attrName>style.visibility</p:attrName>
                                        </p:attrNameLst>
                                      </p:cBhvr>
                                      <p:to>
                                        <p:strVal val="hidden"/>
                                      </p:to>
                                    </p:set>
                                  </p:childTnLst>
                                </p:cTn>
                              </p:par>
                              <p:par>
                                <p:cTn id="448" presetID="23" presetClass="exit" presetSubtype="16" fill="hold" nodeType="withEffect">
                                  <p:stCondLst>
                                    <p:cond delay="0"/>
                                  </p:stCondLst>
                                  <p:childTnLst>
                                    <p:anim calcmode="lin" valueType="num">
                                      <p:cBhvr>
                                        <p:cTn id="449" dur="2000"/>
                                        <p:tgtEl>
                                          <p:spTgt spid="25"/>
                                        </p:tgtEl>
                                        <p:attrNameLst>
                                          <p:attrName>ppt_w</p:attrName>
                                        </p:attrNameLst>
                                      </p:cBhvr>
                                      <p:tavLst>
                                        <p:tav tm="0">
                                          <p:val>
                                            <p:strVal val="ppt_w"/>
                                          </p:val>
                                        </p:tav>
                                        <p:tav tm="100000">
                                          <p:val>
                                            <p:strVal val="4*ppt_w"/>
                                          </p:val>
                                        </p:tav>
                                      </p:tavLst>
                                    </p:anim>
                                    <p:anim calcmode="lin" valueType="num">
                                      <p:cBhvr>
                                        <p:cTn id="450" dur="2000"/>
                                        <p:tgtEl>
                                          <p:spTgt spid="25"/>
                                        </p:tgtEl>
                                        <p:attrNameLst>
                                          <p:attrName>ppt_h</p:attrName>
                                        </p:attrNameLst>
                                      </p:cBhvr>
                                      <p:tavLst>
                                        <p:tav tm="0">
                                          <p:val>
                                            <p:strVal val="ppt_h"/>
                                          </p:val>
                                        </p:tav>
                                        <p:tav tm="100000">
                                          <p:val>
                                            <p:strVal val="4*ppt_h"/>
                                          </p:val>
                                        </p:tav>
                                      </p:tavLst>
                                    </p:anim>
                                    <p:set>
                                      <p:cBhvr>
                                        <p:cTn id="451" dur="1" fill="hold">
                                          <p:stCondLst>
                                            <p:cond delay="1999"/>
                                          </p:stCondLst>
                                        </p:cTn>
                                        <p:tgtEl>
                                          <p:spTgt spid="25"/>
                                        </p:tgtEl>
                                        <p:attrNameLst>
                                          <p:attrName>style.visibility</p:attrName>
                                        </p:attrNameLst>
                                      </p:cBhvr>
                                      <p:to>
                                        <p:strVal val="hidden"/>
                                      </p:to>
                                    </p:set>
                                  </p:childTnLst>
                                </p:cTn>
                              </p:par>
                              <p:par>
                                <p:cTn id="452" presetID="23" presetClass="exit" presetSubtype="16" fill="hold" nodeType="withEffect">
                                  <p:stCondLst>
                                    <p:cond delay="0"/>
                                  </p:stCondLst>
                                  <p:childTnLst>
                                    <p:anim calcmode="lin" valueType="num">
                                      <p:cBhvr>
                                        <p:cTn id="453" dur="2000"/>
                                        <p:tgtEl>
                                          <p:spTgt spid="26"/>
                                        </p:tgtEl>
                                        <p:attrNameLst>
                                          <p:attrName>ppt_w</p:attrName>
                                        </p:attrNameLst>
                                      </p:cBhvr>
                                      <p:tavLst>
                                        <p:tav tm="0">
                                          <p:val>
                                            <p:strVal val="ppt_w"/>
                                          </p:val>
                                        </p:tav>
                                        <p:tav tm="100000">
                                          <p:val>
                                            <p:strVal val="4*ppt_w"/>
                                          </p:val>
                                        </p:tav>
                                      </p:tavLst>
                                    </p:anim>
                                    <p:anim calcmode="lin" valueType="num">
                                      <p:cBhvr>
                                        <p:cTn id="454" dur="2000"/>
                                        <p:tgtEl>
                                          <p:spTgt spid="26"/>
                                        </p:tgtEl>
                                        <p:attrNameLst>
                                          <p:attrName>ppt_h</p:attrName>
                                        </p:attrNameLst>
                                      </p:cBhvr>
                                      <p:tavLst>
                                        <p:tav tm="0">
                                          <p:val>
                                            <p:strVal val="ppt_h"/>
                                          </p:val>
                                        </p:tav>
                                        <p:tav tm="100000">
                                          <p:val>
                                            <p:strVal val="4*ppt_h"/>
                                          </p:val>
                                        </p:tav>
                                      </p:tavLst>
                                    </p:anim>
                                    <p:set>
                                      <p:cBhvr>
                                        <p:cTn id="455" dur="1" fill="hold">
                                          <p:stCondLst>
                                            <p:cond delay="1999"/>
                                          </p:stCondLst>
                                        </p:cTn>
                                        <p:tgtEl>
                                          <p:spTgt spid="26"/>
                                        </p:tgtEl>
                                        <p:attrNameLst>
                                          <p:attrName>style.visibility</p:attrName>
                                        </p:attrNameLst>
                                      </p:cBhvr>
                                      <p:to>
                                        <p:strVal val="hidden"/>
                                      </p:to>
                                    </p:set>
                                  </p:childTnLst>
                                </p:cTn>
                              </p:par>
                              <p:par>
                                <p:cTn id="456" presetID="23" presetClass="exit" presetSubtype="16" fill="hold" nodeType="withEffect">
                                  <p:stCondLst>
                                    <p:cond delay="0"/>
                                  </p:stCondLst>
                                  <p:childTnLst>
                                    <p:anim calcmode="lin" valueType="num">
                                      <p:cBhvr>
                                        <p:cTn id="457" dur="2000"/>
                                        <p:tgtEl>
                                          <p:spTgt spid="27"/>
                                        </p:tgtEl>
                                        <p:attrNameLst>
                                          <p:attrName>ppt_w</p:attrName>
                                        </p:attrNameLst>
                                      </p:cBhvr>
                                      <p:tavLst>
                                        <p:tav tm="0">
                                          <p:val>
                                            <p:strVal val="ppt_w"/>
                                          </p:val>
                                        </p:tav>
                                        <p:tav tm="100000">
                                          <p:val>
                                            <p:strVal val="4*ppt_w"/>
                                          </p:val>
                                        </p:tav>
                                      </p:tavLst>
                                    </p:anim>
                                    <p:anim calcmode="lin" valueType="num">
                                      <p:cBhvr>
                                        <p:cTn id="458" dur="2000"/>
                                        <p:tgtEl>
                                          <p:spTgt spid="27"/>
                                        </p:tgtEl>
                                        <p:attrNameLst>
                                          <p:attrName>ppt_h</p:attrName>
                                        </p:attrNameLst>
                                      </p:cBhvr>
                                      <p:tavLst>
                                        <p:tav tm="0">
                                          <p:val>
                                            <p:strVal val="ppt_h"/>
                                          </p:val>
                                        </p:tav>
                                        <p:tav tm="100000">
                                          <p:val>
                                            <p:strVal val="4*ppt_h"/>
                                          </p:val>
                                        </p:tav>
                                      </p:tavLst>
                                    </p:anim>
                                    <p:set>
                                      <p:cBhvr>
                                        <p:cTn id="459" dur="1" fill="hold">
                                          <p:stCondLst>
                                            <p:cond delay="1999"/>
                                          </p:stCondLst>
                                        </p:cTn>
                                        <p:tgtEl>
                                          <p:spTgt spid="27"/>
                                        </p:tgtEl>
                                        <p:attrNameLst>
                                          <p:attrName>style.visibility</p:attrName>
                                        </p:attrNameLst>
                                      </p:cBhvr>
                                      <p:to>
                                        <p:strVal val="hidden"/>
                                      </p:to>
                                    </p:set>
                                  </p:childTnLst>
                                </p:cTn>
                              </p:par>
                              <p:par>
                                <p:cTn id="460" presetID="23" presetClass="exit" presetSubtype="16" fill="hold" nodeType="withEffect">
                                  <p:stCondLst>
                                    <p:cond delay="0"/>
                                  </p:stCondLst>
                                  <p:childTnLst>
                                    <p:anim calcmode="lin" valueType="num">
                                      <p:cBhvr>
                                        <p:cTn id="461" dur="2000"/>
                                        <p:tgtEl>
                                          <p:spTgt spid="28"/>
                                        </p:tgtEl>
                                        <p:attrNameLst>
                                          <p:attrName>ppt_w</p:attrName>
                                        </p:attrNameLst>
                                      </p:cBhvr>
                                      <p:tavLst>
                                        <p:tav tm="0">
                                          <p:val>
                                            <p:strVal val="ppt_w"/>
                                          </p:val>
                                        </p:tav>
                                        <p:tav tm="100000">
                                          <p:val>
                                            <p:strVal val="4*ppt_w"/>
                                          </p:val>
                                        </p:tav>
                                      </p:tavLst>
                                    </p:anim>
                                    <p:anim calcmode="lin" valueType="num">
                                      <p:cBhvr>
                                        <p:cTn id="462" dur="2000"/>
                                        <p:tgtEl>
                                          <p:spTgt spid="28"/>
                                        </p:tgtEl>
                                        <p:attrNameLst>
                                          <p:attrName>ppt_h</p:attrName>
                                        </p:attrNameLst>
                                      </p:cBhvr>
                                      <p:tavLst>
                                        <p:tav tm="0">
                                          <p:val>
                                            <p:strVal val="ppt_h"/>
                                          </p:val>
                                        </p:tav>
                                        <p:tav tm="100000">
                                          <p:val>
                                            <p:strVal val="4*ppt_h"/>
                                          </p:val>
                                        </p:tav>
                                      </p:tavLst>
                                    </p:anim>
                                    <p:set>
                                      <p:cBhvr>
                                        <p:cTn id="463" dur="1" fill="hold">
                                          <p:stCondLst>
                                            <p:cond delay="1999"/>
                                          </p:stCondLst>
                                        </p:cTn>
                                        <p:tgtEl>
                                          <p:spTgt spid="28"/>
                                        </p:tgtEl>
                                        <p:attrNameLst>
                                          <p:attrName>style.visibility</p:attrName>
                                        </p:attrNameLst>
                                      </p:cBhvr>
                                      <p:to>
                                        <p:strVal val="hidden"/>
                                      </p:to>
                                    </p:set>
                                  </p:childTnLst>
                                </p:cTn>
                              </p:par>
                              <p:par>
                                <p:cTn id="464" presetID="23" presetClass="exit" presetSubtype="16" fill="hold" nodeType="withEffect">
                                  <p:stCondLst>
                                    <p:cond delay="0"/>
                                  </p:stCondLst>
                                  <p:childTnLst>
                                    <p:anim calcmode="lin" valueType="num">
                                      <p:cBhvr>
                                        <p:cTn id="465" dur="2000"/>
                                        <p:tgtEl>
                                          <p:spTgt spid="29"/>
                                        </p:tgtEl>
                                        <p:attrNameLst>
                                          <p:attrName>ppt_w</p:attrName>
                                        </p:attrNameLst>
                                      </p:cBhvr>
                                      <p:tavLst>
                                        <p:tav tm="0">
                                          <p:val>
                                            <p:strVal val="ppt_w"/>
                                          </p:val>
                                        </p:tav>
                                        <p:tav tm="100000">
                                          <p:val>
                                            <p:strVal val="4*ppt_w"/>
                                          </p:val>
                                        </p:tav>
                                      </p:tavLst>
                                    </p:anim>
                                    <p:anim calcmode="lin" valueType="num">
                                      <p:cBhvr>
                                        <p:cTn id="466" dur="2000"/>
                                        <p:tgtEl>
                                          <p:spTgt spid="29"/>
                                        </p:tgtEl>
                                        <p:attrNameLst>
                                          <p:attrName>ppt_h</p:attrName>
                                        </p:attrNameLst>
                                      </p:cBhvr>
                                      <p:tavLst>
                                        <p:tav tm="0">
                                          <p:val>
                                            <p:strVal val="ppt_h"/>
                                          </p:val>
                                        </p:tav>
                                        <p:tav tm="100000">
                                          <p:val>
                                            <p:strVal val="4*ppt_h"/>
                                          </p:val>
                                        </p:tav>
                                      </p:tavLst>
                                    </p:anim>
                                    <p:set>
                                      <p:cBhvr>
                                        <p:cTn id="467" dur="1" fill="hold">
                                          <p:stCondLst>
                                            <p:cond delay="1999"/>
                                          </p:stCondLst>
                                        </p:cTn>
                                        <p:tgtEl>
                                          <p:spTgt spid="29"/>
                                        </p:tgtEl>
                                        <p:attrNameLst>
                                          <p:attrName>style.visibility</p:attrName>
                                        </p:attrNameLst>
                                      </p:cBhvr>
                                      <p:to>
                                        <p:strVal val="hidden"/>
                                      </p:to>
                                    </p:set>
                                  </p:childTnLst>
                                </p:cTn>
                              </p:par>
                              <p:par>
                                <p:cTn id="468" presetID="23" presetClass="exit" presetSubtype="16" fill="hold" nodeType="withEffect">
                                  <p:stCondLst>
                                    <p:cond delay="0"/>
                                  </p:stCondLst>
                                  <p:childTnLst>
                                    <p:anim calcmode="lin" valueType="num">
                                      <p:cBhvr>
                                        <p:cTn id="469" dur="2000"/>
                                        <p:tgtEl>
                                          <p:spTgt spid="30"/>
                                        </p:tgtEl>
                                        <p:attrNameLst>
                                          <p:attrName>ppt_w</p:attrName>
                                        </p:attrNameLst>
                                      </p:cBhvr>
                                      <p:tavLst>
                                        <p:tav tm="0">
                                          <p:val>
                                            <p:strVal val="ppt_w"/>
                                          </p:val>
                                        </p:tav>
                                        <p:tav tm="100000">
                                          <p:val>
                                            <p:strVal val="4*ppt_w"/>
                                          </p:val>
                                        </p:tav>
                                      </p:tavLst>
                                    </p:anim>
                                    <p:anim calcmode="lin" valueType="num">
                                      <p:cBhvr>
                                        <p:cTn id="470" dur="2000"/>
                                        <p:tgtEl>
                                          <p:spTgt spid="30"/>
                                        </p:tgtEl>
                                        <p:attrNameLst>
                                          <p:attrName>ppt_h</p:attrName>
                                        </p:attrNameLst>
                                      </p:cBhvr>
                                      <p:tavLst>
                                        <p:tav tm="0">
                                          <p:val>
                                            <p:strVal val="ppt_h"/>
                                          </p:val>
                                        </p:tav>
                                        <p:tav tm="100000">
                                          <p:val>
                                            <p:strVal val="4*ppt_h"/>
                                          </p:val>
                                        </p:tav>
                                      </p:tavLst>
                                    </p:anim>
                                    <p:set>
                                      <p:cBhvr>
                                        <p:cTn id="471" dur="1" fill="hold">
                                          <p:stCondLst>
                                            <p:cond delay="1999"/>
                                          </p:stCondLst>
                                        </p:cTn>
                                        <p:tgtEl>
                                          <p:spTgt spid="30"/>
                                        </p:tgtEl>
                                        <p:attrNameLst>
                                          <p:attrName>style.visibility</p:attrName>
                                        </p:attrNameLst>
                                      </p:cBhvr>
                                      <p:to>
                                        <p:strVal val="hidden"/>
                                      </p:to>
                                    </p:set>
                                  </p:childTnLst>
                                </p:cTn>
                              </p:par>
                              <p:par>
                                <p:cTn id="472" presetID="23" presetClass="exit" presetSubtype="16" fill="hold" nodeType="withEffect">
                                  <p:stCondLst>
                                    <p:cond delay="0"/>
                                  </p:stCondLst>
                                  <p:childTnLst>
                                    <p:anim calcmode="lin" valueType="num">
                                      <p:cBhvr>
                                        <p:cTn id="473" dur="2000"/>
                                        <p:tgtEl>
                                          <p:spTgt spid="31"/>
                                        </p:tgtEl>
                                        <p:attrNameLst>
                                          <p:attrName>ppt_w</p:attrName>
                                        </p:attrNameLst>
                                      </p:cBhvr>
                                      <p:tavLst>
                                        <p:tav tm="0">
                                          <p:val>
                                            <p:strVal val="ppt_w"/>
                                          </p:val>
                                        </p:tav>
                                        <p:tav tm="100000">
                                          <p:val>
                                            <p:strVal val="4*ppt_w"/>
                                          </p:val>
                                        </p:tav>
                                      </p:tavLst>
                                    </p:anim>
                                    <p:anim calcmode="lin" valueType="num">
                                      <p:cBhvr>
                                        <p:cTn id="474" dur="2000"/>
                                        <p:tgtEl>
                                          <p:spTgt spid="31"/>
                                        </p:tgtEl>
                                        <p:attrNameLst>
                                          <p:attrName>ppt_h</p:attrName>
                                        </p:attrNameLst>
                                      </p:cBhvr>
                                      <p:tavLst>
                                        <p:tav tm="0">
                                          <p:val>
                                            <p:strVal val="ppt_h"/>
                                          </p:val>
                                        </p:tav>
                                        <p:tav tm="100000">
                                          <p:val>
                                            <p:strVal val="4*ppt_h"/>
                                          </p:val>
                                        </p:tav>
                                      </p:tavLst>
                                    </p:anim>
                                    <p:set>
                                      <p:cBhvr>
                                        <p:cTn id="475" dur="1" fill="hold">
                                          <p:stCondLst>
                                            <p:cond delay="1999"/>
                                          </p:stCondLst>
                                        </p:cTn>
                                        <p:tgtEl>
                                          <p:spTgt spid="31"/>
                                        </p:tgtEl>
                                        <p:attrNameLst>
                                          <p:attrName>style.visibility</p:attrName>
                                        </p:attrNameLst>
                                      </p:cBhvr>
                                      <p:to>
                                        <p:strVal val="hidden"/>
                                      </p:to>
                                    </p:set>
                                  </p:childTnLst>
                                </p:cTn>
                              </p:par>
                              <p:par>
                                <p:cTn id="476" presetID="23" presetClass="exit" presetSubtype="16" fill="hold" nodeType="withEffect">
                                  <p:stCondLst>
                                    <p:cond delay="0"/>
                                  </p:stCondLst>
                                  <p:childTnLst>
                                    <p:anim calcmode="lin" valueType="num">
                                      <p:cBhvr>
                                        <p:cTn id="477" dur="2000"/>
                                        <p:tgtEl>
                                          <p:spTgt spid="32"/>
                                        </p:tgtEl>
                                        <p:attrNameLst>
                                          <p:attrName>ppt_w</p:attrName>
                                        </p:attrNameLst>
                                      </p:cBhvr>
                                      <p:tavLst>
                                        <p:tav tm="0">
                                          <p:val>
                                            <p:strVal val="ppt_w"/>
                                          </p:val>
                                        </p:tav>
                                        <p:tav tm="100000">
                                          <p:val>
                                            <p:strVal val="4*ppt_w"/>
                                          </p:val>
                                        </p:tav>
                                      </p:tavLst>
                                    </p:anim>
                                    <p:anim calcmode="lin" valueType="num">
                                      <p:cBhvr>
                                        <p:cTn id="478" dur="2000"/>
                                        <p:tgtEl>
                                          <p:spTgt spid="32"/>
                                        </p:tgtEl>
                                        <p:attrNameLst>
                                          <p:attrName>ppt_h</p:attrName>
                                        </p:attrNameLst>
                                      </p:cBhvr>
                                      <p:tavLst>
                                        <p:tav tm="0">
                                          <p:val>
                                            <p:strVal val="ppt_h"/>
                                          </p:val>
                                        </p:tav>
                                        <p:tav tm="100000">
                                          <p:val>
                                            <p:strVal val="4*ppt_h"/>
                                          </p:val>
                                        </p:tav>
                                      </p:tavLst>
                                    </p:anim>
                                    <p:set>
                                      <p:cBhvr>
                                        <p:cTn id="479" dur="1" fill="hold">
                                          <p:stCondLst>
                                            <p:cond delay="1999"/>
                                          </p:stCondLst>
                                        </p:cTn>
                                        <p:tgtEl>
                                          <p:spTgt spid="32"/>
                                        </p:tgtEl>
                                        <p:attrNameLst>
                                          <p:attrName>style.visibility</p:attrName>
                                        </p:attrNameLst>
                                      </p:cBhvr>
                                      <p:to>
                                        <p:strVal val="hidden"/>
                                      </p:to>
                                    </p:set>
                                  </p:childTnLst>
                                </p:cTn>
                              </p:par>
                              <p:par>
                                <p:cTn id="480" presetID="8" presetClass="emph" presetSubtype="0" autoRev="1" fill="hold" nodeType="withEffect">
                                  <p:stCondLst>
                                    <p:cond delay="0"/>
                                  </p:stCondLst>
                                  <p:childTnLst>
                                    <p:animRot by="-21600000">
                                      <p:cBhvr>
                                        <p:cTn id="481" dur="2000" fill="hold"/>
                                        <p:tgtEl>
                                          <p:spTgt spid="5"/>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6"/>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7"/>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8"/>
                                        </p:tgtEl>
                                        <p:attrNameLst>
                                          <p:attrName>r</p:attrName>
                                        </p:attrNameLst>
                                      </p:cBhvr>
                                    </p:animRot>
                                  </p:childTnLst>
                                </p:cTn>
                              </p:par>
                              <p:par>
                                <p:cTn id="488" presetID="8" presetClass="emph" presetSubtype="0" autoRev="1" fill="hold" nodeType="withEffect">
                                  <p:stCondLst>
                                    <p:cond delay="0"/>
                                  </p:stCondLst>
                                  <p:childTnLst>
                                    <p:animRot by="-21600000">
                                      <p:cBhvr>
                                        <p:cTn id="489" dur="2000" fill="hold"/>
                                        <p:tgtEl>
                                          <p:spTgt spid="9"/>
                                        </p:tgtEl>
                                        <p:attrNameLst>
                                          <p:attrName>r</p:attrName>
                                        </p:attrNameLst>
                                      </p:cBhvr>
                                    </p:animRot>
                                  </p:childTnLst>
                                </p:cTn>
                              </p:par>
                              <p:par>
                                <p:cTn id="490" presetID="8" presetClass="emph" presetSubtype="0" autoRev="1" fill="hold" nodeType="withEffect">
                                  <p:stCondLst>
                                    <p:cond delay="0"/>
                                  </p:stCondLst>
                                  <p:childTnLst>
                                    <p:animRot by="-21600000">
                                      <p:cBhvr>
                                        <p:cTn id="491" dur="2000" fill="hold"/>
                                        <p:tgtEl>
                                          <p:spTgt spid="10"/>
                                        </p:tgtEl>
                                        <p:attrNameLst>
                                          <p:attrName>r</p:attrName>
                                        </p:attrNameLst>
                                      </p:cBhvr>
                                    </p:animRot>
                                  </p:childTnLst>
                                </p:cTn>
                              </p:par>
                              <p:par>
                                <p:cTn id="492" presetID="8" presetClass="emph" presetSubtype="0" autoRev="1" fill="hold" nodeType="withEffect">
                                  <p:stCondLst>
                                    <p:cond delay="0"/>
                                  </p:stCondLst>
                                  <p:childTnLst>
                                    <p:animRot by="-21600000">
                                      <p:cBhvr>
                                        <p:cTn id="493" dur="2000" fill="hold"/>
                                        <p:tgtEl>
                                          <p:spTgt spid="11"/>
                                        </p:tgtEl>
                                        <p:attrNameLst>
                                          <p:attrName>r</p:attrName>
                                        </p:attrNameLst>
                                      </p:cBhvr>
                                    </p:animRot>
                                  </p:childTnLst>
                                </p:cTn>
                              </p:par>
                              <p:par>
                                <p:cTn id="494" presetID="8" presetClass="emph" presetSubtype="0" autoRev="1" fill="hold" nodeType="withEffect">
                                  <p:stCondLst>
                                    <p:cond delay="0"/>
                                  </p:stCondLst>
                                  <p:childTnLst>
                                    <p:animRot by="-21600000">
                                      <p:cBhvr>
                                        <p:cTn id="495" dur="2000" fill="hold"/>
                                        <p:tgtEl>
                                          <p:spTgt spid="12"/>
                                        </p:tgtEl>
                                        <p:attrNameLst>
                                          <p:attrName>r</p:attrName>
                                        </p:attrNameLst>
                                      </p:cBhvr>
                                    </p:animRot>
                                  </p:childTnLst>
                                </p:cTn>
                              </p:par>
                              <p:par>
                                <p:cTn id="496" presetID="8" presetClass="emph" presetSubtype="0" autoRev="1" fill="hold" nodeType="withEffect">
                                  <p:stCondLst>
                                    <p:cond delay="0"/>
                                  </p:stCondLst>
                                  <p:childTnLst>
                                    <p:animRot by="-21600000">
                                      <p:cBhvr>
                                        <p:cTn id="497" dur="2000" fill="hold"/>
                                        <p:tgtEl>
                                          <p:spTgt spid="13"/>
                                        </p:tgtEl>
                                        <p:attrNameLst>
                                          <p:attrName>r</p:attrName>
                                        </p:attrNameLst>
                                      </p:cBhvr>
                                    </p:animRot>
                                  </p:childTnLst>
                                </p:cTn>
                              </p:par>
                              <p:par>
                                <p:cTn id="498" presetID="8" presetClass="emph" presetSubtype="0" autoRev="1" fill="hold" nodeType="withEffect">
                                  <p:stCondLst>
                                    <p:cond delay="0"/>
                                  </p:stCondLst>
                                  <p:childTnLst>
                                    <p:animRot by="-21600000">
                                      <p:cBhvr>
                                        <p:cTn id="499" dur="2000" fill="hold"/>
                                        <p:tgtEl>
                                          <p:spTgt spid="14"/>
                                        </p:tgtEl>
                                        <p:attrNameLst>
                                          <p:attrName>r</p:attrName>
                                        </p:attrNameLst>
                                      </p:cBhvr>
                                    </p:animRot>
                                  </p:childTnLst>
                                </p:cTn>
                              </p:par>
                              <p:par>
                                <p:cTn id="500" presetID="8" presetClass="emph" presetSubtype="0" autoRev="1" fill="hold" nodeType="withEffect">
                                  <p:stCondLst>
                                    <p:cond delay="0"/>
                                  </p:stCondLst>
                                  <p:childTnLst>
                                    <p:animRot by="-21600000">
                                      <p:cBhvr>
                                        <p:cTn id="501" dur="2000" fill="hold"/>
                                        <p:tgtEl>
                                          <p:spTgt spid="15"/>
                                        </p:tgtEl>
                                        <p:attrNameLst>
                                          <p:attrName>r</p:attrName>
                                        </p:attrNameLst>
                                      </p:cBhvr>
                                    </p:animRot>
                                  </p:childTnLst>
                                </p:cTn>
                              </p:par>
                              <p:par>
                                <p:cTn id="502" presetID="8" presetClass="emph" presetSubtype="0" autoRev="1" fill="hold" nodeType="withEffect">
                                  <p:stCondLst>
                                    <p:cond delay="0"/>
                                  </p:stCondLst>
                                  <p:childTnLst>
                                    <p:animRot by="-21600000">
                                      <p:cBhvr>
                                        <p:cTn id="503" dur="2000" fill="hold"/>
                                        <p:tgtEl>
                                          <p:spTgt spid="16"/>
                                        </p:tgtEl>
                                        <p:attrNameLst>
                                          <p:attrName>r</p:attrName>
                                        </p:attrNameLst>
                                      </p:cBhvr>
                                    </p:animRot>
                                  </p:childTnLst>
                                </p:cTn>
                              </p:par>
                              <p:par>
                                <p:cTn id="504" presetID="8" presetClass="emph" presetSubtype="0" autoRev="1" fill="hold" nodeType="withEffect">
                                  <p:stCondLst>
                                    <p:cond delay="0"/>
                                  </p:stCondLst>
                                  <p:childTnLst>
                                    <p:animRot by="-21600000">
                                      <p:cBhvr>
                                        <p:cTn id="505" dur="2000" fill="hold"/>
                                        <p:tgtEl>
                                          <p:spTgt spid="17"/>
                                        </p:tgtEl>
                                        <p:attrNameLst>
                                          <p:attrName>r</p:attrName>
                                        </p:attrNameLst>
                                      </p:cBhvr>
                                    </p:animRot>
                                  </p:childTnLst>
                                </p:cTn>
                              </p:par>
                              <p:par>
                                <p:cTn id="506" presetID="8" presetClass="emph" presetSubtype="0" autoRev="1" fill="hold" nodeType="withEffect">
                                  <p:stCondLst>
                                    <p:cond delay="0"/>
                                  </p:stCondLst>
                                  <p:childTnLst>
                                    <p:animRot by="-21600000">
                                      <p:cBhvr>
                                        <p:cTn id="507" dur="2000" fill="hold"/>
                                        <p:tgtEl>
                                          <p:spTgt spid="18"/>
                                        </p:tgtEl>
                                        <p:attrNameLst>
                                          <p:attrName>r</p:attrName>
                                        </p:attrNameLst>
                                      </p:cBhvr>
                                    </p:animRot>
                                  </p:childTnLst>
                                </p:cTn>
                              </p:par>
                              <p:par>
                                <p:cTn id="508" presetID="8" presetClass="emph" presetSubtype="0" autoRev="1" fill="hold" nodeType="withEffect">
                                  <p:stCondLst>
                                    <p:cond delay="0"/>
                                  </p:stCondLst>
                                  <p:childTnLst>
                                    <p:animRot by="-21600000">
                                      <p:cBhvr>
                                        <p:cTn id="509" dur="2000" fill="hold"/>
                                        <p:tgtEl>
                                          <p:spTgt spid="19"/>
                                        </p:tgtEl>
                                        <p:attrNameLst>
                                          <p:attrName>r</p:attrName>
                                        </p:attrNameLst>
                                      </p:cBhvr>
                                    </p:animRot>
                                  </p:childTnLst>
                                </p:cTn>
                              </p:par>
                              <p:par>
                                <p:cTn id="510" presetID="8" presetClass="emph" presetSubtype="0" autoRev="1" fill="hold" nodeType="withEffect">
                                  <p:stCondLst>
                                    <p:cond delay="0"/>
                                  </p:stCondLst>
                                  <p:childTnLst>
                                    <p:animRot by="-21600000">
                                      <p:cBhvr>
                                        <p:cTn id="511" dur="2000" fill="hold"/>
                                        <p:tgtEl>
                                          <p:spTgt spid="20"/>
                                        </p:tgtEl>
                                        <p:attrNameLst>
                                          <p:attrName>r</p:attrName>
                                        </p:attrNameLst>
                                      </p:cBhvr>
                                    </p:animRot>
                                  </p:childTnLst>
                                </p:cTn>
                              </p:par>
                              <p:par>
                                <p:cTn id="512" presetID="8" presetClass="emph" presetSubtype="0" autoRev="1" fill="hold" nodeType="withEffect">
                                  <p:stCondLst>
                                    <p:cond delay="0"/>
                                  </p:stCondLst>
                                  <p:childTnLst>
                                    <p:animRot by="-21600000">
                                      <p:cBhvr>
                                        <p:cTn id="513" dur="2000" fill="hold"/>
                                        <p:tgtEl>
                                          <p:spTgt spid="21"/>
                                        </p:tgtEl>
                                        <p:attrNameLst>
                                          <p:attrName>r</p:attrName>
                                        </p:attrNameLst>
                                      </p:cBhvr>
                                    </p:animRot>
                                  </p:childTnLst>
                                </p:cTn>
                              </p:par>
                              <p:par>
                                <p:cTn id="514" presetID="8" presetClass="emph" presetSubtype="0" autoRev="1" fill="hold" nodeType="withEffect">
                                  <p:stCondLst>
                                    <p:cond delay="0"/>
                                  </p:stCondLst>
                                  <p:childTnLst>
                                    <p:animRot by="-21600000">
                                      <p:cBhvr>
                                        <p:cTn id="515" dur="2000" fill="hold"/>
                                        <p:tgtEl>
                                          <p:spTgt spid="22"/>
                                        </p:tgtEl>
                                        <p:attrNameLst>
                                          <p:attrName>r</p:attrName>
                                        </p:attrNameLst>
                                      </p:cBhvr>
                                    </p:animRot>
                                  </p:childTnLst>
                                </p:cTn>
                              </p:par>
                              <p:par>
                                <p:cTn id="516" presetID="8" presetClass="emph" presetSubtype="0" autoRev="1" fill="hold" nodeType="withEffect">
                                  <p:stCondLst>
                                    <p:cond delay="0"/>
                                  </p:stCondLst>
                                  <p:childTnLst>
                                    <p:animRot by="-21600000">
                                      <p:cBhvr>
                                        <p:cTn id="517" dur="2000" fill="hold"/>
                                        <p:tgtEl>
                                          <p:spTgt spid="23"/>
                                        </p:tgtEl>
                                        <p:attrNameLst>
                                          <p:attrName>r</p:attrName>
                                        </p:attrNameLst>
                                      </p:cBhvr>
                                    </p:animRot>
                                  </p:childTnLst>
                                </p:cTn>
                              </p:par>
                              <p:par>
                                <p:cTn id="518" presetID="8" presetClass="emph" presetSubtype="0" autoRev="1" fill="hold" nodeType="withEffect">
                                  <p:stCondLst>
                                    <p:cond delay="0"/>
                                  </p:stCondLst>
                                  <p:childTnLst>
                                    <p:animRot by="-21600000">
                                      <p:cBhvr>
                                        <p:cTn id="519" dur="2000" fill="hold"/>
                                        <p:tgtEl>
                                          <p:spTgt spid="24"/>
                                        </p:tgtEl>
                                        <p:attrNameLst>
                                          <p:attrName>r</p:attrName>
                                        </p:attrNameLst>
                                      </p:cBhvr>
                                    </p:animRot>
                                  </p:childTnLst>
                                </p:cTn>
                              </p:par>
                              <p:par>
                                <p:cTn id="520" presetID="8" presetClass="emph" presetSubtype="0" autoRev="1" fill="hold" nodeType="withEffect">
                                  <p:stCondLst>
                                    <p:cond delay="0"/>
                                  </p:stCondLst>
                                  <p:childTnLst>
                                    <p:animRot by="-21600000">
                                      <p:cBhvr>
                                        <p:cTn id="521" dur="2000" fill="hold"/>
                                        <p:tgtEl>
                                          <p:spTgt spid="25"/>
                                        </p:tgtEl>
                                        <p:attrNameLst>
                                          <p:attrName>r</p:attrName>
                                        </p:attrNameLst>
                                      </p:cBhvr>
                                    </p:animRot>
                                  </p:childTnLst>
                                </p:cTn>
                              </p:par>
                              <p:par>
                                <p:cTn id="522" presetID="8" presetClass="emph" presetSubtype="0" autoRev="1" fill="hold" nodeType="withEffect">
                                  <p:stCondLst>
                                    <p:cond delay="0"/>
                                  </p:stCondLst>
                                  <p:childTnLst>
                                    <p:animRot by="-21600000">
                                      <p:cBhvr>
                                        <p:cTn id="523" dur="2000" fill="hold"/>
                                        <p:tgtEl>
                                          <p:spTgt spid="26"/>
                                        </p:tgtEl>
                                        <p:attrNameLst>
                                          <p:attrName>r</p:attrName>
                                        </p:attrNameLst>
                                      </p:cBhvr>
                                    </p:animRot>
                                  </p:childTnLst>
                                </p:cTn>
                              </p:par>
                              <p:par>
                                <p:cTn id="524" presetID="8" presetClass="emph" presetSubtype="0" autoRev="1" fill="hold" nodeType="withEffect">
                                  <p:stCondLst>
                                    <p:cond delay="0"/>
                                  </p:stCondLst>
                                  <p:childTnLst>
                                    <p:animRot by="-21600000">
                                      <p:cBhvr>
                                        <p:cTn id="525" dur="2000" fill="hold"/>
                                        <p:tgtEl>
                                          <p:spTgt spid="27"/>
                                        </p:tgtEl>
                                        <p:attrNameLst>
                                          <p:attrName>r</p:attrName>
                                        </p:attrNameLst>
                                      </p:cBhvr>
                                    </p:animRot>
                                  </p:childTnLst>
                                </p:cTn>
                              </p:par>
                              <p:par>
                                <p:cTn id="526" presetID="8" presetClass="emph" presetSubtype="0" autoRev="1" fill="hold" nodeType="withEffect">
                                  <p:stCondLst>
                                    <p:cond delay="0"/>
                                  </p:stCondLst>
                                  <p:childTnLst>
                                    <p:animRot by="-21600000">
                                      <p:cBhvr>
                                        <p:cTn id="527" dur="2000" fill="hold"/>
                                        <p:tgtEl>
                                          <p:spTgt spid="28"/>
                                        </p:tgtEl>
                                        <p:attrNameLst>
                                          <p:attrName>r</p:attrName>
                                        </p:attrNameLst>
                                      </p:cBhvr>
                                    </p:animRot>
                                  </p:childTnLst>
                                </p:cTn>
                              </p:par>
                              <p:par>
                                <p:cTn id="528" presetID="8" presetClass="emph" presetSubtype="0" autoRev="1" fill="hold" nodeType="withEffect">
                                  <p:stCondLst>
                                    <p:cond delay="0"/>
                                  </p:stCondLst>
                                  <p:childTnLst>
                                    <p:animRot by="-21600000">
                                      <p:cBhvr>
                                        <p:cTn id="529" dur="2000" fill="hold"/>
                                        <p:tgtEl>
                                          <p:spTgt spid="29"/>
                                        </p:tgtEl>
                                        <p:attrNameLst>
                                          <p:attrName>r</p:attrName>
                                        </p:attrNameLst>
                                      </p:cBhvr>
                                    </p:animRot>
                                  </p:childTnLst>
                                </p:cTn>
                              </p:par>
                              <p:par>
                                <p:cTn id="530" presetID="8" presetClass="emph" presetSubtype="0" autoRev="1" fill="hold" nodeType="withEffect">
                                  <p:stCondLst>
                                    <p:cond delay="0"/>
                                  </p:stCondLst>
                                  <p:childTnLst>
                                    <p:animRot by="-21600000">
                                      <p:cBhvr>
                                        <p:cTn id="531" dur="2000" fill="hold"/>
                                        <p:tgtEl>
                                          <p:spTgt spid="30"/>
                                        </p:tgtEl>
                                        <p:attrNameLst>
                                          <p:attrName>r</p:attrName>
                                        </p:attrNameLst>
                                      </p:cBhvr>
                                    </p:animRot>
                                  </p:childTnLst>
                                </p:cTn>
                              </p:par>
                              <p:par>
                                <p:cTn id="532" presetID="8" presetClass="emph" presetSubtype="0" autoRev="1" fill="hold" nodeType="withEffect">
                                  <p:stCondLst>
                                    <p:cond delay="0"/>
                                  </p:stCondLst>
                                  <p:childTnLst>
                                    <p:animRot by="-21600000">
                                      <p:cBhvr>
                                        <p:cTn id="533" dur="2000" fill="hold"/>
                                        <p:tgtEl>
                                          <p:spTgt spid="31"/>
                                        </p:tgtEl>
                                        <p:attrNameLst>
                                          <p:attrName>r</p:attrName>
                                        </p:attrNameLst>
                                      </p:cBhvr>
                                    </p:animRot>
                                  </p:childTnLst>
                                </p:cTn>
                              </p:par>
                              <p:par>
                                <p:cTn id="534" presetID="8" presetClass="emph" presetSubtype="0" autoRev="1" fill="hold" nodeType="withEffect">
                                  <p:stCondLst>
                                    <p:cond delay="0"/>
                                  </p:stCondLst>
                                  <p:childTnLst>
                                    <p:animRot by="-21600000">
                                      <p:cBhvr>
                                        <p:cTn id="535" dur="2000" fill="hold"/>
                                        <p:tgtEl>
                                          <p:spTgt spid="32"/>
                                        </p:tgtEl>
                                        <p:attrNameLst>
                                          <p:attrName>r</p:attrName>
                                        </p:attrNameLst>
                                      </p:cBhvr>
                                    </p:animRot>
                                  </p:childTnLst>
                                </p:cTn>
                              </p:par>
                              <p:par>
                                <p:cTn id="536" presetID="23" presetClass="entr" presetSubtype="288" fill="hold" nodeType="withEffect">
                                  <p:stCondLst>
                                    <p:cond delay="0"/>
                                  </p:stCondLst>
                                  <p:childTnLst>
                                    <p:set>
                                      <p:cBhvr>
                                        <p:cTn id="537" dur="1" fill="hold">
                                          <p:stCondLst>
                                            <p:cond delay="0"/>
                                          </p:stCondLst>
                                        </p:cTn>
                                        <p:tgtEl>
                                          <p:spTgt spid="3"/>
                                        </p:tgtEl>
                                        <p:attrNameLst>
                                          <p:attrName>style.visibility</p:attrName>
                                        </p:attrNameLst>
                                      </p:cBhvr>
                                      <p:to>
                                        <p:strVal val="visible"/>
                                      </p:to>
                                    </p:set>
                                    <p:anim calcmode="lin" valueType="num">
                                      <p:cBhvr>
                                        <p:cTn id="538" dur="2000" fill="hold"/>
                                        <p:tgtEl>
                                          <p:spTgt spid="3"/>
                                        </p:tgtEl>
                                        <p:attrNameLst>
                                          <p:attrName>ppt_w</p:attrName>
                                        </p:attrNameLst>
                                      </p:cBhvr>
                                      <p:tavLst>
                                        <p:tav tm="0">
                                          <p:val>
                                            <p:strVal val="4/3*#ppt_w"/>
                                          </p:val>
                                        </p:tav>
                                        <p:tav tm="100000">
                                          <p:val>
                                            <p:strVal val="#ppt_w"/>
                                          </p:val>
                                        </p:tav>
                                      </p:tavLst>
                                    </p:anim>
                                    <p:anim calcmode="lin" valueType="num">
                                      <p:cBhvr>
                                        <p:cTn id="539" dur="2000" fill="hold"/>
                                        <p:tgtEl>
                                          <p:spTgt spid="3"/>
                                        </p:tgtEl>
                                        <p:attrNameLst>
                                          <p:attrName>ppt_h</p:attrName>
                                        </p:attrNameLst>
                                      </p:cBhvr>
                                      <p:tavLst>
                                        <p:tav tm="0">
                                          <p:val>
                                            <p:strVal val="4/3*#ppt_h"/>
                                          </p:val>
                                        </p:tav>
                                        <p:tav tm="100000">
                                          <p:val>
                                            <p:strVal val="#ppt_h"/>
                                          </p:val>
                                        </p:tav>
                                      </p:tavLst>
                                    </p:anim>
                                  </p:childTnLst>
                                </p:cTn>
                              </p:par>
                              <p:par>
                                <p:cTn id="540" presetID="21" presetClass="entr" presetSubtype="2" fill="hold" nodeType="withEffect">
                                  <p:stCondLst>
                                    <p:cond delay="0"/>
                                  </p:stCondLst>
                                  <p:childTnLst>
                                    <p:set>
                                      <p:cBhvr>
                                        <p:cTn id="541" dur="1" fill="hold">
                                          <p:stCondLst>
                                            <p:cond delay="0"/>
                                          </p:stCondLst>
                                        </p:cTn>
                                        <p:tgtEl>
                                          <p:spTgt spid="3"/>
                                        </p:tgtEl>
                                        <p:attrNameLst>
                                          <p:attrName>style.visibility</p:attrName>
                                        </p:attrNameLst>
                                      </p:cBhvr>
                                      <p:to>
                                        <p:strVal val="visible"/>
                                      </p:to>
                                    </p:set>
                                    <p:animEffect transition="in" filter="wheel(2)">
                                      <p:cBhvr>
                                        <p:cTn id="54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10000">
              <a:srgbClr val="B51B9F"/>
            </a:gs>
            <a:gs pos="50000">
              <a:srgbClr val="FFC5FF">
                <a:shade val="67500"/>
                <a:satMod val="115000"/>
              </a:srgbClr>
            </a:gs>
            <a:gs pos="100000">
              <a:srgbClr val="FFC5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67390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rot="10800000">
            <a:off x="-1" y="1643055"/>
            <a:ext cx="591575" cy="952633"/>
          </a:xfrm>
          <a:prstGeom prst="rect">
            <a:avLst/>
          </a:prstGeom>
        </p:spPr>
      </p:pic>
      <p:pic>
        <p:nvPicPr>
          <p:cNvPr id="5" name="4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a:off x="0" y="2571750"/>
            <a:ext cx="591575" cy="952633"/>
          </a:xfrm>
          <a:prstGeom prst="rect">
            <a:avLst/>
          </a:prstGeom>
        </p:spPr>
      </p:pic>
      <p:pic>
        <p:nvPicPr>
          <p:cNvPr id="6" name="5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642909" y="1643055"/>
            <a:ext cx="591575" cy="952633"/>
          </a:xfrm>
          <a:prstGeom prst="rect">
            <a:avLst/>
          </a:prstGeom>
        </p:spPr>
      </p:pic>
      <p:pic>
        <p:nvPicPr>
          <p:cNvPr id="7" name="6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642910" y="2571750"/>
            <a:ext cx="591575" cy="952633"/>
          </a:xfrm>
          <a:prstGeom prst="rect">
            <a:avLst/>
          </a:prstGeom>
        </p:spPr>
      </p:pic>
      <p:pic>
        <p:nvPicPr>
          <p:cNvPr id="8" name="7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rot="10800000">
            <a:off x="1285883" y="1643055"/>
            <a:ext cx="591575" cy="952633"/>
          </a:xfrm>
          <a:prstGeom prst="rect">
            <a:avLst/>
          </a:prstGeom>
        </p:spPr>
      </p:pic>
      <p:pic>
        <p:nvPicPr>
          <p:cNvPr id="9" name="8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a:off x="1285884" y="2571750"/>
            <a:ext cx="591575" cy="952633"/>
          </a:xfrm>
          <a:prstGeom prst="rect">
            <a:avLst/>
          </a:prstGeom>
        </p:spPr>
      </p:pic>
      <p:pic>
        <p:nvPicPr>
          <p:cNvPr id="10" name="9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1928794" y="1643056"/>
            <a:ext cx="591575" cy="952633"/>
          </a:xfrm>
          <a:prstGeom prst="rect">
            <a:avLst/>
          </a:prstGeom>
        </p:spPr>
      </p:pic>
      <p:pic>
        <p:nvPicPr>
          <p:cNvPr id="11" name="10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1928794" y="2571750"/>
            <a:ext cx="591575" cy="952633"/>
          </a:xfrm>
          <a:prstGeom prst="rect">
            <a:avLst/>
          </a:prstGeom>
        </p:spPr>
      </p:pic>
      <p:pic>
        <p:nvPicPr>
          <p:cNvPr id="12" name="11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rot="10800000">
            <a:off x="2571767" y="1643055"/>
            <a:ext cx="591575" cy="952633"/>
          </a:xfrm>
          <a:prstGeom prst="rect">
            <a:avLst/>
          </a:prstGeom>
        </p:spPr>
      </p:pic>
      <p:pic>
        <p:nvPicPr>
          <p:cNvPr id="13" name="12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a:off x="2571768" y="2571750"/>
            <a:ext cx="591575" cy="952633"/>
          </a:xfrm>
          <a:prstGeom prst="rect">
            <a:avLst/>
          </a:prstGeom>
        </p:spPr>
      </p:pic>
      <p:pic>
        <p:nvPicPr>
          <p:cNvPr id="14" name="13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3214677" y="1643055"/>
            <a:ext cx="591575" cy="952633"/>
          </a:xfrm>
          <a:prstGeom prst="rect">
            <a:avLst/>
          </a:prstGeom>
        </p:spPr>
      </p:pic>
      <p:pic>
        <p:nvPicPr>
          <p:cNvPr id="15" name="14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3214678" y="2571750"/>
            <a:ext cx="591575" cy="952633"/>
          </a:xfrm>
          <a:prstGeom prst="rect">
            <a:avLst/>
          </a:prstGeom>
        </p:spPr>
      </p:pic>
      <p:pic>
        <p:nvPicPr>
          <p:cNvPr id="16" name="15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rot="10800000">
            <a:off x="3857651" y="1643055"/>
            <a:ext cx="591575" cy="952633"/>
          </a:xfrm>
          <a:prstGeom prst="rect">
            <a:avLst/>
          </a:prstGeom>
        </p:spPr>
      </p:pic>
      <p:pic>
        <p:nvPicPr>
          <p:cNvPr id="17" name="16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a:off x="3857652" y="2571750"/>
            <a:ext cx="591575" cy="952633"/>
          </a:xfrm>
          <a:prstGeom prst="rect">
            <a:avLst/>
          </a:prstGeom>
        </p:spPr>
      </p:pic>
      <p:pic>
        <p:nvPicPr>
          <p:cNvPr id="18" name="17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4500562" y="1643056"/>
            <a:ext cx="591575" cy="952633"/>
          </a:xfrm>
          <a:prstGeom prst="rect">
            <a:avLst/>
          </a:prstGeom>
        </p:spPr>
      </p:pic>
      <p:pic>
        <p:nvPicPr>
          <p:cNvPr id="19" name="18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4500562" y="2571750"/>
            <a:ext cx="591575" cy="952633"/>
          </a:xfrm>
          <a:prstGeom prst="rect">
            <a:avLst/>
          </a:prstGeom>
        </p:spPr>
      </p:pic>
      <p:pic>
        <p:nvPicPr>
          <p:cNvPr id="20" name="19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rot="10800000">
            <a:off x="5143535" y="1643055"/>
            <a:ext cx="591575" cy="952633"/>
          </a:xfrm>
          <a:prstGeom prst="rect">
            <a:avLst/>
          </a:prstGeom>
        </p:spPr>
      </p:pic>
      <p:pic>
        <p:nvPicPr>
          <p:cNvPr id="21" name="20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a:off x="5143536" y="2571750"/>
            <a:ext cx="591575" cy="952633"/>
          </a:xfrm>
          <a:prstGeom prst="rect">
            <a:avLst/>
          </a:prstGeom>
        </p:spPr>
      </p:pic>
      <p:pic>
        <p:nvPicPr>
          <p:cNvPr id="22" name="21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5786445" y="1643055"/>
            <a:ext cx="591575" cy="952633"/>
          </a:xfrm>
          <a:prstGeom prst="rect">
            <a:avLst/>
          </a:prstGeom>
        </p:spPr>
      </p:pic>
      <p:pic>
        <p:nvPicPr>
          <p:cNvPr id="23" name="22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5786446" y="2571750"/>
            <a:ext cx="591575" cy="952633"/>
          </a:xfrm>
          <a:prstGeom prst="rect">
            <a:avLst/>
          </a:prstGeom>
        </p:spPr>
      </p:pic>
      <p:pic>
        <p:nvPicPr>
          <p:cNvPr id="24" name="23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rot="10800000">
            <a:off x="6429419" y="1643055"/>
            <a:ext cx="591575" cy="952633"/>
          </a:xfrm>
          <a:prstGeom prst="rect">
            <a:avLst/>
          </a:prstGeom>
        </p:spPr>
      </p:pic>
      <p:pic>
        <p:nvPicPr>
          <p:cNvPr id="25" name="24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a:off x="6429420" y="2571750"/>
            <a:ext cx="591575" cy="952633"/>
          </a:xfrm>
          <a:prstGeom prst="rect">
            <a:avLst/>
          </a:prstGeom>
        </p:spPr>
      </p:pic>
      <p:pic>
        <p:nvPicPr>
          <p:cNvPr id="26" name="25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7072329" y="1643055"/>
            <a:ext cx="591575" cy="952633"/>
          </a:xfrm>
          <a:prstGeom prst="rect">
            <a:avLst/>
          </a:prstGeom>
        </p:spPr>
      </p:pic>
      <p:pic>
        <p:nvPicPr>
          <p:cNvPr id="27" name="26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7072330" y="2571750"/>
            <a:ext cx="591575" cy="952633"/>
          </a:xfrm>
          <a:prstGeom prst="rect">
            <a:avLst/>
          </a:prstGeom>
        </p:spPr>
      </p:pic>
      <p:pic>
        <p:nvPicPr>
          <p:cNvPr id="28" name="27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rot="10800000">
            <a:off x="7715303" y="1643055"/>
            <a:ext cx="591575" cy="952633"/>
          </a:xfrm>
          <a:prstGeom prst="rect">
            <a:avLst/>
          </a:prstGeom>
        </p:spPr>
      </p:pic>
      <p:pic>
        <p:nvPicPr>
          <p:cNvPr id="29" name="28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a:off x="7715304" y="2571750"/>
            <a:ext cx="591575" cy="952633"/>
          </a:xfrm>
          <a:prstGeom prst="rect">
            <a:avLst/>
          </a:prstGeom>
        </p:spPr>
      </p:pic>
      <p:pic>
        <p:nvPicPr>
          <p:cNvPr id="30" name="29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rot="10800000">
            <a:off x="8358213" y="1643055"/>
            <a:ext cx="591575" cy="952633"/>
          </a:xfrm>
          <a:prstGeom prst="rect">
            <a:avLst/>
          </a:prstGeom>
        </p:spPr>
      </p:pic>
      <p:pic>
        <p:nvPicPr>
          <p:cNvPr id="31" name="30 Imagen" descr="7986bfdc85363b186bde034314208975.png"/>
          <p:cNvPicPr>
            <a:picLocks noChangeAspect="1"/>
          </p:cNvPicPr>
          <p:nvPr/>
        </p:nvPicPr>
        <p:blipFill>
          <a:blip r:embed="rId3">
            <a:duotone>
              <a:prstClr val="black"/>
              <a:srgbClr val="FF99FF">
                <a:tint val="45000"/>
                <a:satMod val="400000"/>
              </a:srgbClr>
            </a:duotone>
            <a:lum bright="-30000"/>
          </a:blip>
          <a:stretch>
            <a:fillRect/>
          </a:stretch>
        </p:blipFill>
        <p:spPr>
          <a:xfrm>
            <a:off x="8358214" y="2571750"/>
            <a:ext cx="591575" cy="952633"/>
          </a:xfrm>
          <a:prstGeom prst="rect">
            <a:avLst/>
          </a:prstGeom>
        </p:spPr>
      </p:pic>
      <p:pic>
        <p:nvPicPr>
          <p:cNvPr id="32" name="31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rot="10800000">
            <a:off x="9001187" y="1643055"/>
            <a:ext cx="591575" cy="952633"/>
          </a:xfrm>
          <a:prstGeom prst="rect">
            <a:avLst/>
          </a:prstGeom>
        </p:spPr>
      </p:pic>
      <p:pic>
        <p:nvPicPr>
          <p:cNvPr id="33" name="32 Imagen" descr="7986bfdc85363b186bde034314208975.png"/>
          <p:cNvPicPr>
            <a:picLocks noChangeAspect="1"/>
          </p:cNvPicPr>
          <p:nvPr/>
        </p:nvPicPr>
        <p:blipFill>
          <a:blip r:embed="rId3">
            <a:duotone>
              <a:prstClr val="black"/>
              <a:srgbClr val="FF99FF">
                <a:tint val="45000"/>
                <a:satMod val="400000"/>
              </a:srgbClr>
            </a:duotone>
            <a:lum bright="20000"/>
          </a:blip>
          <a:stretch>
            <a:fillRect/>
          </a:stretch>
        </p:blipFill>
        <p:spPr>
          <a:xfrm>
            <a:off x="9001188" y="2571750"/>
            <a:ext cx="591575" cy="952633"/>
          </a:xfrm>
          <a:prstGeom prst="rect">
            <a:avLst/>
          </a:prstGeom>
        </p:spPr>
      </p:pic>
      <p:sp>
        <p:nvSpPr>
          <p:cNvPr id="34" name="33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ppt_x"/>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ppt_x"/>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ppt_x"/>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additive="base">
                                        <p:cTn id="65" dur="2000" fill="hold"/>
                                        <p:tgtEl>
                                          <p:spTgt spid="32"/>
                                        </p:tgtEl>
                                        <p:attrNameLst>
                                          <p:attrName>ppt_x</p:attrName>
                                        </p:attrNameLst>
                                      </p:cBhvr>
                                      <p:tavLst>
                                        <p:tav tm="0">
                                          <p:val>
                                            <p:strVal val="#ppt_x"/>
                                          </p:val>
                                        </p:tav>
                                        <p:tav tm="100000">
                                          <p:val>
                                            <p:strVal val="#ppt_x"/>
                                          </p:val>
                                        </p:tav>
                                      </p:tavLst>
                                    </p:anim>
                                    <p:anim calcmode="lin" valueType="num">
                                      <p:cBhvr additive="base">
                                        <p:cTn id="66" dur="2000" fill="hold"/>
                                        <p:tgtEl>
                                          <p:spTgt spid="32"/>
                                        </p:tgtEl>
                                        <p:attrNameLst>
                                          <p:attrName>ppt_y</p:attrName>
                                        </p:attrNameLst>
                                      </p:cBhvr>
                                      <p:tavLst>
                                        <p:tav tm="0">
                                          <p:val>
                                            <p:strVal val="1+#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additive="base">
                                        <p:cTn id="69" dur="2000" fill="hold"/>
                                        <p:tgtEl>
                                          <p:spTgt spid="5"/>
                                        </p:tgtEl>
                                        <p:attrNameLst>
                                          <p:attrName>ppt_x</p:attrName>
                                        </p:attrNameLst>
                                      </p:cBhvr>
                                      <p:tavLst>
                                        <p:tav tm="0">
                                          <p:val>
                                            <p:strVal val="#ppt_x"/>
                                          </p:val>
                                        </p:tav>
                                        <p:tav tm="100000">
                                          <p:val>
                                            <p:strVal val="#ppt_x"/>
                                          </p:val>
                                        </p:tav>
                                      </p:tavLst>
                                    </p:anim>
                                    <p:anim calcmode="lin" valueType="num">
                                      <p:cBhvr additive="base">
                                        <p:cTn id="70" dur="2000" fill="hold"/>
                                        <p:tgtEl>
                                          <p:spTgt spid="5"/>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2000" fill="hold"/>
                                        <p:tgtEl>
                                          <p:spTgt spid="7"/>
                                        </p:tgtEl>
                                        <p:attrNameLst>
                                          <p:attrName>ppt_x</p:attrName>
                                        </p:attrNameLst>
                                      </p:cBhvr>
                                      <p:tavLst>
                                        <p:tav tm="0">
                                          <p:val>
                                            <p:strVal val="#ppt_x"/>
                                          </p:val>
                                        </p:tav>
                                        <p:tav tm="100000">
                                          <p:val>
                                            <p:strVal val="#ppt_x"/>
                                          </p:val>
                                        </p:tav>
                                      </p:tavLst>
                                    </p:anim>
                                    <p:anim calcmode="lin" valueType="num">
                                      <p:cBhvr additive="base">
                                        <p:cTn id="74" dur="2000" fill="hold"/>
                                        <p:tgtEl>
                                          <p:spTgt spid="7"/>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ppt_x"/>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ppt_x"/>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ppt_x"/>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ppt_x"/>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ppt_x"/>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ppt_x"/>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ppt_x"/>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2000" fill="hold"/>
                                        <p:tgtEl>
                                          <p:spTgt spid="23"/>
                                        </p:tgtEl>
                                        <p:attrNameLst>
                                          <p:attrName>ppt_x</p:attrName>
                                        </p:attrNameLst>
                                      </p:cBhvr>
                                      <p:tavLst>
                                        <p:tav tm="0">
                                          <p:val>
                                            <p:strVal val="#ppt_x"/>
                                          </p:val>
                                        </p:tav>
                                        <p:tav tm="100000">
                                          <p:val>
                                            <p:strVal val="#ppt_x"/>
                                          </p:val>
                                        </p:tav>
                                      </p:tavLst>
                                    </p:anim>
                                    <p:anim calcmode="lin" valueType="num">
                                      <p:cBhvr additive="base">
                                        <p:cTn id="106" dur="2000" fill="hold"/>
                                        <p:tgtEl>
                                          <p:spTgt spid="23"/>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000" fill="hold"/>
                                        <p:tgtEl>
                                          <p:spTgt spid="25"/>
                                        </p:tgtEl>
                                        <p:attrNameLst>
                                          <p:attrName>ppt_x</p:attrName>
                                        </p:attrNameLst>
                                      </p:cBhvr>
                                      <p:tavLst>
                                        <p:tav tm="0">
                                          <p:val>
                                            <p:strVal val="#ppt_x"/>
                                          </p:val>
                                        </p:tav>
                                        <p:tav tm="100000">
                                          <p:val>
                                            <p:strVal val="#ppt_x"/>
                                          </p:val>
                                        </p:tav>
                                      </p:tavLst>
                                    </p:anim>
                                    <p:anim calcmode="lin" valueType="num">
                                      <p:cBhvr additive="base">
                                        <p:cTn id="110" dur="2000" fill="hold"/>
                                        <p:tgtEl>
                                          <p:spTgt spid="25"/>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2000" fill="hold"/>
                                        <p:tgtEl>
                                          <p:spTgt spid="27"/>
                                        </p:tgtEl>
                                        <p:attrNameLst>
                                          <p:attrName>ppt_x</p:attrName>
                                        </p:attrNameLst>
                                      </p:cBhvr>
                                      <p:tavLst>
                                        <p:tav tm="0">
                                          <p:val>
                                            <p:strVal val="#ppt_x"/>
                                          </p:val>
                                        </p:tav>
                                        <p:tav tm="100000">
                                          <p:val>
                                            <p:strVal val="#ppt_x"/>
                                          </p:val>
                                        </p:tav>
                                      </p:tavLst>
                                    </p:anim>
                                    <p:anim calcmode="lin" valueType="num">
                                      <p:cBhvr additive="base">
                                        <p:cTn id="114" dur="2000" fill="hold"/>
                                        <p:tgtEl>
                                          <p:spTgt spid="27"/>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2000" fill="hold"/>
                                        <p:tgtEl>
                                          <p:spTgt spid="29"/>
                                        </p:tgtEl>
                                        <p:attrNameLst>
                                          <p:attrName>ppt_x</p:attrName>
                                        </p:attrNameLst>
                                      </p:cBhvr>
                                      <p:tavLst>
                                        <p:tav tm="0">
                                          <p:val>
                                            <p:strVal val="#ppt_x"/>
                                          </p:val>
                                        </p:tav>
                                        <p:tav tm="100000">
                                          <p:val>
                                            <p:strVal val="#ppt_x"/>
                                          </p:val>
                                        </p:tav>
                                      </p:tavLst>
                                    </p:anim>
                                    <p:anim calcmode="lin" valueType="num">
                                      <p:cBhvr additive="base">
                                        <p:cTn id="118" dur="2000" fill="hold"/>
                                        <p:tgtEl>
                                          <p:spTgt spid="29"/>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3"/>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1"/>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3"/>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5"/>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1"/>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3"/>
                                        </p:tgtEl>
                                        <p:attrNameLst>
                                          <p:attrName>r</p:attrName>
                                        </p:attrNameLst>
                                      </p:cBhvr>
                                    </p:animRot>
                                  </p:childTnLst>
                                </p:cTn>
                              </p:par>
                            </p:childTnLst>
                          </p:cTn>
                        </p:par>
                        <p:par>
                          <p:cTn id="187" fill="hold">
                            <p:stCondLst>
                              <p:cond delay="4000"/>
                            </p:stCondLst>
                            <p:childTnLst>
                              <p:par>
                                <p:cTn id="188" presetID="2" presetClass="exit" presetSubtype="4" fill="hold"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ppt_x"/>
                                          </p:val>
                                        </p:tav>
                                      </p:tavLst>
                                    </p:anim>
                                    <p:anim calcmode="lin" valueType="num">
                                      <p:cBhvr additive="base">
                                        <p:cTn id="190" dur="2000"/>
                                        <p:tgtEl>
                                          <p:spTgt spid="4"/>
                                        </p:tgtEl>
                                        <p:attrNameLst>
                                          <p:attrName>ppt_y</p:attrName>
                                        </p:attrNameLst>
                                      </p:cBhvr>
                                      <p:tavLst>
                                        <p:tav tm="0">
                                          <p:val>
                                            <p:strVal val="ppt_y"/>
                                          </p:val>
                                        </p:tav>
                                        <p:tav tm="100000">
                                          <p:val>
                                            <p:strVal val="1+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ppt_x"/>
                                          </p:val>
                                        </p:tav>
                                      </p:tavLst>
                                    </p:anim>
                                    <p:anim calcmode="lin" valueType="num">
                                      <p:cBhvr additive="base">
                                        <p:cTn id="194" dur="2000"/>
                                        <p:tgtEl>
                                          <p:spTgt spid="6"/>
                                        </p:tgtEl>
                                        <p:attrNameLst>
                                          <p:attrName>ppt_y</p:attrName>
                                        </p:attrNameLst>
                                      </p:cBhvr>
                                      <p:tavLst>
                                        <p:tav tm="0">
                                          <p:val>
                                            <p:strVal val="ppt_y"/>
                                          </p:val>
                                        </p:tav>
                                        <p:tav tm="100000">
                                          <p:val>
                                            <p:strVal val="1+ppt_h/2"/>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ppt_x"/>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ppt_x"/>
                                          </p:val>
                                        </p:tav>
                                      </p:tavLst>
                                    </p:anim>
                                    <p:anim calcmode="lin" valueType="num">
                                      <p:cBhvr additive="base">
                                        <p:cTn id="202" dur="2000"/>
                                        <p:tgtEl>
                                          <p:spTgt spid="10"/>
                                        </p:tgtEl>
                                        <p:attrNameLst>
                                          <p:attrName>ppt_y</p:attrName>
                                        </p:attrNameLst>
                                      </p:cBhvr>
                                      <p:tavLst>
                                        <p:tav tm="0">
                                          <p:val>
                                            <p:strVal val="ppt_y"/>
                                          </p:val>
                                        </p:tav>
                                        <p:tav tm="100000">
                                          <p:val>
                                            <p:strVal val="1+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ppt_x"/>
                                          </p:val>
                                        </p:tav>
                                      </p:tavLst>
                                    </p:anim>
                                    <p:anim calcmode="lin" valueType="num">
                                      <p:cBhvr additive="base">
                                        <p:cTn id="206" dur="2000"/>
                                        <p:tgtEl>
                                          <p:spTgt spid="12"/>
                                        </p:tgtEl>
                                        <p:attrNameLst>
                                          <p:attrName>ppt_y</p:attrName>
                                        </p:attrNameLst>
                                      </p:cBhvr>
                                      <p:tavLst>
                                        <p:tav tm="0">
                                          <p:val>
                                            <p:strVal val="ppt_y"/>
                                          </p:val>
                                        </p:tav>
                                        <p:tav tm="100000">
                                          <p:val>
                                            <p:strVal val="1+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ppt_x"/>
                                          </p:val>
                                        </p:tav>
                                      </p:tavLst>
                                    </p:anim>
                                    <p:anim calcmode="lin" valueType="num">
                                      <p:cBhvr additive="base">
                                        <p:cTn id="210" dur="2000"/>
                                        <p:tgtEl>
                                          <p:spTgt spid="14"/>
                                        </p:tgtEl>
                                        <p:attrNameLst>
                                          <p:attrName>ppt_y</p:attrName>
                                        </p:attrNameLst>
                                      </p:cBhvr>
                                      <p:tavLst>
                                        <p:tav tm="0">
                                          <p:val>
                                            <p:strVal val="ppt_y"/>
                                          </p:val>
                                        </p:tav>
                                        <p:tav tm="100000">
                                          <p:val>
                                            <p:strVal val="1+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ppt_x"/>
                                          </p:val>
                                        </p:tav>
                                      </p:tavLst>
                                    </p:anim>
                                    <p:anim calcmode="lin" valueType="num">
                                      <p:cBhvr additive="base">
                                        <p:cTn id="214" dur="2000"/>
                                        <p:tgtEl>
                                          <p:spTgt spid="16"/>
                                        </p:tgtEl>
                                        <p:attrNameLst>
                                          <p:attrName>ppt_y</p:attrName>
                                        </p:attrNameLst>
                                      </p:cBhvr>
                                      <p:tavLst>
                                        <p:tav tm="0">
                                          <p:val>
                                            <p:strVal val="ppt_y"/>
                                          </p:val>
                                        </p:tav>
                                        <p:tav tm="100000">
                                          <p:val>
                                            <p:strVal val="1+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ppt_x"/>
                                          </p:val>
                                        </p:tav>
                                      </p:tavLst>
                                    </p:anim>
                                    <p:anim calcmode="lin" valueType="num">
                                      <p:cBhvr additive="base">
                                        <p:cTn id="218" dur="2000"/>
                                        <p:tgtEl>
                                          <p:spTgt spid="18"/>
                                        </p:tgtEl>
                                        <p:attrNameLst>
                                          <p:attrName>ppt_y</p:attrName>
                                        </p:attrNameLst>
                                      </p:cBhvr>
                                      <p:tavLst>
                                        <p:tav tm="0">
                                          <p:val>
                                            <p:strVal val="ppt_y"/>
                                          </p:val>
                                        </p:tav>
                                        <p:tav tm="100000">
                                          <p:val>
                                            <p:strVal val="1+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ppt_x"/>
                                          </p:val>
                                        </p:tav>
                                      </p:tavLst>
                                    </p:anim>
                                    <p:anim calcmode="lin" valueType="num">
                                      <p:cBhvr additive="base">
                                        <p:cTn id="222" dur="2000"/>
                                        <p:tgtEl>
                                          <p:spTgt spid="20"/>
                                        </p:tgtEl>
                                        <p:attrNameLst>
                                          <p:attrName>ppt_y</p:attrName>
                                        </p:attrNameLst>
                                      </p:cBhvr>
                                      <p:tavLst>
                                        <p:tav tm="0">
                                          <p:val>
                                            <p:strVal val="ppt_y"/>
                                          </p:val>
                                        </p:tav>
                                        <p:tav tm="100000">
                                          <p:val>
                                            <p:strVal val="1+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ppt_x"/>
                                          </p:val>
                                        </p:tav>
                                      </p:tavLst>
                                    </p:anim>
                                    <p:anim calcmode="lin" valueType="num">
                                      <p:cBhvr additive="base">
                                        <p:cTn id="226" dur="2000"/>
                                        <p:tgtEl>
                                          <p:spTgt spid="22"/>
                                        </p:tgtEl>
                                        <p:attrNameLst>
                                          <p:attrName>ppt_y</p:attrName>
                                        </p:attrNameLst>
                                      </p:cBhvr>
                                      <p:tavLst>
                                        <p:tav tm="0">
                                          <p:val>
                                            <p:strVal val="ppt_y"/>
                                          </p:val>
                                        </p:tav>
                                        <p:tav tm="100000">
                                          <p:val>
                                            <p:strVal val="1+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ppt_x"/>
                                          </p:val>
                                        </p:tav>
                                      </p:tavLst>
                                    </p:anim>
                                    <p:anim calcmode="lin" valueType="num">
                                      <p:cBhvr additive="base">
                                        <p:cTn id="230" dur="2000"/>
                                        <p:tgtEl>
                                          <p:spTgt spid="24"/>
                                        </p:tgtEl>
                                        <p:attrNameLst>
                                          <p:attrName>ppt_y</p:attrName>
                                        </p:attrNameLst>
                                      </p:cBhvr>
                                      <p:tavLst>
                                        <p:tav tm="0">
                                          <p:val>
                                            <p:strVal val="ppt_y"/>
                                          </p:val>
                                        </p:tav>
                                        <p:tav tm="100000">
                                          <p:val>
                                            <p:strVal val="1+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26"/>
                                        </p:tgtEl>
                                        <p:attrNameLst>
                                          <p:attrName>ppt_x</p:attrName>
                                        </p:attrNameLst>
                                      </p:cBhvr>
                                      <p:tavLst>
                                        <p:tav tm="0">
                                          <p:val>
                                            <p:strVal val="ppt_x"/>
                                          </p:val>
                                        </p:tav>
                                        <p:tav tm="100000">
                                          <p:val>
                                            <p:strVal val="ppt_x"/>
                                          </p:val>
                                        </p:tav>
                                      </p:tavLst>
                                    </p:anim>
                                    <p:anim calcmode="lin" valueType="num">
                                      <p:cBhvr additive="base">
                                        <p:cTn id="234" dur="2000"/>
                                        <p:tgtEl>
                                          <p:spTgt spid="26"/>
                                        </p:tgtEl>
                                        <p:attrNameLst>
                                          <p:attrName>ppt_y</p:attrName>
                                        </p:attrNameLst>
                                      </p:cBhvr>
                                      <p:tavLst>
                                        <p:tav tm="0">
                                          <p:val>
                                            <p:strVal val="ppt_y"/>
                                          </p:val>
                                        </p:tav>
                                        <p:tav tm="100000">
                                          <p:val>
                                            <p:strVal val="1+ppt_h/2"/>
                                          </p:val>
                                        </p:tav>
                                      </p:tavLst>
                                    </p:anim>
                                    <p:set>
                                      <p:cBhvr>
                                        <p:cTn id="235" dur="1" fill="hold">
                                          <p:stCondLst>
                                            <p:cond delay="1999"/>
                                          </p:stCondLst>
                                        </p:cTn>
                                        <p:tgtEl>
                                          <p:spTgt spid="26"/>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8"/>
                                        </p:tgtEl>
                                        <p:attrNameLst>
                                          <p:attrName>ppt_x</p:attrName>
                                        </p:attrNameLst>
                                      </p:cBhvr>
                                      <p:tavLst>
                                        <p:tav tm="0">
                                          <p:val>
                                            <p:strVal val="ppt_x"/>
                                          </p:val>
                                        </p:tav>
                                        <p:tav tm="100000">
                                          <p:val>
                                            <p:strVal val="ppt_x"/>
                                          </p:val>
                                        </p:tav>
                                      </p:tavLst>
                                    </p:anim>
                                    <p:anim calcmode="lin" valueType="num">
                                      <p:cBhvr additive="base">
                                        <p:cTn id="238" dur="2000"/>
                                        <p:tgtEl>
                                          <p:spTgt spid="28"/>
                                        </p:tgtEl>
                                        <p:attrNameLst>
                                          <p:attrName>ppt_y</p:attrName>
                                        </p:attrNameLst>
                                      </p:cBhvr>
                                      <p:tavLst>
                                        <p:tav tm="0">
                                          <p:val>
                                            <p:strVal val="ppt_y"/>
                                          </p:val>
                                        </p:tav>
                                        <p:tav tm="100000">
                                          <p:val>
                                            <p:strVal val="1+ppt_h/2"/>
                                          </p:val>
                                        </p:tav>
                                      </p:tavLst>
                                    </p:anim>
                                    <p:set>
                                      <p:cBhvr>
                                        <p:cTn id="239" dur="1" fill="hold">
                                          <p:stCondLst>
                                            <p:cond delay="1999"/>
                                          </p:stCondLst>
                                        </p:cTn>
                                        <p:tgtEl>
                                          <p:spTgt spid="28"/>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30"/>
                                        </p:tgtEl>
                                        <p:attrNameLst>
                                          <p:attrName>ppt_x</p:attrName>
                                        </p:attrNameLst>
                                      </p:cBhvr>
                                      <p:tavLst>
                                        <p:tav tm="0">
                                          <p:val>
                                            <p:strVal val="ppt_x"/>
                                          </p:val>
                                        </p:tav>
                                        <p:tav tm="100000">
                                          <p:val>
                                            <p:strVal val="ppt_x"/>
                                          </p:val>
                                        </p:tav>
                                      </p:tavLst>
                                    </p:anim>
                                    <p:anim calcmode="lin" valueType="num">
                                      <p:cBhvr additive="base">
                                        <p:cTn id="242" dur="2000"/>
                                        <p:tgtEl>
                                          <p:spTgt spid="30"/>
                                        </p:tgtEl>
                                        <p:attrNameLst>
                                          <p:attrName>ppt_y</p:attrName>
                                        </p:attrNameLst>
                                      </p:cBhvr>
                                      <p:tavLst>
                                        <p:tav tm="0">
                                          <p:val>
                                            <p:strVal val="ppt_y"/>
                                          </p:val>
                                        </p:tav>
                                        <p:tav tm="100000">
                                          <p:val>
                                            <p:strVal val="1+ppt_h/2"/>
                                          </p:val>
                                        </p:tav>
                                      </p:tavLst>
                                    </p:anim>
                                    <p:set>
                                      <p:cBhvr>
                                        <p:cTn id="243" dur="1" fill="hold">
                                          <p:stCondLst>
                                            <p:cond delay="1999"/>
                                          </p:stCondLst>
                                        </p:cTn>
                                        <p:tgtEl>
                                          <p:spTgt spid="30"/>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32"/>
                                        </p:tgtEl>
                                        <p:attrNameLst>
                                          <p:attrName>ppt_x</p:attrName>
                                        </p:attrNameLst>
                                      </p:cBhvr>
                                      <p:tavLst>
                                        <p:tav tm="0">
                                          <p:val>
                                            <p:strVal val="ppt_x"/>
                                          </p:val>
                                        </p:tav>
                                        <p:tav tm="100000">
                                          <p:val>
                                            <p:strVal val="ppt_x"/>
                                          </p:val>
                                        </p:tav>
                                      </p:tavLst>
                                    </p:anim>
                                    <p:anim calcmode="lin" valueType="num">
                                      <p:cBhvr additive="base">
                                        <p:cTn id="246" dur="2000"/>
                                        <p:tgtEl>
                                          <p:spTgt spid="32"/>
                                        </p:tgtEl>
                                        <p:attrNameLst>
                                          <p:attrName>ppt_y</p:attrName>
                                        </p:attrNameLst>
                                      </p:cBhvr>
                                      <p:tavLst>
                                        <p:tav tm="0">
                                          <p:val>
                                            <p:strVal val="ppt_y"/>
                                          </p:val>
                                        </p:tav>
                                        <p:tav tm="100000">
                                          <p:val>
                                            <p:strVal val="1+ppt_h/2"/>
                                          </p:val>
                                        </p:tav>
                                      </p:tavLst>
                                    </p:anim>
                                    <p:set>
                                      <p:cBhvr>
                                        <p:cTn id="247" dur="1" fill="hold">
                                          <p:stCondLst>
                                            <p:cond delay="1999"/>
                                          </p:stCondLst>
                                        </p:cTn>
                                        <p:tgtEl>
                                          <p:spTgt spid="32"/>
                                        </p:tgtEl>
                                        <p:attrNameLst>
                                          <p:attrName>style.visibility</p:attrName>
                                        </p:attrNameLst>
                                      </p:cBhvr>
                                      <p:to>
                                        <p:strVal val="hidden"/>
                                      </p:to>
                                    </p:set>
                                  </p:childTnLst>
                                </p:cTn>
                              </p:par>
                              <p:par>
                                <p:cTn id="248" presetID="2" presetClass="exit" presetSubtype="1" fill="hold"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ppt_x"/>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1" fill="hold"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ppt_x"/>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1" fill="hold"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ppt_x"/>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1" fill="hold"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ppt_x"/>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ppt_x"/>
                                          </p:val>
                                        </p:tav>
                                      </p:tavLst>
                                    </p:anim>
                                    <p:anim calcmode="lin" valueType="num">
                                      <p:cBhvr additive="base">
                                        <p:cTn id="266" dur="2000"/>
                                        <p:tgtEl>
                                          <p:spTgt spid="13"/>
                                        </p:tgtEl>
                                        <p:attrNameLst>
                                          <p:attrName>ppt_y</p:attrName>
                                        </p:attrNameLst>
                                      </p:cBhvr>
                                      <p:tavLst>
                                        <p:tav tm="0">
                                          <p:val>
                                            <p:strVal val="ppt_y"/>
                                          </p:val>
                                        </p:tav>
                                        <p:tav tm="100000">
                                          <p:val>
                                            <p:strVal val="0-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ppt_x"/>
                                          </p:val>
                                        </p:tav>
                                      </p:tavLst>
                                    </p:anim>
                                    <p:anim calcmode="lin" valueType="num">
                                      <p:cBhvr additive="base">
                                        <p:cTn id="270" dur="2000"/>
                                        <p:tgtEl>
                                          <p:spTgt spid="15"/>
                                        </p:tgtEl>
                                        <p:attrNameLst>
                                          <p:attrName>ppt_y</p:attrName>
                                        </p:attrNameLst>
                                      </p:cBhvr>
                                      <p:tavLst>
                                        <p:tav tm="0">
                                          <p:val>
                                            <p:strVal val="ppt_y"/>
                                          </p:val>
                                        </p:tav>
                                        <p:tav tm="100000">
                                          <p:val>
                                            <p:strVal val="0-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2000"/>
                                        <p:tgtEl>
                                          <p:spTgt spid="17"/>
                                        </p:tgtEl>
                                        <p:attrNameLst>
                                          <p:attrName>ppt_x</p:attrName>
                                        </p:attrNameLst>
                                      </p:cBhvr>
                                      <p:tavLst>
                                        <p:tav tm="0">
                                          <p:val>
                                            <p:strVal val="ppt_x"/>
                                          </p:val>
                                        </p:tav>
                                        <p:tav tm="100000">
                                          <p:val>
                                            <p:strVal val="ppt_x"/>
                                          </p:val>
                                        </p:tav>
                                      </p:tavLst>
                                    </p:anim>
                                    <p:anim calcmode="lin" valueType="num">
                                      <p:cBhvr additive="base">
                                        <p:cTn id="274" dur="2000"/>
                                        <p:tgtEl>
                                          <p:spTgt spid="17"/>
                                        </p:tgtEl>
                                        <p:attrNameLst>
                                          <p:attrName>ppt_y</p:attrName>
                                        </p:attrNameLst>
                                      </p:cBhvr>
                                      <p:tavLst>
                                        <p:tav tm="0">
                                          <p:val>
                                            <p:strVal val="ppt_y"/>
                                          </p:val>
                                        </p:tav>
                                        <p:tav tm="100000">
                                          <p:val>
                                            <p:strVal val="0-ppt_h/2"/>
                                          </p:val>
                                        </p:tav>
                                      </p:tavLst>
                                    </p:anim>
                                    <p:set>
                                      <p:cBhvr>
                                        <p:cTn id="275" dur="1" fill="hold">
                                          <p:stCondLst>
                                            <p:cond delay="1999"/>
                                          </p:stCondLst>
                                        </p:cTn>
                                        <p:tgtEl>
                                          <p:spTgt spid="17"/>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ppt_x"/>
                                          </p:val>
                                        </p:tav>
                                      </p:tavLst>
                                    </p:anim>
                                    <p:anim calcmode="lin" valueType="num">
                                      <p:cBhvr additive="base">
                                        <p:cTn id="278" dur="2000"/>
                                        <p:tgtEl>
                                          <p:spTgt spid="19"/>
                                        </p:tgtEl>
                                        <p:attrNameLst>
                                          <p:attrName>ppt_y</p:attrName>
                                        </p:attrNameLst>
                                      </p:cBhvr>
                                      <p:tavLst>
                                        <p:tav tm="0">
                                          <p:val>
                                            <p:strVal val="ppt_y"/>
                                          </p:val>
                                        </p:tav>
                                        <p:tav tm="100000">
                                          <p:val>
                                            <p:strVal val="0-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ppt_x"/>
                                          </p:val>
                                        </p:tav>
                                      </p:tavLst>
                                    </p:anim>
                                    <p:anim calcmode="lin" valueType="num">
                                      <p:cBhvr additive="base">
                                        <p:cTn id="282" dur="2000"/>
                                        <p:tgtEl>
                                          <p:spTgt spid="21"/>
                                        </p:tgtEl>
                                        <p:attrNameLst>
                                          <p:attrName>ppt_y</p:attrName>
                                        </p:attrNameLst>
                                      </p:cBhvr>
                                      <p:tavLst>
                                        <p:tav tm="0">
                                          <p:val>
                                            <p:strVal val="ppt_y"/>
                                          </p:val>
                                        </p:tav>
                                        <p:tav tm="100000">
                                          <p:val>
                                            <p:strVal val="0-ppt_h/2"/>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ppt_x"/>
                                          </p:val>
                                        </p:tav>
                                      </p:tavLst>
                                    </p:anim>
                                    <p:anim calcmode="lin" valueType="num">
                                      <p:cBhvr additive="base">
                                        <p:cTn id="286" dur="2000"/>
                                        <p:tgtEl>
                                          <p:spTgt spid="23"/>
                                        </p:tgtEl>
                                        <p:attrNameLst>
                                          <p:attrName>ppt_y</p:attrName>
                                        </p:attrNameLst>
                                      </p:cBhvr>
                                      <p:tavLst>
                                        <p:tav tm="0">
                                          <p:val>
                                            <p:strVal val="ppt_y"/>
                                          </p:val>
                                        </p:tav>
                                        <p:tav tm="100000">
                                          <p:val>
                                            <p:strVal val="0-ppt_h/2"/>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1" fill="hold"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ppt_x"/>
                                          </p:val>
                                        </p:tav>
                                      </p:tavLst>
                                    </p:anim>
                                    <p:anim calcmode="lin" valueType="num">
                                      <p:cBhvr additive="base">
                                        <p:cTn id="290" dur="2000"/>
                                        <p:tgtEl>
                                          <p:spTgt spid="25"/>
                                        </p:tgtEl>
                                        <p:attrNameLst>
                                          <p:attrName>ppt_y</p:attrName>
                                        </p:attrNameLst>
                                      </p:cBhvr>
                                      <p:tavLst>
                                        <p:tav tm="0">
                                          <p:val>
                                            <p:strVal val="ppt_y"/>
                                          </p:val>
                                        </p:tav>
                                        <p:tav tm="100000">
                                          <p:val>
                                            <p:strVal val="0-ppt_h/2"/>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1" fill="hold"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ppt_x"/>
                                          </p:val>
                                        </p:tav>
                                      </p:tavLst>
                                    </p:anim>
                                    <p:anim calcmode="lin" valueType="num">
                                      <p:cBhvr additive="base">
                                        <p:cTn id="294" dur="2000"/>
                                        <p:tgtEl>
                                          <p:spTgt spid="27"/>
                                        </p:tgtEl>
                                        <p:attrNameLst>
                                          <p:attrName>ppt_y</p:attrName>
                                        </p:attrNameLst>
                                      </p:cBhvr>
                                      <p:tavLst>
                                        <p:tav tm="0">
                                          <p:val>
                                            <p:strVal val="ppt_y"/>
                                          </p:val>
                                        </p:tav>
                                        <p:tav tm="100000">
                                          <p:val>
                                            <p:strVal val="0-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29"/>
                                        </p:tgtEl>
                                        <p:attrNameLst>
                                          <p:attrName>ppt_x</p:attrName>
                                        </p:attrNameLst>
                                      </p:cBhvr>
                                      <p:tavLst>
                                        <p:tav tm="0">
                                          <p:val>
                                            <p:strVal val="ppt_x"/>
                                          </p:val>
                                        </p:tav>
                                        <p:tav tm="100000">
                                          <p:val>
                                            <p:strVal val="ppt_x"/>
                                          </p:val>
                                        </p:tav>
                                      </p:tavLst>
                                    </p:anim>
                                    <p:anim calcmode="lin" valueType="num">
                                      <p:cBhvr additive="base">
                                        <p:cTn id="298" dur="2000"/>
                                        <p:tgtEl>
                                          <p:spTgt spid="29"/>
                                        </p:tgtEl>
                                        <p:attrNameLst>
                                          <p:attrName>ppt_y</p:attrName>
                                        </p:attrNameLst>
                                      </p:cBhvr>
                                      <p:tavLst>
                                        <p:tav tm="0">
                                          <p:val>
                                            <p:strVal val="ppt_y"/>
                                          </p:val>
                                        </p:tav>
                                        <p:tav tm="100000">
                                          <p:val>
                                            <p:strVal val="0-ppt_h/2"/>
                                          </p:val>
                                        </p:tav>
                                      </p:tavLst>
                                    </p:anim>
                                    <p:set>
                                      <p:cBhvr>
                                        <p:cTn id="299" dur="1" fill="hold">
                                          <p:stCondLst>
                                            <p:cond delay="1999"/>
                                          </p:stCondLst>
                                        </p:cTn>
                                        <p:tgtEl>
                                          <p:spTgt spid="29"/>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31"/>
                                        </p:tgtEl>
                                        <p:attrNameLst>
                                          <p:attrName>ppt_x</p:attrName>
                                        </p:attrNameLst>
                                      </p:cBhvr>
                                      <p:tavLst>
                                        <p:tav tm="0">
                                          <p:val>
                                            <p:strVal val="ppt_x"/>
                                          </p:val>
                                        </p:tav>
                                        <p:tav tm="100000">
                                          <p:val>
                                            <p:strVal val="ppt_x"/>
                                          </p:val>
                                        </p:tav>
                                      </p:tavLst>
                                    </p:anim>
                                    <p:anim calcmode="lin" valueType="num">
                                      <p:cBhvr additive="base">
                                        <p:cTn id="302" dur="2000"/>
                                        <p:tgtEl>
                                          <p:spTgt spid="31"/>
                                        </p:tgtEl>
                                        <p:attrNameLst>
                                          <p:attrName>ppt_y</p:attrName>
                                        </p:attrNameLst>
                                      </p:cBhvr>
                                      <p:tavLst>
                                        <p:tav tm="0">
                                          <p:val>
                                            <p:strVal val="ppt_y"/>
                                          </p:val>
                                        </p:tav>
                                        <p:tav tm="100000">
                                          <p:val>
                                            <p:strVal val="0-ppt_h/2"/>
                                          </p:val>
                                        </p:tav>
                                      </p:tavLst>
                                    </p:anim>
                                    <p:set>
                                      <p:cBhvr>
                                        <p:cTn id="303" dur="1" fill="hold">
                                          <p:stCondLst>
                                            <p:cond delay="1999"/>
                                          </p:stCondLst>
                                        </p:cTn>
                                        <p:tgtEl>
                                          <p:spTgt spid="31"/>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33"/>
                                        </p:tgtEl>
                                        <p:attrNameLst>
                                          <p:attrName>ppt_x</p:attrName>
                                        </p:attrNameLst>
                                      </p:cBhvr>
                                      <p:tavLst>
                                        <p:tav tm="0">
                                          <p:val>
                                            <p:strVal val="ppt_x"/>
                                          </p:val>
                                        </p:tav>
                                        <p:tav tm="100000">
                                          <p:val>
                                            <p:strVal val="ppt_x"/>
                                          </p:val>
                                        </p:tav>
                                      </p:tavLst>
                                    </p:anim>
                                    <p:anim calcmode="lin" valueType="num">
                                      <p:cBhvr additive="base">
                                        <p:cTn id="306" dur="2000"/>
                                        <p:tgtEl>
                                          <p:spTgt spid="33"/>
                                        </p:tgtEl>
                                        <p:attrNameLst>
                                          <p:attrName>ppt_y</p:attrName>
                                        </p:attrNameLst>
                                      </p:cBhvr>
                                      <p:tavLst>
                                        <p:tav tm="0">
                                          <p:val>
                                            <p:strVal val="ppt_y"/>
                                          </p:val>
                                        </p:tav>
                                        <p:tav tm="100000">
                                          <p:val>
                                            <p:strVal val="0-ppt_h/2"/>
                                          </p:val>
                                        </p:tav>
                                      </p:tavLst>
                                    </p:anim>
                                    <p:set>
                                      <p:cBhvr>
                                        <p:cTn id="307" dur="1" fill="hold">
                                          <p:stCondLst>
                                            <p:cond delay="1999"/>
                                          </p:stCondLst>
                                        </p:cTn>
                                        <p:tgtEl>
                                          <p:spTgt spid="33"/>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5"/>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7"/>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9"/>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3"/>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5"/>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9"/>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1"/>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3"/>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5"/>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7"/>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9"/>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1"/>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3"/>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4"/>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6"/>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8"/>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0"/>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2"/>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4"/>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6"/>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8"/>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0"/>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2"/>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4"/>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6"/>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8"/>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30"/>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2"/>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2"/>
                                        </p:tgtEl>
                                        <p:attrNameLst>
                                          <p:attrName>style.visibility</p:attrName>
                                        </p:attrNameLst>
                                      </p:cBhvr>
                                      <p:to>
                                        <p:strVal val="visible"/>
                                      </p:to>
                                    </p:set>
                                    <p:anim calcmode="lin" valueType="num">
                                      <p:cBhvr>
                                        <p:cTn id="370" dur="2000" fill="hold"/>
                                        <p:tgtEl>
                                          <p:spTgt spid="2"/>
                                        </p:tgtEl>
                                        <p:attrNameLst>
                                          <p:attrName>ppt_w</p:attrName>
                                        </p:attrNameLst>
                                      </p:cBhvr>
                                      <p:tavLst>
                                        <p:tav tm="0">
                                          <p:val>
                                            <p:strVal val="4/3*#ppt_w"/>
                                          </p:val>
                                        </p:tav>
                                        <p:tav tm="100000">
                                          <p:val>
                                            <p:strVal val="#ppt_w"/>
                                          </p:val>
                                        </p:tav>
                                      </p:tavLst>
                                    </p:anim>
                                    <p:anim calcmode="lin" valueType="num">
                                      <p:cBhvr>
                                        <p:cTn id="371" dur="2000" fill="hold"/>
                                        <p:tgtEl>
                                          <p:spTgt spid="2"/>
                                        </p:tgtEl>
                                        <p:attrNameLst>
                                          <p:attrName>ppt_h</p:attrName>
                                        </p:attrNameLst>
                                      </p:cBhvr>
                                      <p:tavLst>
                                        <p:tav tm="0">
                                          <p:val>
                                            <p:strVal val="4/3*#ppt_h"/>
                                          </p:val>
                                        </p:tav>
                                        <p:tav tm="100000">
                                          <p:val>
                                            <p:strVal val="#ppt_h"/>
                                          </p:val>
                                        </p:tav>
                                      </p:tavLst>
                                    </p:anim>
                                  </p:childTnLst>
                                </p:cTn>
                              </p:par>
                              <p:par>
                                <p:cTn id="372" presetID="16" presetClass="entr" presetSubtype="42" fill="hold" nodeType="withEffect">
                                  <p:stCondLst>
                                    <p:cond delay="0"/>
                                  </p:stCondLst>
                                  <p:childTnLst>
                                    <p:set>
                                      <p:cBhvr>
                                        <p:cTn id="373" dur="1" fill="hold">
                                          <p:stCondLst>
                                            <p:cond delay="0"/>
                                          </p:stCondLst>
                                        </p:cTn>
                                        <p:tgtEl>
                                          <p:spTgt spid="2"/>
                                        </p:tgtEl>
                                        <p:attrNameLst>
                                          <p:attrName>style.visibility</p:attrName>
                                        </p:attrNameLst>
                                      </p:cBhvr>
                                      <p:to>
                                        <p:strVal val="visible"/>
                                      </p:to>
                                    </p:set>
                                    <p:animEffect transition="in" filter="barn(outHorizontal)">
                                      <p:cBhvr>
                                        <p:cTn id="3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78882a369cad588d5146009beb2292f.pn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2786050" y="1857370"/>
            <a:ext cx="3429023" cy="1323439"/>
          </a:xfrm>
          <a:prstGeom prst="rect">
            <a:avLst/>
          </a:prstGeom>
          <a:noFill/>
        </p:spPr>
        <p:txBody>
          <a:bodyPr wrap="square" rtlCol="0">
            <a:spAutoFit/>
          </a:bodyPr>
          <a:lstStyle/>
          <a:p>
            <a:pPr algn="ctr"/>
            <a:r>
              <a:rPr lang="es-PE" sz="1600" dirty="0" smtClean="0"/>
              <a:t>Son un </a:t>
            </a:r>
            <a:r>
              <a:rPr lang="es-PE" sz="1600" b="1" dirty="0" smtClean="0"/>
              <a:t>remedio eficaz contra el humo del tabaco</a:t>
            </a:r>
            <a:r>
              <a:rPr lang="es-PE" sz="1600" dirty="0" smtClean="0"/>
              <a:t>, los microorganismos presentes en el aire y el polvo, y consiguen que disminuya el cansancio que se puede experimentar a causa de la contaminación. </a:t>
            </a:r>
            <a:endParaRPr lang="es-PE" sz="1600" dirty="0"/>
          </a:p>
        </p:txBody>
      </p:sp>
      <p:sp>
        <p:nvSpPr>
          <p:cNvPr id="4" name="3 Rectángulo"/>
          <p:cNvSpPr/>
          <p:nvPr/>
        </p:nvSpPr>
        <p:spPr>
          <a:xfrm>
            <a:off x="-500098" y="-428646"/>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50000">
              <a:srgbClr val="0066FF">
                <a:shade val="67500"/>
                <a:satMod val="115000"/>
              </a:srgbClr>
            </a:gs>
            <a:gs pos="100000">
              <a:srgbClr val="0066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3" name="2 Imagen" descr="stock-photo-33515223.jpg"/>
          <p:cNvPicPr>
            <a:picLocks noChangeAspect="1"/>
          </p:cNvPicPr>
          <p:nvPr/>
        </p:nvPicPr>
        <p:blipFill>
          <a:blip r:embed="rId2"/>
          <a:stretch>
            <a:fillRect/>
          </a:stretch>
        </p:blipFill>
        <p:spPr>
          <a:xfrm>
            <a:off x="0" y="0"/>
            <a:ext cx="9144000" cy="5151455"/>
          </a:xfrm>
          <a:prstGeom prst="rect">
            <a:avLst/>
          </a:prstGeom>
        </p:spPr>
      </p:pic>
      <p:pic>
        <p:nvPicPr>
          <p:cNvPr id="6" name="5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0"/>
            <a:ext cx="785818" cy="785818"/>
          </a:xfrm>
          <a:prstGeom prst="rect">
            <a:avLst/>
          </a:prstGeom>
        </p:spPr>
      </p:pic>
      <p:pic>
        <p:nvPicPr>
          <p:cNvPr id="7" name="6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358182" y="0"/>
            <a:ext cx="785818" cy="785818"/>
          </a:xfrm>
          <a:prstGeom prst="rect">
            <a:avLst/>
          </a:prstGeom>
        </p:spPr>
      </p:pic>
      <p:pic>
        <p:nvPicPr>
          <p:cNvPr id="8" name="7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786182" y="4357682"/>
            <a:ext cx="785818" cy="785818"/>
          </a:xfrm>
          <a:prstGeom prst="rect">
            <a:avLst/>
          </a:prstGeom>
        </p:spPr>
      </p:pic>
      <p:pic>
        <p:nvPicPr>
          <p:cNvPr id="9" name="8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572000" y="4357682"/>
            <a:ext cx="785818" cy="785818"/>
          </a:xfrm>
          <a:prstGeom prst="rect">
            <a:avLst/>
          </a:prstGeom>
        </p:spPr>
      </p:pic>
      <p:pic>
        <p:nvPicPr>
          <p:cNvPr id="10" name="9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715008" y="2357436"/>
            <a:ext cx="785818" cy="785818"/>
          </a:xfrm>
          <a:prstGeom prst="rect">
            <a:avLst/>
          </a:prstGeom>
        </p:spPr>
      </p:pic>
      <p:pic>
        <p:nvPicPr>
          <p:cNvPr id="11" name="10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214942" y="3000378"/>
            <a:ext cx="785818" cy="785818"/>
          </a:xfrm>
          <a:prstGeom prst="rect">
            <a:avLst/>
          </a:prstGeom>
        </p:spPr>
      </p:pic>
      <p:pic>
        <p:nvPicPr>
          <p:cNvPr id="12" name="11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29190" y="3643320"/>
            <a:ext cx="785818" cy="785818"/>
          </a:xfrm>
          <a:prstGeom prst="rect">
            <a:avLst/>
          </a:prstGeom>
        </p:spPr>
      </p:pic>
      <p:pic>
        <p:nvPicPr>
          <p:cNvPr id="13" name="12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215074" y="1714494"/>
            <a:ext cx="785818" cy="785818"/>
          </a:xfrm>
          <a:prstGeom prst="rect">
            <a:avLst/>
          </a:prstGeom>
        </p:spPr>
      </p:pic>
      <p:pic>
        <p:nvPicPr>
          <p:cNvPr id="14" name="13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786578" y="928676"/>
            <a:ext cx="785818" cy="785818"/>
          </a:xfrm>
          <a:prstGeom prst="rect">
            <a:avLst/>
          </a:prstGeom>
        </p:spPr>
      </p:pic>
      <p:pic>
        <p:nvPicPr>
          <p:cNvPr id="15" name="14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500958" y="428610"/>
            <a:ext cx="785818" cy="785818"/>
          </a:xfrm>
          <a:prstGeom prst="rect">
            <a:avLst/>
          </a:prstGeom>
        </p:spPr>
      </p:pic>
      <p:pic>
        <p:nvPicPr>
          <p:cNvPr id="16" name="15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500430" y="3571882"/>
            <a:ext cx="785818" cy="785818"/>
          </a:xfrm>
          <a:prstGeom prst="rect">
            <a:avLst/>
          </a:prstGeom>
        </p:spPr>
      </p:pic>
      <p:pic>
        <p:nvPicPr>
          <p:cNvPr id="17" name="16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71802" y="2857502"/>
            <a:ext cx="785818" cy="785818"/>
          </a:xfrm>
          <a:prstGeom prst="rect">
            <a:avLst/>
          </a:prstGeom>
        </p:spPr>
      </p:pic>
      <p:pic>
        <p:nvPicPr>
          <p:cNvPr id="18" name="17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500298" y="2214560"/>
            <a:ext cx="785818" cy="785818"/>
          </a:xfrm>
          <a:prstGeom prst="rect">
            <a:avLst/>
          </a:prstGeom>
        </p:spPr>
      </p:pic>
      <p:pic>
        <p:nvPicPr>
          <p:cNvPr id="19" name="18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000232" y="1714494"/>
            <a:ext cx="785818" cy="785818"/>
          </a:xfrm>
          <a:prstGeom prst="rect">
            <a:avLst/>
          </a:prstGeom>
        </p:spPr>
      </p:pic>
      <p:pic>
        <p:nvPicPr>
          <p:cNvPr id="20" name="19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428728" y="1142990"/>
            <a:ext cx="785818" cy="785818"/>
          </a:xfrm>
          <a:prstGeom prst="rect">
            <a:avLst/>
          </a:prstGeom>
        </p:spPr>
      </p:pic>
      <p:pic>
        <p:nvPicPr>
          <p:cNvPr id="21" name="20 Imagen" descr="5_2000x.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85786" y="500048"/>
            <a:ext cx="785818" cy="785818"/>
          </a:xfrm>
          <a:prstGeom prst="rect">
            <a:avLst/>
          </a:prstGeom>
        </p:spPr>
      </p:pic>
      <p:sp>
        <p:nvSpPr>
          <p:cNvPr id="22" name="21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1+#ppt_w/2"/>
                                          </p:val>
                                        </p:tav>
                                        <p:tav tm="100000">
                                          <p:val>
                                            <p:strVal val="#ppt_x"/>
                                          </p:val>
                                        </p:tav>
                                      </p:tavLst>
                                    </p:anim>
                                    <p:anim calcmode="lin" valueType="num">
                                      <p:cBhvr additive="base">
                                        <p:cTn id="46" dur="20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1+#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1+#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1+#ppt_w/2"/>
                                          </p:val>
                                        </p:tav>
                                        <p:tav tm="100000">
                                          <p:val>
                                            <p:strVal val="#ppt_x"/>
                                          </p:val>
                                        </p:tav>
                                      </p:tavLst>
                                    </p:anim>
                                    <p:anim calcmode="lin" valueType="num">
                                      <p:cBhvr additive="base">
                                        <p:cTn id="62" dur="20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1+#ppt_w/2"/>
                                          </p:val>
                                        </p:tav>
                                        <p:tav tm="100000">
                                          <p:val>
                                            <p:strVal val="#ppt_x"/>
                                          </p:val>
                                        </p:tav>
                                      </p:tavLst>
                                    </p:anim>
                                    <p:anim calcmode="lin" valueType="num">
                                      <p:cBhvr additive="base">
                                        <p:cTn id="66" dur="2000" fill="hold"/>
                                        <p:tgtEl>
                                          <p:spTgt spid="20"/>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1+#ppt_w/2"/>
                                          </p:val>
                                        </p:tav>
                                        <p:tav tm="100000">
                                          <p:val>
                                            <p:strVal val="#ppt_x"/>
                                          </p:val>
                                        </p:tav>
                                      </p:tavLst>
                                    </p:anim>
                                    <p:anim calcmode="lin" valueType="num">
                                      <p:cBhvr additive="base">
                                        <p:cTn id="70" dur="2000" fill="hold"/>
                                        <p:tgtEl>
                                          <p:spTgt spid="21"/>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2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2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childTnLst>
                          </p:cTn>
                        </p:par>
                        <p:par>
                          <p:cTn id="103" fill="hold">
                            <p:stCondLst>
                              <p:cond delay="4000"/>
                            </p:stCondLst>
                            <p:childTnLst>
                              <p:par>
                                <p:cTn id="104" presetID="2" presetClass="exit" presetSubtype="2" fill="hold" nodeType="after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ppt_y"/>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ppt_y"/>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6"/>
                                        </p:tgtEl>
                                        <p:attrNameLst>
                                          <p:attrName>ppt_x</p:attrName>
                                        </p:attrNameLst>
                                      </p:cBhvr>
                                      <p:tavLst>
                                        <p:tav tm="0">
                                          <p:val>
                                            <p:strVal val="ppt_x"/>
                                          </p:val>
                                        </p:tav>
                                        <p:tav tm="100000">
                                          <p:val>
                                            <p:strVal val="1+ppt_w/2"/>
                                          </p:val>
                                        </p:tav>
                                      </p:tavLst>
                                    </p:anim>
                                    <p:anim calcmode="lin" valueType="num">
                                      <p:cBhvr additive="base">
                                        <p:cTn id="114" dur="2000"/>
                                        <p:tgtEl>
                                          <p:spTgt spid="16"/>
                                        </p:tgtEl>
                                        <p:attrNameLst>
                                          <p:attrName>ppt_y</p:attrName>
                                        </p:attrNameLst>
                                      </p:cBhvr>
                                      <p:tavLst>
                                        <p:tav tm="0">
                                          <p:val>
                                            <p:strVal val="ppt_y"/>
                                          </p:val>
                                        </p:tav>
                                        <p:tav tm="100000">
                                          <p:val>
                                            <p:strVal val="ppt_y"/>
                                          </p:val>
                                        </p:tav>
                                      </p:tavLst>
                                    </p:anim>
                                    <p:set>
                                      <p:cBhvr>
                                        <p:cTn id="115" dur="1" fill="hold">
                                          <p:stCondLst>
                                            <p:cond delay="1999"/>
                                          </p:stCondLst>
                                        </p:cTn>
                                        <p:tgtEl>
                                          <p:spTgt spid="16"/>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1+ppt_w/2"/>
                                          </p:val>
                                        </p:tav>
                                      </p:tavLst>
                                    </p:anim>
                                    <p:anim calcmode="lin" valueType="num">
                                      <p:cBhvr additive="base">
                                        <p:cTn id="118" dur="2000"/>
                                        <p:tgtEl>
                                          <p:spTgt spid="17"/>
                                        </p:tgtEl>
                                        <p:attrNameLst>
                                          <p:attrName>ppt_y</p:attrName>
                                        </p:attrNameLst>
                                      </p:cBhvr>
                                      <p:tavLst>
                                        <p:tav tm="0">
                                          <p:val>
                                            <p:strVal val="ppt_y"/>
                                          </p:val>
                                        </p:tav>
                                        <p:tav tm="100000">
                                          <p:val>
                                            <p:strVal val="ppt_y"/>
                                          </p:val>
                                        </p:tav>
                                      </p:tavLst>
                                    </p:anim>
                                    <p:set>
                                      <p:cBhvr>
                                        <p:cTn id="119" dur="1" fill="hold">
                                          <p:stCondLst>
                                            <p:cond delay="1999"/>
                                          </p:stCondLst>
                                        </p:cTn>
                                        <p:tgtEl>
                                          <p:spTgt spid="17"/>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18"/>
                                        </p:tgtEl>
                                        <p:attrNameLst>
                                          <p:attrName>ppt_x</p:attrName>
                                        </p:attrNameLst>
                                      </p:cBhvr>
                                      <p:tavLst>
                                        <p:tav tm="0">
                                          <p:val>
                                            <p:strVal val="ppt_x"/>
                                          </p:val>
                                        </p:tav>
                                        <p:tav tm="100000">
                                          <p:val>
                                            <p:strVal val="1+ppt_w/2"/>
                                          </p:val>
                                        </p:tav>
                                      </p:tavLst>
                                    </p:anim>
                                    <p:anim calcmode="lin" valueType="num">
                                      <p:cBhvr additive="base">
                                        <p:cTn id="122" dur="2000"/>
                                        <p:tgtEl>
                                          <p:spTgt spid="18"/>
                                        </p:tgtEl>
                                        <p:attrNameLst>
                                          <p:attrName>ppt_y</p:attrName>
                                        </p:attrNameLst>
                                      </p:cBhvr>
                                      <p:tavLst>
                                        <p:tav tm="0">
                                          <p:val>
                                            <p:strVal val="ppt_y"/>
                                          </p:val>
                                        </p:tav>
                                        <p:tav tm="100000">
                                          <p:val>
                                            <p:strVal val="ppt_y"/>
                                          </p:val>
                                        </p:tav>
                                      </p:tavLst>
                                    </p:anim>
                                    <p:set>
                                      <p:cBhvr>
                                        <p:cTn id="123" dur="1" fill="hold">
                                          <p:stCondLst>
                                            <p:cond delay="1999"/>
                                          </p:stCondLst>
                                        </p:cTn>
                                        <p:tgtEl>
                                          <p:spTgt spid="18"/>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9"/>
                                        </p:tgtEl>
                                        <p:attrNameLst>
                                          <p:attrName>ppt_x</p:attrName>
                                        </p:attrNameLst>
                                      </p:cBhvr>
                                      <p:tavLst>
                                        <p:tav tm="0">
                                          <p:val>
                                            <p:strVal val="ppt_x"/>
                                          </p:val>
                                        </p:tav>
                                        <p:tav tm="100000">
                                          <p:val>
                                            <p:strVal val="1+ppt_w/2"/>
                                          </p:val>
                                        </p:tav>
                                      </p:tavLst>
                                    </p:anim>
                                    <p:anim calcmode="lin" valueType="num">
                                      <p:cBhvr additive="base">
                                        <p:cTn id="126" dur="2000"/>
                                        <p:tgtEl>
                                          <p:spTgt spid="19"/>
                                        </p:tgtEl>
                                        <p:attrNameLst>
                                          <p:attrName>ppt_y</p:attrName>
                                        </p:attrNameLst>
                                      </p:cBhvr>
                                      <p:tavLst>
                                        <p:tav tm="0">
                                          <p:val>
                                            <p:strVal val="ppt_y"/>
                                          </p:val>
                                        </p:tav>
                                        <p:tav tm="100000">
                                          <p:val>
                                            <p:strVal val="ppt_y"/>
                                          </p:val>
                                        </p:tav>
                                      </p:tavLst>
                                    </p:anim>
                                    <p:set>
                                      <p:cBhvr>
                                        <p:cTn id="127" dur="1" fill="hold">
                                          <p:stCondLst>
                                            <p:cond delay="1999"/>
                                          </p:stCondLst>
                                        </p:cTn>
                                        <p:tgtEl>
                                          <p:spTgt spid="19"/>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20"/>
                                        </p:tgtEl>
                                        <p:attrNameLst>
                                          <p:attrName>ppt_x</p:attrName>
                                        </p:attrNameLst>
                                      </p:cBhvr>
                                      <p:tavLst>
                                        <p:tav tm="0">
                                          <p:val>
                                            <p:strVal val="ppt_x"/>
                                          </p:val>
                                        </p:tav>
                                        <p:tav tm="100000">
                                          <p:val>
                                            <p:strVal val="1+ppt_w/2"/>
                                          </p:val>
                                        </p:tav>
                                      </p:tavLst>
                                    </p:anim>
                                    <p:anim calcmode="lin" valueType="num">
                                      <p:cBhvr additive="base">
                                        <p:cTn id="130" dur="2000"/>
                                        <p:tgtEl>
                                          <p:spTgt spid="20"/>
                                        </p:tgtEl>
                                        <p:attrNameLst>
                                          <p:attrName>ppt_y</p:attrName>
                                        </p:attrNameLst>
                                      </p:cBhvr>
                                      <p:tavLst>
                                        <p:tav tm="0">
                                          <p:val>
                                            <p:strVal val="ppt_y"/>
                                          </p:val>
                                        </p:tav>
                                        <p:tav tm="100000">
                                          <p:val>
                                            <p:strVal val="ppt_y"/>
                                          </p:val>
                                        </p:tav>
                                      </p:tavLst>
                                    </p:anim>
                                    <p:set>
                                      <p:cBhvr>
                                        <p:cTn id="131" dur="1" fill="hold">
                                          <p:stCondLst>
                                            <p:cond delay="1999"/>
                                          </p:stCondLst>
                                        </p:cTn>
                                        <p:tgtEl>
                                          <p:spTgt spid="2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21"/>
                                        </p:tgtEl>
                                        <p:attrNameLst>
                                          <p:attrName>ppt_x</p:attrName>
                                        </p:attrNameLst>
                                      </p:cBhvr>
                                      <p:tavLst>
                                        <p:tav tm="0">
                                          <p:val>
                                            <p:strVal val="ppt_x"/>
                                          </p:val>
                                        </p:tav>
                                        <p:tav tm="100000">
                                          <p:val>
                                            <p:strVal val="1+ppt_w/2"/>
                                          </p:val>
                                        </p:tav>
                                      </p:tavLst>
                                    </p:anim>
                                    <p:anim calcmode="lin" valueType="num">
                                      <p:cBhvr additive="base">
                                        <p:cTn id="134" dur="2000"/>
                                        <p:tgtEl>
                                          <p:spTgt spid="21"/>
                                        </p:tgtEl>
                                        <p:attrNameLst>
                                          <p:attrName>ppt_y</p:attrName>
                                        </p:attrNameLst>
                                      </p:cBhvr>
                                      <p:tavLst>
                                        <p:tav tm="0">
                                          <p:val>
                                            <p:strVal val="ppt_y"/>
                                          </p:val>
                                        </p:tav>
                                        <p:tav tm="100000">
                                          <p:val>
                                            <p:strVal val="ppt_y"/>
                                          </p:val>
                                        </p:tav>
                                      </p:tavLst>
                                    </p:anim>
                                    <p:set>
                                      <p:cBhvr>
                                        <p:cTn id="135" dur="1" fill="hold">
                                          <p:stCondLst>
                                            <p:cond delay="1999"/>
                                          </p:stCondLst>
                                        </p:cTn>
                                        <p:tgtEl>
                                          <p:spTgt spid="21"/>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ppt_y"/>
                                          </p:val>
                                        </p:tav>
                                      </p:tavLst>
                                    </p:anim>
                                    <p:set>
                                      <p:cBhvr>
                                        <p:cTn id="167" dur="1" fill="hold">
                                          <p:stCondLst>
                                            <p:cond delay="1999"/>
                                          </p:stCondLst>
                                        </p:cTn>
                                        <p:tgtEl>
                                          <p:spTgt spid="15"/>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6"/>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8"/>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8"/>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9"/>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20"/>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21"/>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7"/>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9"/>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0"/>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4"/>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5"/>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3"/>
                                        </p:tgtEl>
                                        <p:attrNameLst>
                                          <p:attrName>style.visibility</p:attrName>
                                        </p:attrNameLst>
                                      </p:cBhvr>
                                      <p:to>
                                        <p:strVal val="visible"/>
                                      </p:to>
                                    </p:set>
                                    <p:anim calcmode="lin" valueType="num">
                                      <p:cBhvr>
                                        <p:cTn id="202" dur="2000" fill="hold"/>
                                        <p:tgtEl>
                                          <p:spTgt spid="3"/>
                                        </p:tgtEl>
                                        <p:attrNameLst>
                                          <p:attrName>ppt_w</p:attrName>
                                        </p:attrNameLst>
                                      </p:cBhvr>
                                      <p:tavLst>
                                        <p:tav tm="0">
                                          <p:val>
                                            <p:fltVal val="0"/>
                                          </p:val>
                                        </p:tav>
                                        <p:tav tm="100000">
                                          <p:val>
                                            <p:strVal val="#ppt_w"/>
                                          </p:val>
                                        </p:tav>
                                      </p:tavLst>
                                    </p:anim>
                                    <p:anim calcmode="lin" valueType="num">
                                      <p:cBhvr>
                                        <p:cTn id="20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2000">
              <a:srgbClr val="3A1953"/>
            </a:gs>
            <a:gs pos="50000">
              <a:srgbClr val="BF95DF">
                <a:shade val="67500"/>
                <a:satMod val="115000"/>
              </a:srgbClr>
            </a:gs>
            <a:gs pos="100000">
              <a:srgbClr val="BF95D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stock-photo-68944157.jpg"/>
          <p:cNvPicPr>
            <a:picLocks noChangeAspect="1"/>
          </p:cNvPicPr>
          <p:nvPr/>
        </p:nvPicPr>
        <p:blipFill>
          <a:blip r:embed="rId2"/>
          <a:stretch>
            <a:fillRect/>
          </a:stretch>
        </p:blipFill>
        <p:spPr>
          <a:xfrm>
            <a:off x="0" y="0"/>
            <a:ext cx="9144000" cy="5151455"/>
          </a:xfrm>
          <a:prstGeom prst="rect">
            <a:avLst/>
          </a:prstGeom>
        </p:spPr>
      </p:pic>
      <p:pic>
        <p:nvPicPr>
          <p:cNvPr id="5" name="4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0" y="0"/>
            <a:ext cx="648923" cy="642924"/>
          </a:xfrm>
          <a:prstGeom prst="rect">
            <a:avLst/>
          </a:prstGeom>
        </p:spPr>
      </p:pic>
      <p:pic>
        <p:nvPicPr>
          <p:cNvPr id="6" name="5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500034" y="357172"/>
            <a:ext cx="648923" cy="642924"/>
          </a:xfrm>
          <a:prstGeom prst="rect">
            <a:avLst/>
          </a:prstGeom>
        </p:spPr>
      </p:pic>
      <p:pic>
        <p:nvPicPr>
          <p:cNvPr id="7" name="6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1000100" y="714362"/>
            <a:ext cx="648923" cy="642924"/>
          </a:xfrm>
          <a:prstGeom prst="rect">
            <a:avLst/>
          </a:prstGeom>
        </p:spPr>
      </p:pic>
      <p:pic>
        <p:nvPicPr>
          <p:cNvPr id="8" name="7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3857620" y="2214560"/>
            <a:ext cx="648923" cy="642924"/>
          </a:xfrm>
          <a:prstGeom prst="rect">
            <a:avLst/>
          </a:prstGeom>
        </p:spPr>
      </p:pic>
      <p:pic>
        <p:nvPicPr>
          <p:cNvPr id="9" name="8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1571604" y="1071552"/>
            <a:ext cx="648923" cy="642924"/>
          </a:xfrm>
          <a:prstGeom prst="rect">
            <a:avLst/>
          </a:prstGeom>
        </p:spPr>
      </p:pic>
      <p:pic>
        <p:nvPicPr>
          <p:cNvPr id="10" name="9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2071670" y="1357304"/>
            <a:ext cx="648923" cy="642924"/>
          </a:xfrm>
          <a:prstGeom prst="rect">
            <a:avLst/>
          </a:prstGeom>
        </p:spPr>
      </p:pic>
      <p:pic>
        <p:nvPicPr>
          <p:cNvPr id="11" name="10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2643174" y="1643056"/>
            <a:ext cx="648923" cy="642924"/>
          </a:xfrm>
          <a:prstGeom prst="rect">
            <a:avLst/>
          </a:prstGeom>
        </p:spPr>
      </p:pic>
      <p:pic>
        <p:nvPicPr>
          <p:cNvPr id="12" name="11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3214678" y="1928808"/>
            <a:ext cx="648923" cy="642924"/>
          </a:xfrm>
          <a:prstGeom prst="rect">
            <a:avLst/>
          </a:prstGeom>
        </p:spPr>
      </p:pic>
      <p:pic>
        <p:nvPicPr>
          <p:cNvPr id="13" name="12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4643438" y="2214560"/>
            <a:ext cx="648923" cy="642924"/>
          </a:xfrm>
          <a:prstGeom prst="rect">
            <a:avLst/>
          </a:prstGeom>
        </p:spPr>
      </p:pic>
      <p:pic>
        <p:nvPicPr>
          <p:cNvPr id="14" name="13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5286380" y="1928808"/>
            <a:ext cx="648923" cy="642924"/>
          </a:xfrm>
          <a:prstGeom prst="rect">
            <a:avLst/>
          </a:prstGeom>
        </p:spPr>
      </p:pic>
      <p:pic>
        <p:nvPicPr>
          <p:cNvPr id="15" name="14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5857884" y="1643056"/>
            <a:ext cx="648923" cy="642924"/>
          </a:xfrm>
          <a:prstGeom prst="rect">
            <a:avLst/>
          </a:prstGeom>
        </p:spPr>
      </p:pic>
      <p:pic>
        <p:nvPicPr>
          <p:cNvPr id="16" name="15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6429388" y="1285866"/>
            <a:ext cx="648923" cy="642924"/>
          </a:xfrm>
          <a:prstGeom prst="rect">
            <a:avLst/>
          </a:prstGeom>
        </p:spPr>
      </p:pic>
      <p:pic>
        <p:nvPicPr>
          <p:cNvPr id="17" name="16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6929454" y="928676"/>
            <a:ext cx="648923" cy="642924"/>
          </a:xfrm>
          <a:prstGeom prst="rect">
            <a:avLst/>
          </a:prstGeom>
        </p:spPr>
      </p:pic>
      <p:pic>
        <p:nvPicPr>
          <p:cNvPr id="18" name="17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7500958" y="642924"/>
            <a:ext cx="648923" cy="642924"/>
          </a:xfrm>
          <a:prstGeom prst="rect">
            <a:avLst/>
          </a:prstGeom>
        </p:spPr>
      </p:pic>
      <p:pic>
        <p:nvPicPr>
          <p:cNvPr id="19" name="18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8495077" y="0"/>
            <a:ext cx="648923" cy="642924"/>
          </a:xfrm>
          <a:prstGeom prst="rect">
            <a:avLst/>
          </a:prstGeom>
        </p:spPr>
      </p:pic>
      <p:pic>
        <p:nvPicPr>
          <p:cNvPr id="20" name="19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8001024" y="285734"/>
            <a:ext cx="648923" cy="642924"/>
          </a:xfrm>
          <a:prstGeom prst="rect">
            <a:avLst/>
          </a:prstGeom>
        </p:spPr>
      </p:pic>
      <p:pic>
        <p:nvPicPr>
          <p:cNvPr id="21" name="20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0" y="1857370"/>
            <a:ext cx="648923" cy="642924"/>
          </a:xfrm>
          <a:prstGeom prst="rect">
            <a:avLst/>
          </a:prstGeom>
        </p:spPr>
      </p:pic>
      <p:pic>
        <p:nvPicPr>
          <p:cNvPr id="22" name="21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500034" y="2214560"/>
            <a:ext cx="648923" cy="642924"/>
          </a:xfrm>
          <a:prstGeom prst="rect">
            <a:avLst/>
          </a:prstGeom>
        </p:spPr>
      </p:pic>
      <p:pic>
        <p:nvPicPr>
          <p:cNvPr id="23" name="22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1000100" y="2571750"/>
            <a:ext cx="648923" cy="642924"/>
          </a:xfrm>
          <a:prstGeom prst="rect">
            <a:avLst/>
          </a:prstGeom>
        </p:spPr>
      </p:pic>
      <p:pic>
        <p:nvPicPr>
          <p:cNvPr id="24" name="23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3857620" y="4143386"/>
            <a:ext cx="648923" cy="642924"/>
          </a:xfrm>
          <a:prstGeom prst="rect">
            <a:avLst/>
          </a:prstGeom>
        </p:spPr>
      </p:pic>
      <p:pic>
        <p:nvPicPr>
          <p:cNvPr id="25" name="24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1571604" y="2928940"/>
            <a:ext cx="648923" cy="642924"/>
          </a:xfrm>
          <a:prstGeom prst="rect">
            <a:avLst/>
          </a:prstGeom>
        </p:spPr>
      </p:pic>
      <p:pic>
        <p:nvPicPr>
          <p:cNvPr id="26" name="25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2071670" y="3286130"/>
            <a:ext cx="648923" cy="642924"/>
          </a:xfrm>
          <a:prstGeom prst="rect">
            <a:avLst/>
          </a:prstGeom>
        </p:spPr>
      </p:pic>
      <p:pic>
        <p:nvPicPr>
          <p:cNvPr id="27" name="26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2643174" y="3571882"/>
            <a:ext cx="648923" cy="642924"/>
          </a:xfrm>
          <a:prstGeom prst="rect">
            <a:avLst/>
          </a:prstGeom>
        </p:spPr>
      </p:pic>
      <p:pic>
        <p:nvPicPr>
          <p:cNvPr id="28" name="27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3214678" y="3857634"/>
            <a:ext cx="648923" cy="642924"/>
          </a:xfrm>
          <a:prstGeom prst="rect">
            <a:avLst/>
          </a:prstGeom>
        </p:spPr>
      </p:pic>
      <p:pic>
        <p:nvPicPr>
          <p:cNvPr id="29" name="28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4714876" y="4143386"/>
            <a:ext cx="648923" cy="642924"/>
          </a:xfrm>
          <a:prstGeom prst="rect">
            <a:avLst/>
          </a:prstGeom>
        </p:spPr>
      </p:pic>
      <p:pic>
        <p:nvPicPr>
          <p:cNvPr id="30" name="29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5286380" y="3786196"/>
            <a:ext cx="648923" cy="642924"/>
          </a:xfrm>
          <a:prstGeom prst="rect">
            <a:avLst/>
          </a:prstGeom>
        </p:spPr>
      </p:pic>
      <p:pic>
        <p:nvPicPr>
          <p:cNvPr id="31" name="30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5857884" y="3500444"/>
            <a:ext cx="648923" cy="642924"/>
          </a:xfrm>
          <a:prstGeom prst="rect">
            <a:avLst/>
          </a:prstGeom>
        </p:spPr>
      </p:pic>
      <p:pic>
        <p:nvPicPr>
          <p:cNvPr id="32" name="31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6429388" y="3214692"/>
            <a:ext cx="648923" cy="642924"/>
          </a:xfrm>
          <a:prstGeom prst="rect">
            <a:avLst/>
          </a:prstGeom>
        </p:spPr>
      </p:pic>
      <p:pic>
        <p:nvPicPr>
          <p:cNvPr id="33" name="32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6929454" y="2857502"/>
            <a:ext cx="648923" cy="642924"/>
          </a:xfrm>
          <a:prstGeom prst="rect">
            <a:avLst/>
          </a:prstGeom>
        </p:spPr>
      </p:pic>
      <p:pic>
        <p:nvPicPr>
          <p:cNvPr id="34" name="33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7429520" y="2500312"/>
            <a:ext cx="648923" cy="642924"/>
          </a:xfrm>
          <a:prstGeom prst="rect">
            <a:avLst/>
          </a:prstGeom>
        </p:spPr>
      </p:pic>
      <p:pic>
        <p:nvPicPr>
          <p:cNvPr id="35" name="34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8495077" y="1785932"/>
            <a:ext cx="648923" cy="642924"/>
          </a:xfrm>
          <a:prstGeom prst="rect">
            <a:avLst/>
          </a:prstGeom>
        </p:spPr>
      </p:pic>
      <p:pic>
        <p:nvPicPr>
          <p:cNvPr id="36" name="35 Imagen" descr="290px-HLSColorSpace.png"/>
          <p:cNvPicPr>
            <a:picLocks noChangeAspect="1"/>
          </p:cNvPicPr>
          <p:nvPr/>
        </p:nvPicPr>
        <p:blipFill>
          <a:blip r:embed="rId3" cstate="print">
            <a:duotone>
              <a:schemeClr val="accent4">
                <a:shade val="45000"/>
                <a:satMod val="135000"/>
              </a:schemeClr>
              <a:prstClr val="white"/>
            </a:duotone>
            <a:lum bright="-20000" contrast="40000"/>
          </a:blip>
          <a:srcRect t="3454" r="6040" b="3454"/>
          <a:stretch>
            <a:fillRect/>
          </a:stretch>
        </p:blipFill>
        <p:spPr>
          <a:xfrm>
            <a:off x="7929586" y="2143122"/>
            <a:ext cx="648923" cy="642924"/>
          </a:xfrm>
          <a:prstGeom prst="rect">
            <a:avLst/>
          </a:prstGeom>
        </p:spPr>
      </p:pic>
      <p:sp>
        <p:nvSpPr>
          <p:cNvPr id="37" name="36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1+#ppt_w/2"/>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1+#ppt_w/2"/>
                                          </p:val>
                                        </p:tav>
                                        <p:tav tm="100000">
                                          <p:val>
                                            <p:strVal val="#ppt_x"/>
                                          </p:val>
                                        </p:tav>
                                      </p:tavLst>
                                    </p:anim>
                                    <p:anim calcmode="lin" valueType="num">
                                      <p:cBhvr additive="base">
                                        <p:cTn id="70" dur="2000" fill="hold"/>
                                        <p:tgtEl>
                                          <p:spTgt spid="2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0-#ppt_w/2"/>
                                          </p:val>
                                        </p:tav>
                                        <p:tav tm="100000">
                                          <p:val>
                                            <p:strVal val="#ppt_x"/>
                                          </p:val>
                                        </p:tav>
                                      </p:tavLst>
                                    </p:anim>
                                    <p:anim calcmode="lin" valueType="num">
                                      <p:cBhvr additive="base">
                                        <p:cTn id="74" dur="2000" fill="hold"/>
                                        <p:tgtEl>
                                          <p:spTgt spid="13"/>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0-#ppt_w/2"/>
                                          </p:val>
                                        </p:tav>
                                        <p:tav tm="100000">
                                          <p:val>
                                            <p:strVal val="#ppt_x"/>
                                          </p:val>
                                        </p:tav>
                                      </p:tavLst>
                                    </p:anim>
                                    <p:anim calcmode="lin" valueType="num">
                                      <p:cBhvr additive="base">
                                        <p:cTn id="82" dur="2000" fill="hold"/>
                                        <p:tgtEl>
                                          <p:spTgt spid="15"/>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0-#ppt_w/2"/>
                                          </p:val>
                                        </p:tav>
                                        <p:tav tm="100000">
                                          <p:val>
                                            <p:strVal val="#ppt_x"/>
                                          </p:val>
                                        </p:tav>
                                      </p:tavLst>
                                    </p:anim>
                                    <p:anim calcmode="lin" valueType="num">
                                      <p:cBhvr additive="base">
                                        <p:cTn id="86" dur="2000" fill="hold"/>
                                        <p:tgtEl>
                                          <p:spTgt spid="16"/>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0-#ppt_w/2"/>
                                          </p:val>
                                        </p:tav>
                                        <p:tav tm="100000">
                                          <p:val>
                                            <p:strVal val="#ppt_x"/>
                                          </p:val>
                                        </p:tav>
                                      </p:tavLst>
                                    </p:anim>
                                    <p:anim calcmode="lin" valueType="num">
                                      <p:cBhvr additive="base">
                                        <p:cTn id="102" dur="2000" fill="hold"/>
                                        <p:tgtEl>
                                          <p:spTgt spid="20"/>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0-#ppt_w/2"/>
                                          </p:val>
                                        </p:tav>
                                        <p:tav tm="100000">
                                          <p:val>
                                            <p:strVal val="#ppt_x"/>
                                          </p:val>
                                        </p:tav>
                                      </p:tavLst>
                                    </p:anim>
                                    <p:anim calcmode="lin" valueType="num">
                                      <p:cBhvr additive="base">
                                        <p:cTn id="106" dur="2000" fill="hold"/>
                                        <p:tgtEl>
                                          <p:spTgt spid="29"/>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0-#ppt_w/2"/>
                                          </p:val>
                                        </p:tav>
                                        <p:tav tm="100000">
                                          <p:val>
                                            <p:strVal val="#ppt_x"/>
                                          </p:val>
                                        </p:tav>
                                      </p:tavLst>
                                    </p:anim>
                                    <p:anim calcmode="lin" valueType="num">
                                      <p:cBhvr additive="base">
                                        <p:cTn id="110" dur="2000" fill="hold"/>
                                        <p:tgtEl>
                                          <p:spTgt spid="30"/>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0-#ppt_w/2"/>
                                          </p:val>
                                        </p:tav>
                                        <p:tav tm="100000">
                                          <p:val>
                                            <p:strVal val="#ppt_x"/>
                                          </p:val>
                                        </p:tav>
                                      </p:tavLst>
                                    </p:anim>
                                    <p:anim calcmode="lin" valueType="num">
                                      <p:cBhvr additive="base">
                                        <p:cTn id="118" dur="2000" fill="hold"/>
                                        <p:tgtEl>
                                          <p:spTgt spid="32"/>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0-#ppt_w/2"/>
                                          </p:val>
                                        </p:tav>
                                        <p:tav tm="100000">
                                          <p:val>
                                            <p:strVal val="#ppt_x"/>
                                          </p:val>
                                        </p:tav>
                                      </p:tavLst>
                                    </p:anim>
                                    <p:anim calcmode="lin" valueType="num">
                                      <p:cBhvr additive="base">
                                        <p:cTn id="122" dur="2000" fill="hold"/>
                                        <p:tgtEl>
                                          <p:spTgt spid="33"/>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0-#ppt_w/2"/>
                                          </p:val>
                                        </p:tav>
                                        <p:tav tm="100000">
                                          <p:val>
                                            <p:strVal val="#ppt_x"/>
                                          </p:val>
                                        </p:tav>
                                      </p:tavLst>
                                    </p:anim>
                                    <p:anim calcmode="lin" valueType="num">
                                      <p:cBhvr additive="base">
                                        <p:cTn id="126" dur="2000" fill="hold"/>
                                        <p:tgtEl>
                                          <p:spTgt spid="34"/>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0-#ppt_w/2"/>
                                          </p:val>
                                        </p:tav>
                                        <p:tav tm="100000">
                                          <p:val>
                                            <p:strVal val="#ppt_x"/>
                                          </p:val>
                                        </p:tav>
                                      </p:tavLst>
                                    </p:anim>
                                    <p:anim calcmode="lin" valueType="num">
                                      <p:cBhvr additive="base">
                                        <p:cTn id="130" dur="2000" fill="hold"/>
                                        <p:tgtEl>
                                          <p:spTgt spid="35"/>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0-#ppt_w/2"/>
                                          </p:val>
                                        </p:tav>
                                        <p:tav tm="100000">
                                          <p:val>
                                            <p:strVal val="#ppt_x"/>
                                          </p:val>
                                        </p:tav>
                                      </p:tavLst>
                                    </p:anim>
                                    <p:anim calcmode="lin" valueType="num">
                                      <p:cBhvr additive="base">
                                        <p:cTn id="134" dur="2000" fill="hold"/>
                                        <p:tgtEl>
                                          <p:spTgt spid="36"/>
                                        </p:tgtEl>
                                        <p:attrNameLst>
                                          <p:attrName>ppt_y</p:attrName>
                                        </p:attrNameLst>
                                      </p:cBhvr>
                                      <p:tavLst>
                                        <p:tav tm="0">
                                          <p:val>
                                            <p:strVal val="1+#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6"/>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9"/>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1"/>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6"/>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7"/>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4"/>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5"/>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6"/>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7"/>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8"/>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9"/>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0"/>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9"/>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0"/>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31"/>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2"/>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3"/>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4"/>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5"/>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6"/>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1+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1+ppt_w/2"/>
                                          </p:val>
                                        </p:tav>
                                      </p:tavLst>
                                    </p:anim>
                                    <p:anim calcmode="lin" valueType="num">
                                      <p:cBhvr additive="base">
                                        <p:cTn id="206" dur="2000"/>
                                        <p:tgtEl>
                                          <p:spTgt spid="6"/>
                                        </p:tgtEl>
                                        <p:attrNameLst>
                                          <p:attrName>ppt_y</p:attrName>
                                        </p:attrNameLst>
                                      </p:cBhvr>
                                      <p:tavLst>
                                        <p:tav tm="0">
                                          <p:val>
                                            <p:strVal val="ppt_y"/>
                                          </p:val>
                                        </p:tav>
                                        <p:tav tm="100000">
                                          <p:val>
                                            <p:strVal val="1+ppt_h/2"/>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1+ppt_w/2"/>
                                          </p:val>
                                        </p:tav>
                                      </p:tavLst>
                                    </p:anim>
                                    <p:anim calcmode="lin" valueType="num">
                                      <p:cBhvr additive="base">
                                        <p:cTn id="210" dur="2000"/>
                                        <p:tgtEl>
                                          <p:spTgt spid="7"/>
                                        </p:tgtEl>
                                        <p:attrNameLst>
                                          <p:attrName>ppt_y</p:attrName>
                                        </p:attrNameLst>
                                      </p:cBhvr>
                                      <p:tavLst>
                                        <p:tav tm="0">
                                          <p:val>
                                            <p:strVal val="ppt_y"/>
                                          </p:val>
                                        </p:tav>
                                        <p:tav tm="100000">
                                          <p:val>
                                            <p:strVal val="1+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8"/>
                                        </p:tgtEl>
                                        <p:attrNameLst>
                                          <p:attrName>ppt_x</p:attrName>
                                        </p:attrNameLst>
                                      </p:cBhvr>
                                      <p:tavLst>
                                        <p:tav tm="0">
                                          <p:val>
                                            <p:strVal val="ppt_x"/>
                                          </p:val>
                                        </p:tav>
                                        <p:tav tm="100000">
                                          <p:val>
                                            <p:strVal val="1+ppt_w/2"/>
                                          </p:val>
                                        </p:tav>
                                      </p:tavLst>
                                    </p:anim>
                                    <p:anim calcmode="lin" valueType="num">
                                      <p:cBhvr additive="base">
                                        <p:cTn id="214" dur="2000"/>
                                        <p:tgtEl>
                                          <p:spTgt spid="8"/>
                                        </p:tgtEl>
                                        <p:attrNameLst>
                                          <p:attrName>ppt_y</p:attrName>
                                        </p:attrNameLst>
                                      </p:cBhvr>
                                      <p:tavLst>
                                        <p:tav tm="0">
                                          <p:val>
                                            <p:strVal val="ppt_y"/>
                                          </p:val>
                                        </p:tav>
                                        <p:tav tm="100000">
                                          <p:val>
                                            <p:strVal val="1+ppt_h/2"/>
                                          </p:val>
                                        </p:tav>
                                      </p:tavLst>
                                    </p:anim>
                                    <p:set>
                                      <p:cBhvr>
                                        <p:cTn id="215" dur="1" fill="hold">
                                          <p:stCondLst>
                                            <p:cond delay="1999"/>
                                          </p:stCondLst>
                                        </p:cTn>
                                        <p:tgtEl>
                                          <p:spTgt spid="8"/>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9"/>
                                        </p:tgtEl>
                                        <p:attrNameLst>
                                          <p:attrName>ppt_x</p:attrName>
                                        </p:attrNameLst>
                                      </p:cBhvr>
                                      <p:tavLst>
                                        <p:tav tm="0">
                                          <p:val>
                                            <p:strVal val="ppt_x"/>
                                          </p:val>
                                        </p:tav>
                                        <p:tav tm="100000">
                                          <p:val>
                                            <p:strVal val="1+ppt_w/2"/>
                                          </p:val>
                                        </p:tav>
                                      </p:tavLst>
                                    </p:anim>
                                    <p:anim calcmode="lin" valueType="num">
                                      <p:cBhvr additive="base">
                                        <p:cTn id="218" dur="2000"/>
                                        <p:tgtEl>
                                          <p:spTgt spid="9"/>
                                        </p:tgtEl>
                                        <p:attrNameLst>
                                          <p:attrName>ppt_y</p:attrName>
                                        </p:attrNameLst>
                                      </p:cBhvr>
                                      <p:tavLst>
                                        <p:tav tm="0">
                                          <p:val>
                                            <p:strVal val="ppt_y"/>
                                          </p:val>
                                        </p:tav>
                                        <p:tav tm="100000">
                                          <p:val>
                                            <p:strVal val="1+ppt_h/2"/>
                                          </p:val>
                                        </p:tav>
                                      </p:tavLst>
                                    </p:anim>
                                    <p:set>
                                      <p:cBhvr>
                                        <p:cTn id="219" dur="1" fill="hold">
                                          <p:stCondLst>
                                            <p:cond delay="1999"/>
                                          </p:stCondLst>
                                        </p:cTn>
                                        <p:tgtEl>
                                          <p:spTgt spid="9"/>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0"/>
                                        </p:tgtEl>
                                        <p:attrNameLst>
                                          <p:attrName>ppt_x</p:attrName>
                                        </p:attrNameLst>
                                      </p:cBhvr>
                                      <p:tavLst>
                                        <p:tav tm="0">
                                          <p:val>
                                            <p:strVal val="ppt_x"/>
                                          </p:val>
                                        </p:tav>
                                        <p:tav tm="100000">
                                          <p:val>
                                            <p:strVal val="1+ppt_w/2"/>
                                          </p:val>
                                        </p:tav>
                                      </p:tavLst>
                                    </p:anim>
                                    <p:anim calcmode="lin" valueType="num">
                                      <p:cBhvr additive="base">
                                        <p:cTn id="222" dur="2000"/>
                                        <p:tgtEl>
                                          <p:spTgt spid="10"/>
                                        </p:tgtEl>
                                        <p:attrNameLst>
                                          <p:attrName>ppt_y</p:attrName>
                                        </p:attrNameLst>
                                      </p:cBhvr>
                                      <p:tavLst>
                                        <p:tav tm="0">
                                          <p:val>
                                            <p:strVal val="ppt_y"/>
                                          </p:val>
                                        </p:tav>
                                        <p:tav tm="100000">
                                          <p:val>
                                            <p:strVal val="1+ppt_h/2"/>
                                          </p:val>
                                        </p:tav>
                                      </p:tavLst>
                                    </p:anim>
                                    <p:set>
                                      <p:cBhvr>
                                        <p:cTn id="223" dur="1" fill="hold">
                                          <p:stCondLst>
                                            <p:cond delay="1999"/>
                                          </p:stCondLst>
                                        </p:cTn>
                                        <p:tgtEl>
                                          <p:spTgt spid="10"/>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1"/>
                                        </p:tgtEl>
                                        <p:attrNameLst>
                                          <p:attrName>ppt_x</p:attrName>
                                        </p:attrNameLst>
                                      </p:cBhvr>
                                      <p:tavLst>
                                        <p:tav tm="0">
                                          <p:val>
                                            <p:strVal val="ppt_x"/>
                                          </p:val>
                                        </p:tav>
                                        <p:tav tm="100000">
                                          <p:val>
                                            <p:strVal val="1+ppt_w/2"/>
                                          </p:val>
                                        </p:tav>
                                      </p:tavLst>
                                    </p:anim>
                                    <p:anim calcmode="lin" valueType="num">
                                      <p:cBhvr additive="base">
                                        <p:cTn id="226" dur="2000"/>
                                        <p:tgtEl>
                                          <p:spTgt spid="11"/>
                                        </p:tgtEl>
                                        <p:attrNameLst>
                                          <p:attrName>ppt_y</p:attrName>
                                        </p:attrNameLst>
                                      </p:cBhvr>
                                      <p:tavLst>
                                        <p:tav tm="0">
                                          <p:val>
                                            <p:strVal val="ppt_y"/>
                                          </p:val>
                                        </p:tav>
                                        <p:tav tm="100000">
                                          <p:val>
                                            <p:strVal val="1+ppt_h/2"/>
                                          </p:val>
                                        </p:tav>
                                      </p:tavLst>
                                    </p:anim>
                                    <p:set>
                                      <p:cBhvr>
                                        <p:cTn id="227" dur="1" fill="hold">
                                          <p:stCondLst>
                                            <p:cond delay="1999"/>
                                          </p:stCondLst>
                                        </p:cTn>
                                        <p:tgtEl>
                                          <p:spTgt spid="11"/>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2"/>
                                        </p:tgtEl>
                                        <p:attrNameLst>
                                          <p:attrName>ppt_x</p:attrName>
                                        </p:attrNameLst>
                                      </p:cBhvr>
                                      <p:tavLst>
                                        <p:tav tm="0">
                                          <p:val>
                                            <p:strVal val="ppt_x"/>
                                          </p:val>
                                        </p:tav>
                                        <p:tav tm="100000">
                                          <p:val>
                                            <p:strVal val="1+ppt_w/2"/>
                                          </p:val>
                                        </p:tav>
                                      </p:tavLst>
                                    </p:anim>
                                    <p:anim calcmode="lin" valueType="num">
                                      <p:cBhvr additive="base">
                                        <p:cTn id="230" dur="2000"/>
                                        <p:tgtEl>
                                          <p:spTgt spid="12"/>
                                        </p:tgtEl>
                                        <p:attrNameLst>
                                          <p:attrName>ppt_y</p:attrName>
                                        </p:attrNameLst>
                                      </p:cBhvr>
                                      <p:tavLst>
                                        <p:tav tm="0">
                                          <p:val>
                                            <p:strVal val="ppt_y"/>
                                          </p:val>
                                        </p:tav>
                                        <p:tav tm="100000">
                                          <p:val>
                                            <p:strVal val="1+ppt_h/2"/>
                                          </p:val>
                                        </p:tav>
                                      </p:tavLst>
                                    </p:anim>
                                    <p:set>
                                      <p:cBhvr>
                                        <p:cTn id="231" dur="1" fill="hold">
                                          <p:stCondLst>
                                            <p:cond delay="1999"/>
                                          </p:stCondLst>
                                        </p:cTn>
                                        <p:tgtEl>
                                          <p:spTgt spid="12"/>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1+ppt_w/2"/>
                                          </p:val>
                                        </p:tav>
                                      </p:tavLst>
                                    </p:anim>
                                    <p:anim calcmode="lin" valueType="num">
                                      <p:cBhvr additive="base">
                                        <p:cTn id="234" dur="2000"/>
                                        <p:tgtEl>
                                          <p:spTgt spid="21"/>
                                        </p:tgtEl>
                                        <p:attrNameLst>
                                          <p:attrName>ppt_y</p:attrName>
                                        </p:attrNameLst>
                                      </p:cBhvr>
                                      <p:tavLst>
                                        <p:tav tm="0">
                                          <p:val>
                                            <p:strVal val="ppt_y"/>
                                          </p:val>
                                        </p:tav>
                                        <p:tav tm="100000">
                                          <p:val>
                                            <p:strVal val="1+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1+ppt_w/2"/>
                                          </p:val>
                                        </p:tav>
                                      </p:tavLst>
                                    </p:anim>
                                    <p:anim calcmode="lin" valueType="num">
                                      <p:cBhvr additive="base">
                                        <p:cTn id="238" dur="2000"/>
                                        <p:tgtEl>
                                          <p:spTgt spid="22"/>
                                        </p:tgtEl>
                                        <p:attrNameLst>
                                          <p:attrName>ppt_y</p:attrName>
                                        </p:attrNameLst>
                                      </p:cBhvr>
                                      <p:tavLst>
                                        <p:tav tm="0">
                                          <p:val>
                                            <p:strVal val="ppt_y"/>
                                          </p:val>
                                        </p:tav>
                                        <p:tav tm="100000">
                                          <p:val>
                                            <p:strVal val="1+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1+ppt_w/2"/>
                                          </p:val>
                                        </p:tav>
                                      </p:tavLst>
                                    </p:anim>
                                    <p:anim calcmode="lin" valueType="num">
                                      <p:cBhvr additive="base">
                                        <p:cTn id="242" dur="2000"/>
                                        <p:tgtEl>
                                          <p:spTgt spid="23"/>
                                        </p:tgtEl>
                                        <p:attrNameLst>
                                          <p:attrName>ppt_y</p:attrName>
                                        </p:attrNameLst>
                                      </p:cBhvr>
                                      <p:tavLst>
                                        <p:tav tm="0">
                                          <p:val>
                                            <p:strVal val="ppt_y"/>
                                          </p:val>
                                        </p:tav>
                                        <p:tav tm="100000">
                                          <p:val>
                                            <p:strVal val="1+ppt_h/2"/>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4"/>
                                        </p:tgtEl>
                                        <p:attrNameLst>
                                          <p:attrName>ppt_x</p:attrName>
                                        </p:attrNameLst>
                                      </p:cBhvr>
                                      <p:tavLst>
                                        <p:tav tm="0">
                                          <p:val>
                                            <p:strVal val="ppt_x"/>
                                          </p:val>
                                        </p:tav>
                                        <p:tav tm="100000">
                                          <p:val>
                                            <p:strVal val="1+ppt_w/2"/>
                                          </p:val>
                                        </p:tav>
                                      </p:tavLst>
                                    </p:anim>
                                    <p:anim calcmode="lin" valueType="num">
                                      <p:cBhvr additive="base">
                                        <p:cTn id="246" dur="2000"/>
                                        <p:tgtEl>
                                          <p:spTgt spid="24"/>
                                        </p:tgtEl>
                                        <p:attrNameLst>
                                          <p:attrName>ppt_y</p:attrName>
                                        </p:attrNameLst>
                                      </p:cBhvr>
                                      <p:tavLst>
                                        <p:tav tm="0">
                                          <p:val>
                                            <p:strVal val="ppt_y"/>
                                          </p:val>
                                        </p:tav>
                                        <p:tav tm="100000">
                                          <p:val>
                                            <p:strVal val="1+ppt_h/2"/>
                                          </p:val>
                                        </p:tav>
                                      </p:tavLst>
                                    </p:anim>
                                    <p:set>
                                      <p:cBhvr>
                                        <p:cTn id="247" dur="1" fill="hold">
                                          <p:stCondLst>
                                            <p:cond delay="1999"/>
                                          </p:stCondLst>
                                        </p:cTn>
                                        <p:tgtEl>
                                          <p:spTgt spid="24"/>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25"/>
                                        </p:tgtEl>
                                        <p:attrNameLst>
                                          <p:attrName>ppt_x</p:attrName>
                                        </p:attrNameLst>
                                      </p:cBhvr>
                                      <p:tavLst>
                                        <p:tav tm="0">
                                          <p:val>
                                            <p:strVal val="ppt_x"/>
                                          </p:val>
                                        </p:tav>
                                        <p:tav tm="100000">
                                          <p:val>
                                            <p:strVal val="1+ppt_w/2"/>
                                          </p:val>
                                        </p:tav>
                                      </p:tavLst>
                                    </p:anim>
                                    <p:anim calcmode="lin" valueType="num">
                                      <p:cBhvr additive="base">
                                        <p:cTn id="250" dur="2000"/>
                                        <p:tgtEl>
                                          <p:spTgt spid="25"/>
                                        </p:tgtEl>
                                        <p:attrNameLst>
                                          <p:attrName>ppt_y</p:attrName>
                                        </p:attrNameLst>
                                      </p:cBhvr>
                                      <p:tavLst>
                                        <p:tav tm="0">
                                          <p:val>
                                            <p:strVal val="ppt_y"/>
                                          </p:val>
                                        </p:tav>
                                        <p:tav tm="100000">
                                          <p:val>
                                            <p:strVal val="1+ppt_h/2"/>
                                          </p:val>
                                        </p:tav>
                                      </p:tavLst>
                                    </p:anim>
                                    <p:set>
                                      <p:cBhvr>
                                        <p:cTn id="251" dur="1" fill="hold">
                                          <p:stCondLst>
                                            <p:cond delay="1999"/>
                                          </p:stCondLst>
                                        </p:cTn>
                                        <p:tgtEl>
                                          <p:spTgt spid="25"/>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26"/>
                                        </p:tgtEl>
                                        <p:attrNameLst>
                                          <p:attrName>ppt_x</p:attrName>
                                        </p:attrNameLst>
                                      </p:cBhvr>
                                      <p:tavLst>
                                        <p:tav tm="0">
                                          <p:val>
                                            <p:strVal val="ppt_x"/>
                                          </p:val>
                                        </p:tav>
                                        <p:tav tm="100000">
                                          <p:val>
                                            <p:strVal val="1+ppt_w/2"/>
                                          </p:val>
                                        </p:tav>
                                      </p:tavLst>
                                    </p:anim>
                                    <p:anim calcmode="lin" valueType="num">
                                      <p:cBhvr additive="base">
                                        <p:cTn id="254" dur="2000"/>
                                        <p:tgtEl>
                                          <p:spTgt spid="26"/>
                                        </p:tgtEl>
                                        <p:attrNameLst>
                                          <p:attrName>ppt_y</p:attrName>
                                        </p:attrNameLst>
                                      </p:cBhvr>
                                      <p:tavLst>
                                        <p:tav tm="0">
                                          <p:val>
                                            <p:strVal val="ppt_y"/>
                                          </p:val>
                                        </p:tav>
                                        <p:tav tm="100000">
                                          <p:val>
                                            <p:strVal val="1+ppt_h/2"/>
                                          </p:val>
                                        </p:tav>
                                      </p:tavLst>
                                    </p:anim>
                                    <p:set>
                                      <p:cBhvr>
                                        <p:cTn id="255" dur="1" fill="hold">
                                          <p:stCondLst>
                                            <p:cond delay="1999"/>
                                          </p:stCondLst>
                                        </p:cTn>
                                        <p:tgtEl>
                                          <p:spTgt spid="26"/>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27"/>
                                        </p:tgtEl>
                                        <p:attrNameLst>
                                          <p:attrName>ppt_x</p:attrName>
                                        </p:attrNameLst>
                                      </p:cBhvr>
                                      <p:tavLst>
                                        <p:tav tm="0">
                                          <p:val>
                                            <p:strVal val="ppt_x"/>
                                          </p:val>
                                        </p:tav>
                                        <p:tav tm="100000">
                                          <p:val>
                                            <p:strVal val="1+ppt_w/2"/>
                                          </p:val>
                                        </p:tav>
                                      </p:tavLst>
                                    </p:anim>
                                    <p:anim calcmode="lin" valueType="num">
                                      <p:cBhvr additive="base">
                                        <p:cTn id="258" dur="2000"/>
                                        <p:tgtEl>
                                          <p:spTgt spid="27"/>
                                        </p:tgtEl>
                                        <p:attrNameLst>
                                          <p:attrName>ppt_y</p:attrName>
                                        </p:attrNameLst>
                                      </p:cBhvr>
                                      <p:tavLst>
                                        <p:tav tm="0">
                                          <p:val>
                                            <p:strVal val="ppt_y"/>
                                          </p:val>
                                        </p:tav>
                                        <p:tav tm="100000">
                                          <p:val>
                                            <p:strVal val="1+ppt_h/2"/>
                                          </p:val>
                                        </p:tav>
                                      </p:tavLst>
                                    </p:anim>
                                    <p:set>
                                      <p:cBhvr>
                                        <p:cTn id="259" dur="1" fill="hold">
                                          <p:stCondLst>
                                            <p:cond delay="1999"/>
                                          </p:stCondLst>
                                        </p:cTn>
                                        <p:tgtEl>
                                          <p:spTgt spid="27"/>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1+ppt_w/2"/>
                                          </p:val>
                                        </p:tav>
                                      </p:tavLst>
                                    </p:anim>
                                    <p:anim calcmode="lin" valueType="num">
                                      <p:cBhvr additive="base">
                                        <p:cTn id="262" dur="2000"/>
                                        <p:tgtEl>
                                          <p:spTgt spid="28"/>
                                        </p:tgtEl>
                                        <p:attrNameLst>
                                          <p:attrName>ppt_y</p:attrName>
                                        </p:attrNameLst>
                                      </p:cBhvr>
                                      <p:tavLst>
                                        <p:tav tm="0">
                                          <p:val>
                                            <p:strVal val="ppt_y"/>
                                          </p:val>
                                        </p:tav>
                                        <p:tav tm="100000">
                                          <p:val>
                                            <p:strVal val="1+ppt_h/2"/>
                                          </p:val>
                                        </p:tav>
                                      </p:tavLst>
                                    </p:anim>
                                    <p:set>
                                      <p:cBhvr>
                                        <p:cTn id="263" dur="1" fill="hold">
                                          <p:stCondLst>
                                            <p:cond delay="1999"/>
                                          </p:stCondLst>
                                        </p:cTn>
                                        <p:tgtEl>
                                          <p:spTgt spid="28"/>
                                        </p:tgtEl>
                                        <p:attrNameLst>
                                          <p:attrName>style.visibility</p:attrName>
                                        </p:attrNameLst>
                                      </p:cBhvr>
                                      <p:to>
                                        <p:strVal val="hidden"/>
                                      </p:to>
                                    </p:set>
                                  </p:childTnLst>
                                </p:cTn>
                              </p:par>
                              <p:par>
                                <p:cTn id="264" presetID="8" presetClass="emph" presetSubtype="0" autoRev="1" fill="hold" nodeType="withEffect">
                                  <p:stCondLst>
                                    <p:cond delay="0"/>
                                  </p:stCondLst>
                                  <p:childTnLst>
                                    <p:animRot by="21600000">
                                      <p:cBhvr>
                                        <p:cTn id="265" dur="2000" fill="hold"/>
                                        <p:tgtEl>
                                          <p:spTgt spid="5"/>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6"/>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7"/>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8"/>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2"/>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1"/>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2"/>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3"/>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4"/>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8"/>
                                        </p:tgtEl>
                                        <p:attrNameLst>
                                          <p:attrName>r</p:attrName>
                                        </p:attrNameLst>
                                      </p:cBhvr>
                                    </p:animRot>
                                  </p:childTnLst>
                                </p:cTn>
                              </p:par>
                              <p:par>
                                <p:cTn id="296" presetID="2" presetClass="exit" presetSubtype="12" fill="hold" nodeType="withEffect">
                                  <p:stCondLst>
                                    <p:cond delay="0"/>
                                  </p:stCondLst>
                                  <p:childTnLst>
                                    <p:anim calcmode="lin" valueType="num">
                                      <p:cBhvr additive="base">
                                        <p:cTn id="297" dur="2000"/>
                                        <p:tgtEl>
                                          <p:spTgt spid="13"/>
                                        </p:tgtEl>
                                        <p:attrNameLst>
                                          <p:attrName>ppt_x</p:attrName>
                                        </p:attrNameLst>
                                      </p:cBhvr>
                                      <p:tavLst>
                                        <p:tav tm="0">
                                          <p:val>
                                            <p:strVal val="ppt_x"/>
                                          </p:val>
                                        </p:tav>
                                        <p:tav tm="100000">
                                          <p:val>
                                            <p:strVal val="0-ppt_w/2"/>
                                          </p:val>
                                        </p:tav>
                                      </p:tavLst>
                                    </p:anim>
                                    <p:anim calcmode="lin" valueType="num">
                                      <p:cBhvr additive="base">
                                        <p:cTn id="298" dur="2000"/>
                                        <p:tgtEl>
                                          <p:spTgt spid="13"/>
                                        </p:tgtEl>
                                        <p:attrNameLst>
                                          <p:attrName>ppt_y</p:attrName>
                                        </p:attrNameLst>
                                      </p:cBhvr>
                                      <p:tavLst>
                                        <p:tav tm="0">
                                          <p:val>
                                            <p:strVal val="ppt_y"/>
                                          </p:val>
                                        </p:tav>
                                        <p:tav tm="100000">
                                          <p:val>
                                            <p:strVal val="1+ppt_h/2"/>
                                          </p:val>
                                        </p:tav>
                                      </p:tavLst>
                                    </p:anim>
                                    <p:set>
                                      <p:cBhvr>
                                        <p:cTn id="299" dur="1" fill="hold">
                                          <p:stCondLst>
                                            <p:cond delay="1999"/>
                                          </p:stCondLst>
                                        </p:cTn>
                                        <p:tgtEl>
                                          <p:spTgt spid="13"/>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14"/>
                                        </p:tgtEl>
                                        <p:attrNameLst>
                                          <p:attrName>ppt_x</p:attrName>
                                        </p:attrNameLst>
                                      </p:cBhvr>
                                      <p:tavLst>
                                        <p:tav tm="0">
                                          <p:val>
                                            <p:strVal val="ppt_x"/>
                                          </p:val>
                                        </p:tav>
                                        <p:tav tm="100000">
                                          <p:val>
                                            <p:strVal val="0-ppt_w/2"/>
                                          </p:val>
                                        </p:tav>
                                      </p:tavLst>
                                    </p:anim>
                                    <p:anim calcmode="lin" valueType="num">
                                      <p:cBhvr additive="base">
                                        <p:cTn id="302" dur="2000"/>
                                        <p:tgtEl>
                                          <p:spTgt spid="14"/>
                                        </p:tgtEl>
                                        <p:attrNameLst>
                                          <p:attrName>ppt_y</p:attrName>
                                        </p:attrNameLst>
                                      </p:cBhvr>
                                      <p:tavLst>
                                        <p:tav tm="0">
                                          <p:val>
                                            <p:strVal val="ppt_y"/>
                                          </p:val>
                                        </p:tav>
                                        <p:tav tm="100000">
                                          <p:val>
                                            <p:strVal val="1+ppt_h/2"/>
                                          </p:val>
                                        </p:tav>
                                      </p:tavLst>
                                    </p:anim>
                                    <p:set>
                                      <p:cBhvr>
                                        <p:cTn id="303" dur="1" fill="hold">
                                          <p:stCondLst>
                                            <p:cond delay="1999"/>
                                          </p:stCondLst>
                                        </p:cTn>
                                        <p:tgtEl>
                                          <p:spTgt spid="14"/>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15"/>
                                        </p:tgtEl>
                                        <p:attrNameLst>
                                          <p:attrName>ppt_x</p:attrName>
                                        </p:attrNameLst>
                                      </p:cBhvr>
                                      <p:tavLst>
                                        <p:tav tm="0">
                                          <p:val>
                                            <p:strVal val="ppt_x"/>
                                          </p:val>
                                        </p:tav>
                                        <p:tav tm="100000">
                                          <p:val>
                                            <p:strVal val="0-ppt_w/2"/>
                                          </p:val>
                                        </p:tav>
                                      </p:tavLst>
                                    </p:anim>
                                    <p:anim calcmode="lin" valueType="num">
                                      <p:cBhvr additive="base">
                                        <p:cTn id="306" dur="2000"/>
                                        <p:tgtEl>
                                          <p:spTgt spid="15"/>
                                        </p:tgtEl>
                                        <p:attrNameLst>
                                          <p:attrName>ppt_y</p:attrName>
                                        </p:attrNameLst>
                                      </p:cBhvr>
                                      <p:tavLst>
                                        <p:tav tm="0">
                                          <p:val>
                                            <p:strVal val="ppt_y"/>
                                          </p:val>
                                        </p:tav>
                                        <p:tav tm="100000">
                                          <p:val>
                                            <p:strVal val="1+ppt_h/2"/>
                                          </p:val>
                                        </p:tav>
                                      </p:tavLst>
                                    </p:anim>
                                    <p:set>
                                      <p:cBhvr>
                                        <p:cTn id="307" dur="1" fill="hold">
                                          <p:stCondLst>
                                            <p:cond delay="1999"/>
                                          </p:stCondLst>
                                        </p:cTn>
                                        <p:tgtEl>
                                          <p:spTgt spid="15"/>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16"/>
                                        </p:tgtEl>
                                        <p:attrNameLst>
                                          <p:attrName>ppt_x</p:attrName>
                                        </p:attrNameLst>
                                      </p:cBhvr>
                                      <p:tavLst>
                                        <p:tav tm="0">
                                          <p:val>
                                            <p:strVal val="ppt_x"/>
                                          </p:val>
                                        </p:tav>
                                        <p:tav tm="100000">
                                          <p:val>
                                            <p:strVal val="0-ppt_w/2"/>
                                          </p:val>
                                        </p:tav>
                                      </p:tavLst>
                                    </p:anim>
                                    <p:anim calcmode="lin" valueType="num">
                                      <p:cBhvr additive="base">
                                        <p:cTn id="310" dur="2000"/>
                                        <p:tgtEl>
                                          <p:spTgt spid="16"/>
                                        </p:tgtEl>
                                        <p:attrNameLst>
                                          <p:attrName>ppt_y</p:attrName>
                                        </p:attrNameLst>
                                      </p:cBhvr>
                                      <p:tavLst>
                                        <p:tav tm="0">
                                          <p:val>
                                            <p:strVal val="ppt_y"/>
                                          </p:val>
                                        </p:tav>
                                        <p:tav tm="100000">
                                          <p:val>
                                            <p:strVal val="1+ppt_h/2"/>
                                          </p:val>
                                        </p:tav>
                                      </p:tavLst>
                                    </p:anim>
                                    <p:set>
                                      <p:cBhvr>
                                        <p:cTn id="311" dur="1" fill="hold">
                                          <p:stCondLst>
                                            <p:cond delay="1999"/>
                                          </p:stCondLst>
                                        </p:cTn>
                                        <p:tgtEl>
                                          <p:spTgt spid="16"/>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17"/>
                                        </p:tgtEl>
                                        <p:attrNameLst>
                                          <p:attrName>ppt_x</p:attrName>
                                        </p:attrNameLst>
                                      </p:cBhvr>
                                      <p:tavLst>
                                        <p:tav tm="0">
                                          <p:val>
                                            <p:strVal val="ppt_x"/>
                                          </p:val>
                                        </p:tav>
                                        <p:tav tm="100000">
                                          <p:val>
                                            <p:strVal val="0-ppt_w/2"/>
                                          </p:val>
                                        </p:tav>
                                      </p:tavLst>
                                    </p:anim>
                                    <p:anim calcmode="lin" valueType="num">
                                      <p:cBhvr additive="base">
                                        <p:cTn id="314" dur="2000"/>
                                        <p:tgtEl>
                                          <p:spTgt spid="17"/>
                                        </p:tgtEl>
                                        <p:attrNameLst>
                                          <p:attrName>ppt_y</p:attrName>
                                        </p:attrNameLst>
                                      </p:cBhvr>
                                      <p:tavLst>
                                        <p:tav tm="0">
                                          <p:val>
                                            <p:strVal val="ppt_y"/>
                                          </p:val>
                                        </p:tav>
                                        <p:tav tm="100000">
                                          <p:val>
                                            <p:strVal val="1+ppt_h/2"/>
                                          </p:val>
                                        </p:tav>
                                      </p:tavLst>
                                    </p:anim>
                                    <p:set>
                                      <p:cBhvr>
                                        <p:cTn id="315" dur="1" fill="hold">
                                          <p:stCondLst>
                                            <p:cond delay="1999"/>
                                          </p:stCondLst>
                                        </p:cTn>
                                        <p:tgtEl>
                                          <p:spTgt spid="17"/>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18"/>
                                        </p:tgtEl>
                                        <p:attrNameLst>
                                          <p:attrName>ppt_x</p:attrName>
                                        </p:attrNameLst>
                                      </p:cBhvr>
                                      <p:tavLst>
                                        <p:tav tm="0">
                                          <p:val>
                                            <p:strVal val="ppt_x"/>
                                          </p:val>
                                        </p:tav>
                                        <p:tav tm="100000">
                                          <p:val>
                                            <p:strVal val="0-ppt_w/2"/>
                                          </p:val>
                                        </p:tav>
                                      </p:tavLst>
                                    </p:anim>
                                    <p:anim calcmode="lin" valueType="num">
                                      <p:cBhvr additive="base">
                                        <p:cTn id="318" dur="2000"/>
                                        <p:tgtEl>
                                          <p:spTgt spid="18"/>
                                        </p:tgtEl>
                                        <p:attrNameLst>
                                          <p:attrName>ppt_y</p:attrName>
                                        </p:attrNameLst>
                                      </p:cBhvr>
                                      <p:tavLst>
                                        <p:tav tm="0">
                                          <p:val>
                                            <p:strVal val="ppt_y"/>
                                          </p:val>
                                        </p:tav>
                                        <p:tav tm="100000">
                                          <p:val>
                                            <p:strVal val="1+ppt_h/2"/>
                                          </p:val>
                                        </p:tav>
                                      </p:tavLst>
                                    </p:anim>
                                    <p:set>
                                      <p:cBhvr>
                                        <p:cTn id="319" dur="1" fill="hold">
                                          <p:stCondLst>
                                            <p:cond delay="1999"/>
                                          </p:stCondLst>
                                        </p:cTn>
                                        <p:tgtEl>
                                          <p:spTgt spid="18"/>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19"/>
                                        </p:tgtEl>
                                        <p:attrNameLst>
                                          <p:attrName>ppt_x</p:attrName>
                                        </p:attrNameLst>
                                      </p:cBhvr>
                                      <p:tavLst>
                                        <p:tav tm="0">
                                          <p:val>
                                            <p:strVal val="ppt_x"/>
                                          </p:val>
                                        </p:tav>
                                        <p:tav tm="100000">
                                          <p:val>
                                            <p:strVal val="0-ppt_w/2"/>
                                          </p:val>
                                        </p:tav>
                                      </p:tavLst>
                                    </p:anim>
                                    <p:anim calcmode="lin" valueType="num">
                                      <p:cBhvr additive="base">
                                        <p:cTn id="322" dur="2000"/>
                                        <p:tgtEl>
                                          <p:spTgt spid="19"/>
                                        </p:tgtEl>
                                        <p:attrNameLst>
                                          <p:attrName>ppt_y</p:attrName>
                                        </p:attrNameLst>
                                      </p:cBhvr>
                                      <p:tavLst>
                                        <p:tav tm="0">
                                          <p:val>
                                            <p:strVal val="ppt_y"/>
                                          </p:val>
                                        </p:tav>
                                        <p:tav tm="100000">
                                          <p:val>
                                            <p:strVal val="1+ppt_h/2"/>
                                          </p:val>
                                        </p:tav>
                                      </p:tavLst>
                                    </p:anim>
                                    <p:set>
                                      <p:cBhvr>
                                        <p:cTn id="323" dur="1" fill="hold">
                                          <p:stCondLst>
                                            <p:cond delay="1999"/>
                                          </p:stCondLst>
                                        </p:cTn>
                                        <p:tgtEl>
                                          <p:spTgt spid="19"/>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20"/>
                                        </p:tgtEl>
                                        <p:attrNameLst>
                                          <p:attrName>ppt_x</p:attrName>
                                        </p:attrNameLst>
                                      </p:cBhvr>
                                      <p:tavLst>
                                        <p:tav tm="0">
                                          <p:val>
                                            <p:strVal val="ppt_x"/>
                                          </p:val>
                                        </p:tav>
                                        <p:tav tm="100000">
                                          <p:val>
                                            <p:strVal val="0-ppt_w/2"/>
                                          </p:val>
                                        </p:tav>
                                      </p:tavLst>
                                    </p:anim>
                                    <p:anim calcmode="lin" valueType="num">
                                      <p:cBhvr additive="base">
                                        <p:cTn id="326" dur="2000"/>
                                        <p:tgtEl>
                                          <p:spTgt spid="20"/>
                                        </p:tgtEl>
                                        <p:attrNameLst>
                                          <p:attrName>ppt_y</p:attrName>
                                        </p:attrNameLst>
                                      </p:cBhvr>
                                      <p:tavLst>
                                        <p:tav tm="0">
                                          <p:val>
                                            <p:strVal val="ppt_y"/>
                                          </p:val>
                                        </p:tav>
                                        <p:tav tm="100000">
                                          <p:val>
                                            <p:strVal val="1+ppt_h/2"/>
                                          </p:val>
                                        </p:tav>
                                      </p:tavLst>
                                    </p:anim>
                                    <p:set>
                                      <p:cBhvr>
                                        <p:cTn id="327" dur="1" fill="hold">
                                          <p:stCondLst>
                                            <p:cond delay="1999"/>
                                          </p:stCondLst>
                                        </p:cTn>
                                        <p:tgtEl>
                                          <p:spTgt spid="20"/>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29"/>
                                        </p:tgtEl>
                                        <p:attrNameLst>
                                          <p:attrName>ppt_x</p:attrName>
                                        </p:attrNameLst>
                                      </p:cBhvr>
                                      <p:tavLst>
                                        <p:tav tm="0">
                                          <p:val>
                                            <p:strVal val="ppt_x"/>
                                          </p:val>
                                        </p:tav>
                                        <p:tav tm="100000">
                                          <p:val>
                                            <p:strVal val="0-ppt_w/2"/>
                                          </p:val>
                                        </p:tav>
                                      </p:tavLst>
                                    </p:anim>
                                    <p:anim calcmode="lin" valueType="num">
                                      <p:cBhvr additive="base">
                                        <p:cTn id="330" dur="2000"/>
                                        <p:tgtEl>
                                          <p:spTgt spid="29"/>
                                        </p:tgtEl>
                                        <p:attrNameLst>
                                          <p:attrName>ppt_y</p:attrName>
                                        </p:attrNameLst>
                                      </p:cBhvr>
                                      <p:tavLst>
                                        <p:tav tm="0">
                                          <p:val>
                                            <p:strVal val="ppt_y"/>
                                          </p:val>
                                        </p:tav>
                                        <p:tav tm="100000">
                                          <p:val>
                                            <p:strVal val="1+ppt_h/2"/>
                                          </p:val>
                                        </p:tav>
                                      </p:tavLst>
                                    </p:anim>
                                    <p:set>
                                      <p:cBhvr>
                                        <p:cTn id="331" dur="1" fill="hold">
                                          <p:stCondLst>
                                            <p:cond delay="1999"/>
                                          </p:stCondLst>
                                        </p:cTn>
                                        <p:tgtEl>
                                          <p:spTgt spid="29"/>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30"/>
                                        </p:tgtEl>
                                        <p:attrNameLst>
                                          <p:attrName>ppt_x</p:attrName>
                                        </p:attrNameLst>
                                      </p:cBhvr>
                                      <p:tavLst>
                                        <p:tav tm="0">
                                          <p:val>
                                            <p:strVal val="ppt_x"/>
                                          </p:val>
                                        </p:tav>
                                        <p:tav tm="100000">
                                          <p:val>
                                            <p:strVal val="0-ppt_w/2"/>
                                          </p:val>
                                        </p:tav>
                                      </p:tavLst>
                                    </p:anim>
                                    <p:anim calcmode="lin" valueType="num">
                                      <p:cBhvr additive="base">
                                        <p:cTn id="334" dur="2000"/>
                                        <p:tgtEl>
                                          <p:spTgt spid="30"/>
                                        </p:tgtEl>
                                        <p:attrNameLst>
                                          <p:attrName>ppt_y</p:attrName>
                                        </p:attrNameLst>
                                      </p:cBhvr>
                                      <p:tavLst>
                                        <p:tav tm="0">
                                          <p:val>
                                            <p:strVal val="ppt_y"/>
                                          </p:val>
                                        </p:tav>
                                        <p:tav tm="100000">
                                          <p:val>
                                            <p:strVal val="1+ppt_h/2"/>
                                          </p:val>
                                        </p:tav>
                                      </p:tavLst>
                                    </p:anim>
                                    <p:set>
                                      <p:cBhvr>
                                        <p:cTn id="335" dur="1" fill="hold">
                                          <p:stCondLst>
                                            <p:cond delay="1999"/>
                                          </p:stCondLst>
                                        </p:cTn>
                                        <p:tgtEl>
                                          <p:spTgt spid="30"/>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31"/>
                                        </p:tgtEl>
                                        <p:attrNameLst>
                                          <p:attrName>ppt_x</p:attrName>
                                        </p:attrNameLst>
                                      </p:cBhvr>
                                      <p:tavLst>
                                        <p:tav tm="0">
                                          <p:val>
                                            <p:strVal val="ppt_x"/>
                                          </p:val>
                                        </p:tav>
                                        <p:tav tm="100000">
                                          <p:val>
                                            <p:strVal val="0-ppt_w/2"/>
                                          </p:val>
                                        </p:tav>
                                      </p:tavLst>
                                    </p:anim>
                                    <p:anim calcmode="lin" valueType="num">
                                      <p:cBhvr additive="base">
                                        <p:cTn id="338" dur="2000"/>
                                        <p:tgtEl>
                                          <p:spTgt spid="31"/>
                                        </p:tgtEl>
                                        <p:attrNameLst>
                                          <p:attrName>ppt_y</p:attrName>
                                        </p:attrNameLst>
                                      </p:cBhvr>
                                      <p:tavLst>
                                        <p:tav tm="0">
                                          <p:val>
                                            <p:strVal val="ppt_y"/>
                                          </p:val>
                                        </p:tav>
                                        <p:tav tm="100000">
                                          <p:val>
                                            <p:strVal val="1+ppt_h/2"/>
                                          </p:val>
                                        </p:tav>
                                      </p:tavLst>
                                    </p:anim>
                                    <p:set>
                                      <p:cBhvr>
                                        <p:cTn id="339" dur="1" fill="hold">
                                          <p:stCondLst>
                                            <p:cond delay="1999"/>
                                          </p:stCondLst>
                                        </p:cTn>
                                        <p:tgtEl>
                                          <p:spTgt spid="31"/>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32"/>
                                        </p:tgtEl>
                                        <p:attrNameLst>
                                          <p:attrName>ppt_x</p:attrName>
                                        </p:attrNameLst>
                                      </p:cBhvr>
                                      <p:tavLst>
                                        <p:tav tm="0">
                                          <p:val>
                                            <p:strVal val="ppt_x"/>
                                          </p:val>
                                        </p:tav>
                                        <p:tav tm="100000">
                                          <p:val>
                                            <p:strVal val="0-ppt_w/2"/>
                                          </p:val>
                                        </p:tav>
                                      </p:tavLst>
                                    </p:anim>
                                    <p:anim calcmode="lin" valueType="num">
                                      <p:cBhvr additive="base">
                                        <p:cTn id="342" dur="2000"/>
                                        <p:tgtEl>
                                          <p:spTgt spid="32"/>
                                        </p:tgtEl>
                                        <p:attrNameLst>
                                          <p:attrName>ppt_y</p:attrName>
                                        </p:attrNameLst>
                                      </p:cBhvr>
                                      <p:tavLst>
                                        <p:tav tm="0">
                                          <p:val>
                                            <p:strVal val="ppt_y"/>
                                          </p:val>
                                        </p:tav>
                                        <p:tav tm="100000">
                                          <p:val>
                                            <p:strVal val="1+ppt_h/2"/>
                                          </p:val>
                                        </p:tav>
                                      </p:tavLst>
                                    </p:anim>
                                    <p:set>
                                      <p:cBhvr>
                                        <p:cTn id="343" dur="1" fill="hold">
                                          <p:stCondLst>
                                            <p:cond delay="1999"/>
                                          </p:stCondLst>
                                        </p:cTn>
                                        <p:tgtEl>
                                          <p:spTgt spid="32"/>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33"/>
                                        </p:tgtEl>
                                        <p:attrNameLst>
                                          <p:attrName>ppt_x</p:attrName>
                                        </p:attrNameLst>
                                      </p:cBhvr>
                                      <p:tavLst>
                                        <p:tav tm="0">
                                          <p:val>
                                            <p:strVal val="ppt_x"/>
                                          </p:val>
                                        </p:tav>
                                        <p:tav tm="100000">
                                          <p:val>
                                            <p:strVal val="0-ppt_w/2"/>
                                          </p:val>
                                        </p:tav>
                                      </p:tavLst>
                                    </p:anim>
                                    <p:anim calcmode="lin" valueType="num">
                                      <p:cBhvr additive="base">
                                        <p:cTn id="346" dur="2000"/>
                                        <p:tgtEl>
                                          <p:spTgt spid="33"/>
                                        </p:tgtEl>
                                        <p:attrNameLst>
                                          <p:attrName>ppt_y</p:attrName>
                                        </p:attrNameLst>
                                      </p:cBhvr>
                                      <p:tavLst>
                                        <p:tav tm="0">
                                          <p:val>
                                            <p:strVal val="ppt_y"/>
                                          </p:val>
                                        </p:tav>
                                        <p:tav tm="100000">
                                          <p:val>
                                            <p:strVal val="1+ppt_h/2"/>
                                          </p:val>
                                        </p:tav>
                                      </p:tavLst>
                                    </p:anim>
                                    <p:set>
                                      <p:cBhvr>
                                        <p:cTn id="347" dur="1" fill="hold">
                                          <p:stCondLst>
                                            <p:cond delay="1999"/>
                                          </p:stCondLst>
                                        </p:cTn>
                                        <p:tgtEl>
                                          <p:spTgt spid="33"/>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34"/>
                                        </p:tgtEl>
                                        <p:attrNameLst>
                                          <p:attrName>ppt_x</p:attrName>
                                        </p:attrNameLst>
                                      </p:cBhvr>
                                      <p:tavLst>
                                        <p:tav tm="0">
                                          <p:val>
                                            <p:strVal val="ppt_x"/>
                                          </p:val>
                                        </p:tav>
                                        <p:tav tm="100000">
                                          <p:val>
                                            <p:strVal val="0-ppt_w/2"/>
                                          </p:val>
                                        </p:tav>
                                      </p:tavLst>
                                    </p:anim>
                                    <p:anim calcmode="lin" valueType="num">
                                      <p:cBhvr additive="base">
                                        <p:cTn id="350" dur="2000"/>
                                        <p:tgtEl>
                                          <p:spTgt spid="34"/>
                                        </p:tgtEl>
                                        <p:attrNameLst>
                                          <p:attrName>ppt_y</p:attrName>
                                        </p:attrNameLst>
                                      </p:cBhvr>
                                      <p:tavLst>
                                        <p:tav tm="0">
                                          <p:val>
                                            <p:strVal val="ppt_y"/>
                                          </p:val>
                                        </p:tav>
                                        <p:tav tm="100000">
                                          <p:val>
                                            <p:strVal val="1+ppt_h/2"/>
                                          </p:val>
                                        </p:tav>
                                      </p:tavLst>
                                    </p:anim>
                                    <p:set>
                                      <p:cBhvr>
                                        <p:cTn id="351" dur="1" fill="hold">
                                          <p:stCondLst>
                                            <p:cond delay="1999"/>
                                          </p:stCondLst>
                                        </p:cTn>
                                        <p:tgtEl>
                                          <p:spTgt spid="34"/>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35"/>
                                        </p:tgtEl>
                                        <p:attrNameLst>
                                          <p:attrName>ppt_x</p:attrName>
                                        </p:attrNameLst>
                                      </p:cBhvr>
                                      <p:tavLst>
                                        <p:tav tm="0">
                                          <p:val>
                                            <p:strVal val="ppt_x"/>
                                          </p:val>
                                        </p:tav>
                                        <p:tav tm="100000">
                                          <p:val>
                                            <p:strVal val="0-ppt_w/2"/>
                                          </p:val>
                                        </p:tav>
                                      </p:tavLst>
                                    </p:anim>
                                    <p:anim calcmode="lin" valueType="num">
                                      <p:cBhvr additive="base">
                                        <p:cTn id="354" dur="2000"/>
                                        <p:tgtEl>
                                          <p:spTgt spid="35"/>
                                        </p:tgtEl>
                                        <p:attrNameLst>
                                          <p:attrName>ppt_y</p:attrName>
                                        </p:attrNameLst>
                                      </p:cBhvr>
                                      <p:tavLst>
                                        <p:tav tm="0">
                                          <p:val>
                                            <p:strVal val="ppt_y"/>
                                          </p:val>
                                        </p:tav>
                                        <p:tav tm="100000">
                                          <p:val>
                                            <p:strVal val="1+ppt_h/2"/>
                                          </p:val>
                                        </p:tav>
                                      </p:tavLst>
                                    </p:anim>
                                    <p:set>
                                      <p:cBhvr>
                                        <p:cTn id="355" dur="1" fill="hold">
                                          <p:stCondLst>
                                            <p:cond delay="1999"/>
                                          </p:stCondLst>
                                        </p:cTn>
                                        <p:tgtEl>
                                          <p:spTgt spid="35"/>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36"/>
                                        </p:tgtEl>
                                        <p:attrNameLst>
                                          <p:attrName>ppt_x</p:attrName>
                                        </p:attrNameLst>
                                      </p:cBhvr>
                                      <p:tavLst>
                                        <p:tav tm="0">
                                          <p:val>
                                            <p:strVal val="ppt_x"/>
                                          </p:val>
                                        </p:tav>
                                        <p:tav tm="100000">
                                          <p:val>
                                            <p:strVal val="0-ppt_w/2"/>
                                          </p:val>
                                        </p:tav>
                                      </p:tavLst>
                                    </p:anim>
                                    <p:anim calcmode="lin" valueType="num">
                                      <p:cBhvr additive="base">
                                        <p:cTn id="358" dur="2000"/>
                                        <p:tgtEl>
                                          <p:spTgt spid="36"/>
                                        </p:tgtEl>
                                        <p:attrNameLst>
                                          <p:attrName>ppt_y</p:attrName>
                                        </p:attrNameLst>
                                      </p:cBhvr>
                                      <p:tavLst>
                                        <p:tav tm="0">
                                          <p:val>
                                            <p:strVal val="ppt_y"/>
                                          </p:val>
                                        </p:tav>
                                        <p:tav tm="100000">
                                          <p:val>
                                            <p:strVal val="1+ppt_h/2"/>
                                          </p:val>
                                        </p:tav>
                                      </p:tavLst>
                                    </p:anim>
                                    <p:set>
                                      <p:cBhvr>
                                        <p:cTn id="359" dur="1" fill="hold">
                                          <p:stCondLst>
                                            <p:cond delay="1999"/>
                                          </p:stCondLst>
                                        </p:cTn>
                                        <p:tgtEl>
                                          <p:spTgt spid="36"/>
                                        </p:tgtEl>
                                        <p:attrNameLst>
                                          <p:attrName>style.visibility</p:attrName>
                                        </p:attrNameLst>
                                      </p:cBhvr>
                                      <p:to>
                                        <p:strVal val="hidden"/>
                                      </p:to>
                                    </p:set>
                                  </p:childTnLst>
                                </p:cTn>
                              </p:par>
                              <p:par>
                                <p:cTn id="360" presetID="8" presetClass="emph" presetSubtype="0" autoRev="1" fill="hold" nodeType="withEffect">
                                  <p:stCondLst>
                                    <p:cond delay="0"/>
                                  </p:stCondLst>
                                  <p:childTnLst>
                                    <p:animRot by="-21600000">
                                      <p:cBhvr>
                                        <p:cTn id="361" dur="2000" fill="hold"/>
                                        <p:tgtEl>
                                          <p:spTgt spid="13"/>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14"/>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15"/>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16"/>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17"/>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18"/>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19"/>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20"/>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29"/>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30"/>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31"/>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32"/>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33"/>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34"/>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35"/>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36"/>
                                        </p:tgtEl>
                                        <p:attrNameLst>
                                          <p:attrName>r</p:attrName>
                                        </p:attrNameLst>
                                      </p:cBhvr>
                                    </p:animRot>
                                  </p:childTnLst>
                                </p:cTn>
                              </p:par>
                              <p:par>
                                <p:cTn id="392" presetID="17" presetClass="entr" presetSubtype="10" fill="hold" nodeType="withEffect">
                                  <p:stCondLst>
                                    <p:cond delay="0"/>
                                  </p:stCondLst>
                                  <p:childTnLst>
                                    <p:set>
                                      <p:cBhvr>
                                        <p:cTn id="393" dur="1" fill="hold">
                                          <p:stCondLst>
                                            <p:cond delay="0"/>
                                          </p:stCondLst>
                                        </p:cTn>
                                        <p:tgtEl>
                                          <p:spTgt spid="3"/>
                                        </p:tgtEl>
                                        <p:attrNameLst>
                                          <p:attrName>style.visibility</p:attrName>
                                        </p:attrNameLst>
                                      </p:cBhvr>
                                      <p:to>
                                        <p:strVal val="visible"/>
                                      </p:to>
                                    </p:set>
                                    <p:anim calcmode="lin" valueType="num">
                                      <p:cBhvr>
                                        <p:cTn id="394" dur="2000" fill="hold"/>
                                        <p:tgtEl>
                                          <p:spTgt spid="3"/>
                                        </p:tgtEl>
                                        <p:attrNameLst>
                                          <p:attrName>ppt_w</p:attrName>
                                        </p:attrNameLst>
                                      </p:cBhvr>
                                      <p:tavLst>
                                        <p:tav tm="0">
                                          <p:val>
                                            <p:fltVal val="0"/>
                                          </p:val>
                                        </p:tav>
                                        <p:tav tm="100000">
                                          <p:val>
                                            <p:strVal val="#ppt_w"/>
                                          </p:val>
                                        </p:tav>
                                      </p:tavLst>
                                    </p:anim>
                                    <p:anim calcmode="lin" valueType="num">
                                      <p:cBhvr>
                                        <p:cTn id="395"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823B">
                <a:shade val="67500"/>
                <a:satMod val="115000"/>
              </a:srgbClr>
            </a:gs>
            <a:gs pos="100000">
              <a:srgbClr val="00823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stock-photo-70067171.jpg"/>
          <p:cNvPicPr>
            <a:picLocks noChangeAspect="1"/>
          </p:cNvPicPr>
          <p:nvPr/>
        </p:nvPicPr>
        <p:blipFill>
          <a:blip r:embed="rId2"/>
          <a:stretch>
            <a:fillRect/>
          </a:stretch>
        </p:blipFill>
        <p:spPr>
          <a:xfrm>
            <a:off x="2233" y="0"/>
            <a:ext cx="9141767" cy="5143500"/>
          </a:xfrm>
          <a:prstGeom prst="rect">
            <a:avLst/>
          </a:prstGeom>
        </p:spPr>
      </p:pic>
      <p:pic>
        <p:nvPicPr>
          <p:cNvPr id="5" name="4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8358200" y="0"/>
            <a:ext cx="785800" cy="785800"/>
          </a:xfrm>
          <a:prstGeom prst="rect">
            <a:avLst/>
          </a:prstGeom>
        </p:spPr>
      </p:pic>
      <p:pic>
        <p:nvPicPr>
          <p:cNvPr id="6" name="5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7786710" y="571486"/>
            <a:ext cx="785800" cy="785800"/>
          </a:xfrm>
          <a:prstGeom prst="rect">
            <a:avLst/>
          </a:prstGeom>
        </p:spPr>
      </p:pic>
      <p:pic>
        <p:nvPicPr>
          <p:cNvPr id="7" name="6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7215206" y="1142990"/>
            <a:ext cx="785800" cy="785800"/>
          </a:xfrm>
          <a:prstGeom prst="rect">
            <a:avLst/>
          </a:prstGeom>
        </p:spPr>
      </p:pic>
      <p:pic>
        <p:nvPicPr>
          <p:cNvPr id="8" name="7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6715140" y="1785932"/>
            <a:ext cx="785800" cy="785800"/>
          </a:xfrm>
          <a:prstGeom prst="rect">
            <a:avLst/>
          </a:prstGeom>
        </p:spPr>
      </p:pic>
      <p:pic>
        <p:nvPicPr>
          <p:cNvPr id="9" name="8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6143636" y="2357436"/>
            <a:ext cx="785800" cy="785800"/>
          </a:xfrm>
          <a:prstGeom prst="rect">
            <a:avLst/>
          </a:prstGeom>
        </p:spPr>
      </p:pic>
      <p:pic>
        <p:nvPicPr>
          <p:cNvPr id="10" name="9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5572132" y="2857502"/>
            <a:ext cx="785800" cy="785800"/>
          </a:xfrm>
          <a:prstGeom prst="rect">
            <a:avLst/>
          </a:prstGeom>
        </p:spPr>
      </p:pic>
      <p:pic>
        <p:nvPicPr>
          <p:cNvPr id="11" name="10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4857752" y="3286130"/>
            <a:ext cx="785800" cy="785800"/>
          </a:xfrm>
          <a:prstGeom prst="rect">
            <a:avLst/>
          </a:prstGeom>
        </p:spPr>
      </p:pic>
      <p:pic>
        <p:nvPicPr>
          <p:cNvPr id="12" name="11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4143372" y="3571882"/>
            <a:ext cx="785800" cy="785800"/>
          </a:xfrm>
          <a:prstGeom prst="rect">
            <a:avLst/>
          </a:prstGeom>
        </p:spPr>
      </p:pic>
      <p:pic>
        <p:nvPicPr>
          <p:cNvPr id="13" name="12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3357554" y="3786196"/>
            <a:ext cx="785800" cy="785800"/>
          </a:xfrm>
          <a:prstGeom prst="rect">
            <a:avLst/>
          </a:prstGeom>
        </p:spPr>
      </p:pic>
      <p:pic>
        <p:nvPicPr>
          <p:cNvPr id="14" name="13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2643174" y="4000510"/>
            <a:ext cx="785800" cy="785800"/>
          </a:xfrm>
          <a:prstGeom prst="rect">
            <a:avLst/>
          </a:prstGeom>
        </p:spPr>
      </p:pic>
      <p:pic>
        <p:nvPicPr>
          <p:cNvPr id="15" name="14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1785918" y="4214824"/>
            <a:ext cx="785800" cy="785800"/>
          </a:xfrm>
          <a:prstGeom prst="rect">
            <a:avLst/>
          </a:prstGeom>
        </p:spPr>
      </p:pic>
      <p:pic>
        <p:nvPicPr>
          <p:cNvPr id="16" name="15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1000100" y="4357700"/>
            <a:ext cx="785800" cy="785800"/>
          </a:xfrm>
          <a:prstGeom prst="rect">
            <a:avLst/>
          </a:prstGeom>
        </p:spPr>
      </p:pic>
      <p:pic>
        <p:nvPicPr>
          <p:cNvPr id="17" name="16 Imagen" descr="colorful-1325182_960_720.png"/>
          <p:cNvPicPr>
            <a:picLocks noChangeAspect="1"/>
          </p:cNvPicPr>
          <p:nvPr/>
        </p:nvPicPr>
        <p:blipFill>
          <a:blip r:embed="rId3" cstate="print">
            <a:duotone>
              <a:prstClr val="black"/>
              <a:srgbClr val="FF99FF">
                <a:tint val="45000"/>
                <a:satMod val="400000"/>
              </a:srgbClr>
            </a:duotone>
            <a:lum contrast="40000"/>
          </a:blip>
          <a:stretch>
            <a:fillRect/>
          </a:stretch>
        </p:blipFill>
        <p:spPr>
          <a:xfrm>
            <a:off x="142844" y="4357700"/>
            <a:ext cx="785800" cy="785800"/>
          </a:xfrm>
          <a:prstGeom prst="rect">
            <a:avLst/>
          </a:prstGeom>
        </p:spPr>
      </p:pic>
      <p:sp>
        <p:nvSpPr>
          <p:cNvPr id="18" name="17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7"/>
                                        </p:tgtEl>
                                        <p:attrNameLst>
                                          <p:attrName>r</p:attrName>
                                        </p:attrNameLst>
                                      </p:cBhvr>
                                    </p:animRot>
                                  </p:childTnLst>
                                </p:cTn>
                              </p:par>
                            </p:childTnLst>
                          </p:cTn>
                        </p:par>
                        <p:par>
                          <p:cTn id="85" fill="hold">
                            <p:stCondLst>
                              <p:cond delay="4000"/>
                            </p:stCondLst>
                            <p:childTnLst>
                              <p:par>
                                <p:cTn id="86" presetID="2" presetClass="exit" presetSubtype="12" fill="hold" nodeType="afterEffect">
                                  <p:stCondLst>
                                    <p:cond delay="0"/>
                                  </p:stCondLst>
                                  <p:childTnLst>
                                    <p:anim calcmode="lin" valueType="num">
                                      <p:cBhvr additive="base">
                                        <p:cTn id="87" dur="2000"/>
                                        <p:tgtEl>
                                          <p:spTgt spid="5"/>
                                        </p:tgtEl>
                                        <p:attrNameLst>
                                          <p:attrName>ppt_x</p:attrName>
                                        </p:attrNameLst>
                                      </p:cBhvr>
                                      <p:tavLst>
                                        <p:tav tm="0">
                                          <p:val>
                                            <p:strVal val="ppt_x"/>
                                          </p:val>
                                        </p:tav>
                                        <p:tav tm="100000">
                                          <p:val>
                                            <p:strVal val="0-ppt_w/2"/>
                                          </p:val>
                                        </p:tav>
                                      </p:tavLst>
                                    </p:anim>
                                    <p:anim calcmode="lin" valueType="num">
                                      <p:cBhvr additive="base">
                                        <p:cTn id="88" dur="2000"/>
                                        <p:tgtEl>
                                          <p:spTgt spid="5"/>
                                        </p:tgtEl>
                                        <p:attrNameLst>
                                          <p:attrName>ppt_y</p:attrName>
                                        </p:attrNameLst>
                                      </p:cBhvr>
                                      <p:tavLst>
                                        <p:tav tm="0">
                                          <p:val>
                                            <p:strVal val="ppt_y"/>
                                          </p:val>
                                        </p:tav>
                                        <p:tav tm="100000">
                                          <p:val>
                                            <p:strVal val="1+ppt_h/2"/>
                                          </p:val>
                                        </p:tav>
                                      </p:tavLst>
                                    </p:anim>
                                    <p:set>
                                      <p:cBhvr>
                                        <p:cTn id="89" dur="1" fill="hold">
                                          <p:stCondLst>
                                            <p:cond delay="1999"/>
                                          </p:stCondLst>
                                        </p:cTn>
                                        <p:tgtEl>
                                          <p:spTgt spid="5"/>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6"/>
                                        </p:tgtEl>
                                        <p:attrNameLst>
                                          <p:attrName>ppt_x</p:attrName>
                                        </p:attrNameLst>
                                      </p:cBhvr>
                                      <p:tavLst>
                                        <p:tav tm="0">
                                          <p:val>
                                            <p:strVal val="ppt_x"/>
                                          </p:val>
                                        </p:tav>
                                        <p:tav tm="100000">
                                          <p:val>
                                            <p:strVal val="0-ppt_w/2"/>
                                          </p:val>
                                        </p:tav>
                                      </p:tavLst>
                                    </p:anim>
                                    <p:anim calcmode="lin" valueType="num">
                                      <p:cBhvr additive="base">
                                        <p:cTn id="92" dur="2000"/>
                                        <p:tgtEl>
                                          <p:spTgt spid="6"/>
                                        </p:tgtEl>
                                        <p:attrNameLst>
                                          <p:attrName>ppt_y</p:attrName>
                                        </p:attrNameLst>
                                      </p:cBhvr>
                                      <p:tavLst>
                                        <p:tav tm="0">
                                          <p:val>
                                            <p:strVal val="ppt_y"/>
                                          </p:val>
                                        </p:tav>
                                        <p:tav tm="100000">
                                          <p:val>
                                            <p:strVal val="1+ppt_h/2"/>
                                          </p:val>
                                        </p:tav>
                                      </p:tavLst>
                                    </p:anim>
                                    <p:set>
                                      <p:cBhvr>
                                        <p:cTn id="93" dur="1" fill="hold">
                                          <p:stCondLst>
                                            <p:cond delay="1999"/>
                                          </p:stCondLst>
                                        </p:cTn>
                                        <p:tgtEl>
                                          <p:spTgt spid="6"/>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7"/>
                                        </p:tgtEl>
                                        <p:attrNameLst>
                                          <p:attrName>ppt_x</p:attrName>
                                        </p:attrNameLst>
                                      </p:cBhvr>
                                      <p:tavLst>
                                        <p:tav tm="0">
                                          <p:val>
                                            <p:strVal val="ppt_x"/>
                                          </p:val>
                                        </p:tav>
                                        <p:tav tm="100000">
                                          <p:val>
                                            <p:strVal val="0-ppt_w/2"/>
                                          </p:val>
                                        </p:tav>
                                      </p:tavLst>
                                    </p:anim>
                                    <p:anim calcmode="lin" valueType="num">
                                      <p:cBhvr additive="base">
                                        <p:cTn id="96" dur="2000"/>
                                        <p:tgtEl>
                                          <p:spTgt spid="7"/>
                                        </p:tgtEl>
                                        <p:attrNameLst>
                                          <p:attrName>ppt_y</p:attrName>
                                        </p:attrNameLst>
                                      </p:cBhvr>
                                      <p:tavLst>
                                        <p:tav tm="0">
                                          <p:val>
                                            <p:strVal val="ppt_y"/>
                                          </p:val>
                                        </p:tav>
                                        <p:tav tm="100000">
                                          <p:val>
                                            <p:strVal val="1+ppt_h/2"/>
                                          </p:val>
                                        </p:tav>
                                      </p:tavLst>
                                    </p:anim>
                                    <p:set>
                                      <p:cBhvr>
                                        <p:cTn id="97" dur="1" fill="hold">
                                          <p:stCondLst>
                                            <p:cond delay="1999"/>
                                          </p:stCondLst>
                                        </p:cTn>
                                        <p:tgtEl>
                                          <p:spTgt spid="7"/>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2000"/>
                                        <p:tgtEl>
                                          <p:spTgt spid="8"/>
                                        </p:tgtEl>
                                        <p:attrNameLst>
                                          <p:attrName>ppt_x</p:attrName>
                                        </p:attrNameLst>
                                      </p:cBhvr>
                                      <p:tavLst>
                                        <p:tav tm="0">
                                          <p:val>
                                            <p:strVal val="ppt_x"/>
                                          </p:val>
                                        </p:tav>
                                        <p:tav tm="100000">
                                          <p:val>
                                            <p:strVal val="0-ppt_w/2"/>
                                          </p:val>
                                        </p:tav>
                                      </p:tavLst>
                                    </p:anim>
                                    <p:anim calcmode="lin" valueType="num">
                                      <p:cBhvr additive="base">
                                        <p:cTn id="100" dur="2000"/>
                                        <p:tgtEl>
                                          <p:spTgt spid="8"/>
                                        </p:tgtEl>
                                        <p:attrNameLst>
                                          <p:attrName>ppt_y</p:attrName>
                                        </p:attrNameLst>
                                      </p:cBhvr>
                                      <p:tavLst>
                                        <p:tav tm="0">
                                          <p:val>
                                            <p:strVal val="ppt_y"/>
                                          </p:val>
                                        </p:tav>
                                        <p:tav tm="100000">
                                          <p:val>
                                            <p:strVal val="1+ppt_h/2"/>
                                          </p:val>
                                        </p:tav>
                                      </p:tavLst>
                                    </p:anim>
                                    <p:set>
                                      <p:cBhvr>
                                        <p:cTn id="101" dur="1" fill="hold">
                                          <p:stCondLst>
                                            <p:cond delay="1999"/>
                                          </p:stCondLst>
                                        </p:cTn>
                                        <p:tgtEl>
                                          <p:spTgt spid="8"/>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2000"/>
                                        <p:tgtEl>
                                          <p:spTgt spid="9"/>
                                        </p:tgtEl>
                                        <p:attrNameLst>
                                          <p:attrName>ppt_x</p:attrName>
                                        </p:attrNameLst>
                                      </p:cBhvr>
                                      <p:tavLst>
                                        <p:tav tm="0">
                                          <p:val>
                                            <p:strVal val="ppt_x"/>
                                          </p:val>
                                        </p:tav>
                                        <p:tav tm="100000">
                                          <p:val>
                                            <p:strVal val="0-ppt_w/2"/>
                                          </p:val>
                                        </p:tav>
                                      </p:tavLst>
                                    </p:anim>
                                    <p:anim calcmode="lin" valueType="num">
                                      <p:cBhvr additive="base">
                                        <p:cTn id="104" dur="2000"/>
                                        <p:tgtEl>
                                          <p:spTgt spid="9"/>
                                        </p:tgtEl>
                                        <p:attrNameLst>
                                          <p:attrName>ppt_y</p:attrName>
                                        </p:attrNameLst>
                                      </p:cBhvr>
                                      <p:tavLst>
                                        <p:tav tm="0">
                                          <p:val>
                                            <p:strVal val="ppt_y"/>
                                          </p:val>
                                        </p:tav>
                                        <p:tav tm="100000">
                                          <p:val>
                                            <p:strVal val="1+ppt_h/2"/>
                                          </p:val>
                                        </p:tav>
                                      </p:tavLst>
                                    </p:anim>
                                    <p:set>
                                      <p:cBhvr>
                                        <p:cTn id="105" dur="1" fill="hold">
                                          <p:stCondLst>
                                            <p:cond delay="1999"/>
                                          </p:stCondLst>
                                        </p:cTn>
                                        <p:tgtEl>
                                          <p:spTgt spid="9"/>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2000"/>
                                        <p:tgtEl>
                                          <p:spTgt spid="10"/>
                                        </p:tgtEl>
                                        <p:attrNameLst>
                                          <p:attrName>ppt_x</p:attrName>
                                        </p:attrNameLst>
                                      </p:cBhvr>
                                      <p:tavLst>
                                        <p:tav tm="0">
                                          <p:val>
                                            <p:strVal val="ppt_x"/>
                                          </p:val>
                                        </p:tav>
                                        <p:tav tm="100000">
                                          <p:val>
                                            <p:strVal val="0-ppt_w/2"/>
                                          </p:val>
                                        </p:tav>
                                      </p:tavLst>
                                    </p:anim>
                                    <p:anim calcmode="lin" valueType="num">
                                      <p:cBhvr additive="base">
                                        <p:cTn id="108" dur="2000"/>
                                        <p:tgtEl>
                                          <p:spTgt spid="10"/>
                                        </p:tgtEl>
                                        <p:attrNameLst>
                                          <p:attrName>ppt_y</p:attrName>
                                        </p:attrNameLst>
                                      </p:cBhvr>
                                      <p:tavLst>
                                        <p:tav tm="0">
                                          <p:val>
                                            <p:strVal val="ppt_y"/>
                                          </p:val>
                                        </p:tav>
                                        <p:tav tm="100000">
                                          <p:val>
                                            <p:strVal val="1+ppt_h/2"/>
                                          </p:val>
                                        </p:tav>
                                      </p:tavLst>
                                    </p:anim>
                                    <p:set>
                                      <p:cBhvr>
                                        <p:cTn id="109" dur="1" fill="hold">
                                          <p:stCondLst>
                                            <p:cond delay="1999"/>
                                          </p:stCondLst>
                                        </p:cTn>
                                        <p:tgtEl>
                                          <p:spTgt spid="10"/>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2000"/>
                                        <p:tgtEl>
                                          <p:spTgt spid="11"/>
                                        </p:tgtEl>
                                        <p:attrNameLst>
                                          <p:attrName>ppt_x</p:attrName>
                                        </p:attrNameLst>
                                      </p:cBhvr>
                                      <p:tavLst>
                                        <p:tav tm="0">
                                          <p:val>
                                            <p:strVal val="ppt_x"/>
                                          </p:val>
                                        </p:tav>
                                        <p:tav tm="100000">
                                          <p:val>
                                            <p:strVal val="0-ppt_w/2"/>
                                          </p:val>
                                        </p:tav>
                                      </p:tavLst>
                                    </p:anim>
                                    <p:anim calcmode="lin" valueType="num">
                                      <p:cBhvr additive="base">
                                        <p:cTn id="112" dur="2000"/>
                                        <p:tgtEl>
                                          <p:spTgt spid="11"/>
                                        </p:tgtEl>
                                        <p:attrNameLst>
                                          <p:attrName>ppt_y</p:attrName>
                                        </p:attrNameLst>
                                      </p:cBhvr>
                                      <p:tavLst>
                                        <p:tav tm="0">
                                          <p:val>
                                            <p:strVal val="ppt_y"/>
                                          </p:val>
                                        </p:tav>
                                        <p:tav tm="100000">
                                          <p:val>
                                            <p:strVal val="1+ppt_h/2"/>
                                          </p:val>
                                        </p:tav>
                                      </p:tavLst>
                                    </p:anim>
                                    <p:set>
                                      <p:cBhvr>
                                        <p:cTn id="113" dur="1" fill="hold">
                                          <p:stCondLst>
                                            <p:cond delay="1999"/>
                                          </p:stCondLst>
                                        </p:cTn>
                                        <p:tgtEl>
                                          <p:spTgt spid="11"/>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2000"/>
                                        <p:tgtEl>
                                          <p:spTgt spid="12"/>
                                        </p:tgtEl>
                                        <p:attrNameLst>
                                          <p:attrName>ppt_x</p:attrName>
                                        </p:attrNameLst>
                                      </p:cBhvr>
                                      <p:tavLst>
                                        <p:tav tm="0">
                                          <p:val>
                                            <p:strVal val="ppt_x"/>
                                          </p:val>
                                        </p:tav>
                                        <p:tav tm="100000">
                                          <p:val>
                                            <p:strVal val="0-ppt_w/2"/>
                                          </p:val>
                                        </p:tav>
                                      </p:tavLst>
                                    </p:anim>
                                    <p:anim calcmode="lin" valueType="num">
                                      <p:cBhvr additive="base">
                                        <p:cTn id="116" dur="2000"/>
                                        <p:tgtEl>
                                          <p:spTgt spid="12"/>
                                        </p:tgtEl>
                                        <p:attrNameLst>
                                          <p:attrName>ppt_y</p:attrName>
                                        </p:attrNameLst>
                                      </p:cBhvr>
                                      <p:tavLst>
                                        <p:tav tm="0">
                                          <p:val>
                                            <p:strVal val="ppt_y"/>
                                          </p:val>
                                        </p:tav>
                                        <p:tav tm="100000">
                                          <p:val>
                                            <p:strVal val="1+ppt_h/2"/>
                                          </p:val>
                                        </p:tav>
                                      </p:tavLst>
                                    </p:anim>
                                    <p:set>
                                      <p:cBhvr>
                                        <p:cTn id="117" dur="1" fill="hold">
                                          <p:stCondLst>
                                            <p:cond delay="1999"/>
                                          </p:stCondLst>
                                        </p:cTn>
                                        <p:tgtEl>
                                          <p:spTgt spid="12"/>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2000"/>
                                        <p:tgtEl>
                                          <p:spTgt spid="13"/>
                                        </p:tgtEl>
                                        <p:attrNameLst>
                                          <p:attrName>ppt_x</p:attrName>
                                        </p:attrNameLst>
                                      </p:cBhvr>
                                      <p:tavLst>
                                        <p:tav tm="0">
                                          <p:val>
                                            <p:strVal val="ppt_x"/>
                                          </p:val>
                                        </p:tav>
                                        <p:tav tm="100000">
                                          <p:val>
                                            <p:strVal val="0-ppt_w/2"/>
                                          </p:val>
                                        </p:tav>
                                      </p:tavLst>
                                    </p:anim>
                                    <p:anim calcmode="lin" valueType="num">
                                      <p:cBhvr additive="base">
                                        <p:cTn id="120" dur="2000"/>
                                        <p:tgtEl>
                                          <p:spTgt spid="13"/>
                                        </p:tgtEl>
                                        <p:attrNameLst>
                                          <p:attrName>ppt_y</p:attrName>
                                        </p:attrNameLst>
                                      </p:cBhvr>
                                      <p:tavLst>
                                        <p:tav tm="0">
                                          <p:val>
                                            <p:strVal val="ppt_y"/>
                                          </p:val>
                                        </p:tav>
                                        <p:tav tm="100000">
                                          <p:val>
                                            <p:strVal val="1+ppt_h/2"/>
                                          </p:val>
                                        </p:tav>
                                      </p:tavLst>
                                    </p:anim>
                                    <p:set>
                                      <p:cBhvr>
                                        <p:cTn id="121" dur="1" fill="hold">
                                          <p:stCondLst>
                                            <p:cond delay="1999"/>
                                          </p:stCondLst>
                                        </p:cTn>
                                        <p:tgtEl>
                                          <p:spTgt spid="13"/>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2000"/>
                                        <p:tgtEl>
                                          <p:spTgt spid="14"/>
                                        </p:tgtEl>
                                        <p:attrNameLst>
                                          <p:attrName>ppt_x</p:attrName>
                                        </p:attrNameLst>
                                      </p:cBhvr>
                                      <p:tavLst>
                                        <p:tav tm="0">
                                          <p:val>
                                            <p:strVal val="ppt_x"/>
                                          </p:val>
                                        </p:tav>
                                        <p:tav tm="100000">
                                          <p:val>
                                            <p:strVal val="0-ppt_w/2"/>
                                          </p:val>
                                        </p:tav>
                                      </p:tavLst>
                                    </p:anim>
                                    <p:anim calcmode="lin" valueType="num">
                                      <p:cBhvr additive="base">
                                        <p:cTn id="124" dur="2000"/>
                                        <p:tgtEl>
                                          <p:spTgt spid="14"/>
                                        </p:tgtEl>
                                        <p:attrNameLst>
                                          <p:attrName>ppt_y</p:attrName>
                                        </p:attrNameLst>
                                      </p:cBhvr>
                                      <p:tavLst>
                                        <p:tav tm="0">
                                          <p:val>
                                            <p:strVal val="ppt_y"/>
                                          </p:val>
                                        </p:tav>
                                        <p:tav tm="100000">
                                          <p:val>
                                            <p:strVal val="1+ppt_h/2"/>
                                          </p:val>
                                        </p:tav>
                                      </p:tavLst>
                                    </p:anim>
                                    <p:set>
                                      <p:cBhvr>
                                        <p:cTn id="125" dur="1" fill="hold">
                                          <p:stCondLst>
                                            <p:cond delay="1999"/>
                                          </p:stCondLst>
                                        </p:cTn>
                                        <p:tgtEl>
                                          <p:spTgt spid="14"/>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2000"/>
                                        <p:tgtEl>
                                          <p:spTgt spid="15"/>
                                        </p:tgtEl>
                                        <p:attrNameLst>
                                          <p:attrName>ppt_x</p:attrName>
                                        </p:attrNameLst>
                                      </p:cBhvr>
                                      <p:tavLst>
                                        <p:tav tm="0">
                                          <p:val>
                                            <p:strVal val="ppt_x"/>
                                          </p:val>
                                        </p:tav>
                                        <p:tav tm="100000">
                                          <p:val>
                                            <p:strVal val="0-ppt_w/2"/>
                                          </p:val>
                                        </p:tav>
                                      </p:tavLst>
                                    </p:anim>
                                    <p:anim calcmode="lin" valueType="num">
                                      <p:cBhvr additive="base">
                                        <p:cTn id="128" dur="2000"/>
                                        <p:tgtEl>
                                          <p:spTgt spid="15"/>
                                        </p:tgtEl>
                                        <p:attrNameLst>
                                          <p:attrName>ppt_y</p:attrName>
                                        </p:attrNameLst>
                                      </p:cBhvr>
                                      <p:tavLst>
                                        <p:tav tm="0">
                                          <p:val>
                                            <p:strVal val="ppt_y"/>
                                          </p:val>
                                        </p:tav>
                                        <p:tav tm="100000">
                                          <p:val>
                                            <p:strVal val="1+ppt_h/2"/>
                                          </p:val>
                                        </p:tav>
                                      </p:tavLst>
                                    </p:anim>
                                    <p:set>
                                      <p:cBhvr>
                                        <p:cTn id="129" dur="1" fill="hold">
                                          <p:stCondLst>
                                            <p:cond delay="1999"/>
                                          </p:stCondLst>
                                        </p:cTn>
                                        <p:tgtEl>
                                          <p:spTgt spid="15"/>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2000"/>
                                        <p:tgtEl>
                                          <p:spTgt spid="16"/>
                                        </p:tgtEl>
                                        <p:attrNameLst>
                                          <p:attrName>ppt_x</p:attrName>
                                        </p:attrNameLst>
                                      </p:cBhvr>
                                      <p:tavLst>
                                        <p:tav tm="0">
                                          <p:val>
                                            <p:strVal val="ppt_x"/>
                                          </p:val>
                                        </p:tav>
                                        <p:tav tm="100000">
                                          <p:val>
                                            <p:strVal val="0-ppt_w/2"/>
                                          </p:val>
                                        </p:tav>
                                      </p:tavLst>
                                    </p:anim>
                                    <p:anim calcmode="lin" valueType="num">
                                      <p:cBhvr additive="base">
                                        <p:cTn id="132" dur="2000"/>
                                        <p:tgtEl>
                                          <p:spTgt spid="16"/>
                                        </p:tgtEl>
                                        <p:attrNameLst>
                                          <p:attrName>ppt_y</p:attrName>
                                        </p:attrNameLst>
                                      </p:cBhvr>
                                      <p:tavLst>
                                        <p:tav tm="0">
                                          <p:val>
                                            <p:strVal val="ppt_y"/>
                                          </p:val>
                                        </p:tav>
                                        <p:tav tm="100000">
                                          <p:val>
                                            <p:strVal val="1+ppt_h/2"/>
                                          </p:val>
                                        </p:tav>
                                      </p:tavLst>
                                    </p:anim>
                                    <p:set>
                                      <p:cBhvr>
                                        <p:cTn id="133" dur="1" fill="hold">
                                          <p:stCondLst>
                                            <p:cond delay="1999"/>
                                          </p:stCondLst>
                                        </p:cTn>
                                        <p:tgtEl>
                                          <p:spTgt spid="16"/>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2000"/>
                                        <p:tgtEl>
                                          <p:spTgt spid="17"/>
                                        </p:tgtEl>
                                        <p:attrNameLst>
                                          <p:attrName>ppt_x</p:attrName>
                                        </p:attrNameLst>
                                      </p:cBhvr>
                                      <p:tavLst>
                                        <p:tav tm="0">
                                          <p:val>
                                            <p:strVal val="ppt_x"/>
                                          </p:val>
                                        </p:tav>
                                        <p:tav tm="100000">
                                          <p:val>
                                            <p:strVal val="0-ppt_w/2"/>
                                          </p:val>
                                        </p:tav>
                                      </p:tavLst>
                                    </p:anim>
                                    <p:anim calcmode="lin" valueType="num">
                                      <p:cBhvr additive="base">
                                        <p:cTn id="136" dur="2000"/>
                                        <p:tgtEl>
                                          <p:spTgt spid="17"/>
                                        </p:tgtEl>
                                        <p:attrNameLst>
                                          <p:attrName>ppt_y</p:attrName>
                                        </p:attrNameLst>
                                      </p:cBhvr>
                                      <p:tavLst>
                                        <p:tav tm="0">
                                          <p:val>
                                            <p:strVal val="ppt_y"/>
                                          </p:val>
                                        </p:tav>
                                        <p:tav tm="100000">
                                          <p:val>
                                            <p:strVal val="1+ppt_h/2"/>
                                          </p:val>
                                        </p:tav>
                                      </p:tavLst>
                                    </p:anim>
                                    <p:set>
                                      <p:cBhvr>
                                        <p:cTn id="137" dur="1" fill="hold">
                                          <p:stCondLst>
                                            <p:cond delay="1999"/>
                                          </p:stCondLst>
                                        </p:cTn>
                                        <p:tgtEl>
                                          <p:spTgt spid="17"/>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1"/>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2"/>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3"/>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4"/>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5"/>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7"/>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3"/>
                                        </p:tgtEl>
                                        <p:attrNameLst>
                                          <p:attrName>style.visibility</p:attrName>
                                        </p:attrNameLst>
                                      </p:cBhvr>
                                      <p:to>
                                        <p:strVal val="visible"/>
                                      </p:to>
                                    </p:set>
                                    <p:anim calcmode="lin" valueType="num">
                                      <p:cBhvr additive="base">
                                        <p:cTn id="166" dur="2000" fill="hold"/>
                                        <p:tgtEl>
                                          <p:spTgt spid="3"/>
                                        </p:tgtEl>
                                        <p:attrNameLst>
                                          <p:attrName>ppt_x</p:attrName>
                                        </p:attrNameLst>
                                      </p:cBhvr>
                                      <p:tavLst>
                                        <p:tav tm="0">
                                          <p:val>
                                            <p:strVal val="1+#ppt_w/2"/>
                                          </p:val>
                                        </p:tav>
                                        <p:tav tm="100000">
                                          <p:val>
                                            <p:strVal val="#ppt_x"/>
                                          </p:val>
                                        </p:tav>
                                      </p:tavLst>
                                    </p:anim>
                                    <p:anim calcmode="lin" valueType="num">
                                      <p:cBhvr additive="base">
                                        <p:cTn id="167"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6000">
              <a:srgbClr val="7030A0"/>
            </a:gs>
            <a:gs pos="50000">
              <a:srgbClr val="BDBDFF">
                <a:shade val="67500"/>
                <a:satMod val="115000"/>
              </a:srgbClr>
            </a:gs>
            <a:gs pos="100000">
              <a:srgbClr val="BDBD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159575.png"/>
          <p:cNvPicPr>
            <a:picLocks noChangeAspect="1"/>
          </p:cNvPicPr>
          <p:nvPr/>
        </p:nvPicPr>
        <p:blipFill>
          <a:blip r:embed="rId2"/>
          <a:stretch>
            <a:fillRect/>
          </a:stretch>
        </p:blipFill>
        <p:spPr>
          <a:xfrm>
            <a:off x="571472" y="0"/>
            <a:ext cx="8083506" cy="5143500"/>
          </a:xfrm>
          <a:prstGeom prst="rect">
            <a:avLst/>
          </a:prstGeom>
        </p:spPr>
      </p:pic>
      <p:sp>
        <p:nvSpPr>
          <p:cNvPr id="4" name="3 CuadroTexto"/>
          <p:cNvSpPr txBox="1"/>
          <p:nvPr/>
        </p:nvSpPr>
        <p:spPr>
          <a:xfrm>
            <a:off x="1785918" y="1357304"/>
            <a:ext cx="4214842" cy="830997"/>
          </a:xfrm>
          <a:prstGeom prst="rect">
            <a:avLst/>
          </a:prstGeom>
          <a:noFill/>
        </p:spPr>
        <p:txBody>
          <a:bodyPr wrap="square" rtlCol="0">
            <a:spAutoFit/>
          </a:bodyPr>
          <a:lstStyle/>
          <a:p>
            <a:pPr algn="ctr"/>
            <a:r>
              <a:rPr lang="es-PE" sz="1600" dirty="0" smtClean="0">
                <a:solidFill>
                  <a:srgbClr val="002060"/>
                </a:solidFill>
              </a:rPr>
              <a:t>Gracias a la fotosíntesis, mediante la cual las flores absorben el dióxido de carbono y lo transforman en oxígeno, </a:t>
            </a:r>
            <a:r>
              <a:rPr lang="es-PE" sz="1600" b="1" dirty="0" smtClean="0">
                <a:solidFill>
                  <a:srgbClr val="002060"/>
                </a:solidFill>
              </a:rPr>
              <a:t>el aire se renueva</a:t>
            </a:r>
            <a:r>
              <a:rPr lang="es-PE" sz="1600" dirty="0" smtClean="0">
                <a:solidFill>
                  <a:srgbClr val="002060"/>
                </a:solidFill>
              </a:rPr>
              <a:t> mejorando así su calidad</a:t>
            </a:r>
            <a:endParaRPr lang="es-PE" sz="1600" dirty="0">
              <a:solidFill>
                <a:srgbClr val="002060"/>
              </a:solidFill>
            </a:endParaRPr>
          </a:p>
        </p:txBody>
      </p:sp>
      <p:sp>
        <p:nvSpPr>
          <p:cNvPr id="5" name="4 Rectángulo"/>
          <p:cNvSpPr/>
          <p:nvPr/>
        </p:nvSpPr>
        <p:spPr>
          <a:xfrm>
            <a:off x="-500098" y="-428646"/>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BF95DF"/>
            </a:gs>
            <a:gs pos="50000">
              <a:srgbClr val="7030A0">
                <a:shade val="67500"/>
                <a:satMod val="115000"/>
              </a:srgbClr>
            </a:gs>
            <a:gs pos="100000">
              <a:srgbClr val="7030A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3" name="2 Imagen" descr="stock-photo-302254475.jpg"/>
          <p:cNvPicPr>
            <a:picLocks noChangeAspect="1"/>
          </p:cNvPicPr>
          <p:nvPr/>
        </p:nvPicPr>
        <p:blipFill>
          <a:blip r:embed="rId2"/>
          <a:stretch>
            <a:fillRect/>
          </a:stretch>
        </p:blipFill>
        <p:spPr>
          <a:xfrm>
            <a:off x="0" y="0"/>
            <a:ext cx="9141767" cy="5143500"/>
          </a:xfrm>
          <a:prstGeom prst="rect">
            <a:avLst/>
          </a:prstGeom>
        </p:spPr>
      </p:pic>
      <p:pic>
        <p:nvPicPr>
          <p:cNvPr id="5" name="4 Imagen" descr="810.png"/>
          <p:cNvPicPr>
            <a:picLocks noChangeAspect="1"/>
          </p:cNvPicPr>
          <p:nvPr/>
        </p:nvPicPr>
        <p:blipFill>
          <a:blip r:embed="rId3">
            <a:lum contrast="40000"/>
          </a:blip>
          <a:stretch>
            <a:fillRect/>
          </a:stretch>
        </p:blipFill>
        <p:spPr>
          <a:xfrm>
            <a:off x="3500430" y="0"/>
            <a:ext cx="1095509" cy="1095509"/>
          </a:xfrm>
          <a:prstGeom prst="rect">
            <a:avLst/>
          </a:prstGeom>
        </p:spPr>
      </p:pic>
      <p:pic>
        <p:nvPicPr>
          <p:cNvPr id="6" name="5 Imagen" descr="810.png"/>
          <p:cNvPicPr>
            <a:picLocks noChangeAspect="1"/>
          </p:cNvPicPr>
          <p:nvPr/>
        </p:nvPicPr>
        <p:blipFill>
          <a:blip r:embed="rId3">
            <a:lum contrast="40000"/>
          </a:blip>
          <a:stretch>
            <a:fillRect/>
          </a:stretch>
        </p:blipFill>
        <p:spPr>
          <a:xfrm>
            <a:off x="4429124" y="0"/>
            <a:ext cx="1095509" cy="1095509"/>
          </a:xfrm>
          <a:prstGeom prst="rect">
            <a:avLst/>
          </a:prstGeom>
        </p:spPr>
      </p:pic>
      <p:pic>
        <p:nvPicPr>
          <p:cNvPr id="7" name="6 Imagen" descr="810.png"/>
          <p:cNvPicPr>
            <a:picLocks noChangeAspect="1"/>
          </p:cNvPicPr>
          <p:nvPr/>
        </p:nvPicPr>
        <p:blipFill>
          <a:blip r:embed="rId3">
            <a:lum contrast="40000"/>
          </a:blip>
          <a:stretch>
            <a:fillRect/>
          </a:stretch>
        </p:blipFill>
        <p:spPr>
          <a:xfrm>
            <a:off x="3500430" y="1000114"/>
            <a:ext cx="1095509" cy="1095509"/>
          </a:xfrm>
          <a:prstGeom prst="rect">
            <a:avLst/>
          </a:prstGeom>
        </p:spPr>
      </p:pic>
      <p:pic>
        <p:nvPicPr>
          <p:cNvPr id="8" name="7 Imagen" descr="810.png"/>
          <p:cNvPicPr>
            <a:picLocks noChangeAspect="1"/>
          </p:cNvPicPr>
          <p:nvPr/>
        </p:nvPicPr>
        <p:blipFill>
          <a:blip r:embed="rId3">
            <a:lum contrast="40000"/>
          </a:blip>
          <a:stretch>
            <a:fillRect/>
          </a:stretch>
        </p:blipFill>
        <p:spPr>
          <a:xfrm>
            <a:off x="4429124" y="1000114"/>
            <a:ext cx="1095509" cy="1095509"/>
          </a:xfrm>
          <a:prstGeom prst="rect">
            <a:avLst/>
          </a:prstGeom>
        </p:spPr>
      </p:pic>
      <p:pic>
        <p:nvPicPr>
          <p:cNvPr id="9" name="8 Imagen" descr="810.png"/>
          <p:cNvPicPr>
            <a:picLocks noChangeAspect="1"/>
          </p:cNvPicPr>
          <p:nvPr/>
        </p:nvPicPr>
        <p:blipFill>
          <a:blip r:embed="rId3">
            <a:lum contrast="40000"/>
          </a:blip>
          <a:stretch>
            <a:fillRect/>
          </a:stretch>
        </p:blipFill>
        <p:spPr>
          <a:xfrm>
            <a:off x="3500430" y="1928826"/>
            <a:ext cx="1095509" cy="1095509"/>
          </a:xfrm>
          <a:prstGeom prst="rect">
            <a:avLst/>
          </a:prstGeom>
        </p:spPr>
      </p:pic>
      <p:pic>
        <p:nvPicPr>
          <p:cNvPr id="10" name="9 Imagen" descr="810.png"/>
          <p:cNvPicPr>
            <a:picLocks noChangeAspect="1"/>
          </p:cNvPicPr>
          <p:nvPr/>
        </p:nvPicPr>
        <p:blipFill>
          <a:blip r:embed="rId3">
            <a:lum contrast="40000"/>
          </a:blip>
          <a:stretch>
            <a:fillRect/>
          </a:stretch>
        </p:blipFill>
        <p:spPr>
          <a:xfrm>
            <a:off x="4429124" y="1928826"/>
            <a:ext cx="1095509" cy="1095509"/>
          </a:xfrm>
          <a:prstGeom prst="rect">
            <a:avLst/>
          </a:prstGeom>
        </p:spPr>
      </p:pic>
      <p:pic>
        <p:nvPicPr>
          <p:cNvPr id="11" name="10 Imagen" descr="810.png"/>
          <p:cNvPicPr>
            <a:picLocks noChangeAspect="1"/>
          </p:cNvPicPr>
          <p:nvPr/>
        </p:nvPicPr>
        <p:blipFill>
          <a:blip r:embed="rId3">
            <a:lum contrast="40000"/>
          </a:blip>
          <a:stretch>
            <a:fillRect/>
          </a:stretch>
        </p:blipFill>
        <p:spPr>
          <a:xfrm>
            <a:off x="3500430" y="2928940"/>
            <a:ext cx="1095509" cy="1095509"/>
          </a:xfrm>
          <a:prstGeom prst="rect">
            <a:avLst/>
          </a:prstGeom>
        </p:spPr>
      </p:pic>
      <p:pic>
        <p:nvPicPr>
          <p:cNvPr id="12" name="11 Imagen" descr="810.png"/>
          <p:cNvPicPr>
            <a:picLocks noChangeAspect="1"/>
          </p:cNvPicPr>
          <p:nvPr/>
        </p:nvPicPr>
        <p:blipFill>
          <a:blip r:embed="rId3">
            <a:lum contrast="40000"/>
          </a:blip>
          <a:stretch>
            <a:fillRect/>
          </a:stretch>
        </p:blipFill>
        <p:spPr>
          <a:xfrm>
            <a:off x="4429124" y="2928940"/>
            <a:ext cx="1095509" cy="1095509"/>
          </a:xfrm>
          <a:prstGeom prst="rect">
            <a:avLst/>
          </a:prstGeom>
        </p:spPr>
      </p:pic>
      <p:pic>
        <p:nvPicPr>
          <p:cNvPr id="13" name="12 Imagen" descr="810.png"/>
          <p:cNvPicPr>
            <a:picLocks noChangeAspect="1"/>
          </p:cNvPicPr>
          <p:nvPr/>
        </p:nvPicPr>
        <p:blipFill>
          <a:blip r:embed="rId3">
            <a:lum contrast="40000"/>
          </a:blip>
          <a:stretch>
            <a:fillRect/>
          </a:stretch>
        </p:blipFill>
        <p:spPr>
          <a:xfrm>
            <a:off x="3500430" y="4047991"/>
            <a:ext cx="1095509" cy="1095509"/>
          </a:xfrm>
          <a:prstGeom prst="rect">
            <a:avLst/>
          </a:prstGeom>
        </p:spPr>
      </p:pic>
      <p:pic>
        <p:nvPicPr>
          <p:cNvPr id="14" name="13 Imagen" descr="810.png"/>
          <p:cNvPicPr>
            <a:picLocks noChangeAspect="1"/>
          </p:cNvPicPr>
          <p:nvPr/>
        </p:nvPicPr>
        <p:blipFill>
          <a:blip r:embed="rId3">
            <a:lum contrast="40000"/>
          </a:blip>
          <a:stretch>
            <a:fillRect/>
          </a:stretch>
        </p:blipFill>
        <p:spPr>
          <a:xfrm>
            <a:off x="4429124" y="4047991"/>
            <a:ext cx="1095509" cy="1095509"/>
          </a:xfrm>
          <a:prstGeom prst="rect">
            <a:avLst/>
          </a:prstGeom>
        </p:spPr>
      </p:pic>
      <p:sp>
        <p:nvSpPr>
          <p:cNvPr id="15" name="14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1"/>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4000"/>
                            </p:stCondLst>
                            <p:childTnLst>
                              <p:par>
                                <p:cTn id="68" presetID="2" presetClass="exit" presetSubtype="4"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ppt_x"/>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ppt_x"/>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ppt_x"/>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ppt_x"/>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ppt_x"/>
                                          </p:val>
                                        </p:tav>
                                      </p:tavLst>
                                    </p:anim>
                                    <p:anim calcmode="lin" valueType="num">
                                      <p:cBhvr additive="base">
                                        <p:cTn id="90" dur="2000"/>
                                        <p:tgtEl>
                                          <p:spTgt spid="10"/>
                                        </p:tgtEl>
                                        <p:attrNameLst>
                                          <p:attrName>ppt_y</p:attrName>
                                        </p:attrNameLst>
                                      </p:cBhvr>
                                      <p:tavLst>
                                        <p:tav tm="0">
                                          <p:val>
                                            <p:strVal val="ppt_y"/>
                                          </p:val>
                                        </p:tav>
                                        <p:tav tm="100000">
                                          <p:val>
                                            <p:strVal val="1+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ppt_x"/>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ppt_x"/>
                                          </p:val>
                                        </p:tav>
                                      </p:tavLst>
                                    </p:anim>
                                    <p:anim calcmode="lin" valueType="num">
                                      <p:cBhvr additive="base">
                                        <p:cTn id="106" dur="2000"/>
                                        <p:tgtEl>
                                          <p:spTgt spid="14"/>
                                        </p:tgtEl>
                                        <p:attrNameLst>
                                          <p:attrName>ppt_y</p:attrName>
                                        </p:attrNameLst>
                                      </p:cBhvr>
                                      <p:tavLst>
                                        <p:tav tm="0">
                                          <p:val>
                                            <p:strVal val="ppt_y"/>
                                          </p:val>
                                        </p:tav>
                                        <p:tav tm="100000">
                                          <p:val>
                                            <p:strVal val="1+ppt_h/2"/>
                                          </p:val>
                                        </p:tav>
                                      </p:tavLst>
                                    </p:anim>
                                    <p:set>
                                      <p:cBhvr>
                                        <p:cTn id="107" dur="1" fill="hold">
                                          <p:stCondLst>
                                            <p:cond delay="1999"/>
                                          </p:stCondLst>
                                        </p:cTn>
                                        <p:tgtEl>
                                          <p:spTgt spid="14"/>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9"/>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3"/>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6"/>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4"/>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p:cTn id="130" dur="2000" fill="hold"/>
                                        <p:tgtEl>
                                          <p:spTgt spid="3"/>
                                        </p:tgtEl>
                                        <p:attrNameLst>
                                          <p:attrName>ppt_x</p:attrName>
                                        </p:attrNameLst>
                                      </p:cBhvr>
                                      <p:tavLst>
                                        <p:tav tm="0">
                                          <p:val>
                                            <p:strVal val="#ppt_x"/>
                                          </p:val>
                                        </p:tav>
                                        <p:tav tm="100000">
                                          <p:val>
                                            <p:strVal val="#ppt_x"/>
                                          </p:val>
                                        </p:tav>
                                      </p:tavLst>
                                    </p:anim>
                                    <p:anim calcmode="lin" valueType="num">
                                      <p:cBhvr>
                                        <p:cTn id="131" dur="2000" fill="hold"/>
                                        <p:tgtEl>
                                          <p:spTgt spid="3"/>
                                        </p:tgtEl>
                                        <p:attrNameLst>
                                          <p:attrName>ppt_y</p:attrName>
                                        </p:attrNameLst>
                                      </p:cBhvr>
                                      <p:tavLst>
                                        <p:tav tm="0">
                                          <p:val>
                                            <p:strVal val="#ppt_y-#ppt_h/2"/>
                                          </p:val>
                                        </p:tav>
                                        <p:tav tm="100000">
                                          <p:val>
                                            <p:strVal val="#ppt_y"/>
                                          </p:val>
                                        </p:tav>
                                      </p:tavLst>
                                    </p:anim>
                                    <p:anim calcmode="lin" valueType="num">
                                      <p:cBhvr>
                                        <p:cTn id="132" dur="2000" fill="hold"/>
                                        <p:tgtEl>
                                          <p:spTgt spid="3"/>
                                        </p:tgtEl>
                                        <p:attrNameLst>
                                          <p:attrName>ppt_w</p:attrName>
                                        </p:attrNameLst>
                                      </p:cBhvr>
                                      <p:tavLst>
                                        <p:tav tm="0">
                                          <p:val>
                                            <p:strVal val="#ppt_w"/>
                                          </p:val>
                                        </p:tav>
                                        <p:tav tm="100000">
                                          <p:val>
                                            <p:strVal val="#ppt_w"/>
                                          </p:val>
                                        </p:tav>
                                      </p:tavLst>
                                    </p:anim>
                                    <p:anim calcmode="lin" valueType="num">
                                      <p:cBhvr>
                                        <p:cTn id="133"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3" name="2 Imagen" descr="stock-photo-73134081.jpg"/>
          <p:cNvPicPr>
            <a:picLocks noChangeAspect="1"/>
          </p:cNvPicPr>
          <p:nvPr/>
        </p:nvPicPr>
        <p:blipFill>
          <a:blip r:embed="rId2"/>
          <a:stretch>
            <a:fillRect/>
          </a:stretch>
        </p:blipFill>
        <p:spPr>
          <a:xfrm>
            <a:off x="25977" y="0"/>
            <a:ext cx="9118023" cy="5143500"/>
          </a:xfrm>
          <a:prstGeom prst="rect">
            <a:avLst/>
          </a:prstGeom>
        </p:spPr>
      </p:pic>
      <p:pic>
        <p:nvPicPr>
          <p:cNvPr id="5" name="4 Imagen" descr="13c3c6f3afb391591298bcda4fb2b498.jp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3857620" y="4500558"/>
            <a:ext cx="642942" cy="642942"/>
          </a:xfrm>
          <a:prstGeom prst="flowChartConnector">
            <a:avLst/>
          </a:prstGeom>
          <a:effectLst>
            <a:softEdge rad="12700"/>
          </a:effectLst>
        </p:spPr>
      </p:pic>
      <p:pic>
        <p:nvPicPr>
          <p:cNvPr id="6" name="5 Imagen" descr="13c3c6f3afb391591298bcda4fb2b498.jp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643438" y="4500558"/>
            <a:ext cx="642942" cy="642942"/>
          </a:xfrm>
          <a:prstGeom prst="flowChartConnector">
            <a:avLst/>
          </a:prstGeom>
          <a:effectLst>
            <a:softEdge rad="12700"/>
          </a:effectLst>
        </p:spPr>
      </p:pic>
      <p:pic>
        <p:nvPicPr>
          <p:cNvPr id="7" name="6 Imagen" descr="13c3c6f3afb391591298bcda4fb2b498.jp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0" y="0"/>
            <a:ext cx="642942" cy="642942"/>
          </a:xfrm>
          <a:prstGeom prst="flowChartConnector">
            <a:avLst/>
          </a:prstGeom>
          <a:effectLst>
            <a:softEdge rad="12700"/>
          </a:effectLst>
        </p:spPr>
      </p:pic>
      <p:pic>
        <p:nvPicPr>
          <p:cNvPr id="8" name="7 Imagen" descr="13c3c6f3afb391591298bcda4fb2b498.jp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8501058" y="0"/>
            <a:ext cx="642942" cy="642942"/>
          </a:xfrm>
          <a:prstGeom prst="flowChartConnector">
            <a:avLst/>
          </a:prstGeom>
          <a:effectLst>
            <a:softEdge rad="12700"/>
          </a:effectLst>
        </p:spPr>
      </p:pic>
      <p:pic>
        <p:nvPicPr>
          <p:cNvPr id="9" name="8 Imagen" descr="13c3c6f3afb391591298bcda4fb2b498.jp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571472" y="357172"/>
            <a:ext cx="642942" cy="642942"/>
          </a:xfrm>
          <a:prstGeom prst="flowChartConnector">
            <a:avLst/>
          </a:prstGeom>
          <a:effectLst>
            <a:softEdge rad="12700"/>
          </a:effectLst>
        </p:spPr>
      </p:pic>
      <p:pic>
        <p:nvPicPr>
          <p:cNvPr id="10" name="9 Imagen" descr="13c3c6f3afb391591298bcda4fb2b498.jp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1142976" y="714362"/>
            <a:ext cx="642942" cy="642942"/>
          </a:xfrm>
          <a:prstGeom prst="flowChartConnector">
            <a:avLst/>
          </a:prstGeom>
          <a:effectLst>
            <a:softEdge rad="12700"/>
          </a:effectLst>
        </p:spPr>
      </p:pic>
      <p:pic>
        <p:nvPicPr>
          <p:cNvPr id="11" name="10 Imagen" descr="13c3c6f3afb391591298bcda4fb2b498.jp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1714480" y="1142990"/>
            <a:ext cx="642942" cy="642942"/>
          </a:xfrm>
          <a:prstGeom prst="flowChartConnector">
            <a:avLst/>
          </a:prstGeom>
          <a:effectLst>
            <a:softEdge rad="12700"/>
          </a:effectLst>
        </p:spPr>
      </p:pic>
      <p:pic>
        <p:nvPicPr>
          <p:cNvPr id="12" name="11 Imagen" descr="13c3c6f3afb391591298bcda4fb2b498.jp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2214546" y="1643056"/>
            <a:ext cx="642942" cy="642942"/>
          </a:xfrm>
          <a:prstGeom prst="flowChartConnector">
            <a:avLst/>
          </a:prstGeom>
          <a:effectLst>
            <a:softEdge rad="12700"/>
          </a:effectLst>
        </p:spPr>
      </p:pic>
      <p:pic>
        <p:nvPicPr>
          <p:cNvPr id="13" name="12 Imagen" descr="13c3c6f3afb391591298bcda4fb2b498.jp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2714612" y="2071684"/>
            <a:ext cx="642942" cy="642942"/>
          </a:xfrm>
          <a:prstGeom prst="flowChartConnector">
            <a:avLst/>
          </a:prstGeom>
          <a:effectLst>
            <a:softEdge rad="12700"/>
          </a:effectLst>
        </p:spPr>
      </p:pic>
      <p:pic>
        <p:nvPicPr>
          <p:cNvPr id="14" name="13 Imagen" descr="13c3c6f3afb391591298bcda4fb2b498.jp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3143240" y="2714626"/>
            <a:ext cx="642942" cy="642942"/>
          </a:xfrm>
          <a:prstGeom prst="flowChartConnector">
            <a:avLst/>
          </a:prstGeom>
          <a:effectLst>
            <a:softEdge rad="12700"/>
          </a:effectLst>
        </p:spPr>
      </p:pic>
      <p:pic>
        <p:nvPicPr>
          <p:cNvPr id="15" name="14 Imagen" descr="13c3c6f3afb391591298bcda4fb2b498.jp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3428992" y="3286130"/>
            <a:ext cx="642942" cy="642942"/>
          </a:xfrm>
          <a:prstGeom prst="flowChartConnector">
            <a:avLst/>
          </a:prstGeom>
          <a:effectLst>
            <a:softEdge rad="12700"/>
          </a:effectLst>
        </p:spPr>
      </p:pic>
      <p:pic>
        <p:nvPicPr>
          <p:cNvPr id="16" name="15 Imagen" descr="13c3c6f3afb391591298bcda4fb2b498.jp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3714744" y="3857634"/>
            <a:ext cx="642942" cy="642942"/>
          </a:xfrm>
          <a:prstGeom prst="flowChartConnector">
            <a:avLst/>
          </a:prstGeom>
          <a:effectLst>
            <a:softEdge rad="12700"/>
          </a:effectLst>
        </p:spPr>
      </p:pic>
      <p:pic>
        <p:nvPicPr>
          <p:cNvPr id="17" name="16 Imagen" descr="13c3c6f3afb391591298bcda4fb2b498.jp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4786314" y="3857634"/>
            <a:ext cx="642942" cy="642942"/>
          </a:xfrm>
          <a:prstGeom prst="flowChartConnector">
            <a:avLst/>
          </a:prstGeom>
          <a:effectLst>
            <a:softEdge rad="12700"/>
          </a:effectLst>
        </p:spPr>
      </p:pic>
      <p:pic>
        <p:nvPicPr>
          <p:cNvPr id="18" name="17 Imagen" descr="13c3c6f3afb391591298bcda4fb2b498.jp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5143504" y="3286130"/>
            <a:ext cx="642942" cy="642942"/>
          </a:xfrm>
          <a:prstGeom prst="flowChartConnector">
            <a:avLst/>
          </a:prstGeom>
          <a:effectLst>
            <a:softEdge rad="12700"/>
          </a:effectLst>
        </p:spPr>
      </p:pic>
      <p:pic>
        <p:nvPicPr>
          <p:cNvPr id="19" name="18 Imagen" descr="13c3c6f3afb391591298bcda4fb2b498.jp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5429256" y="2643188"/>
            <a:ext cx="642942" cy="642942"/>
          </a:xfrm>
          <a:prstGeom prst="flowChartConnector">
            <a:avLst/>
          </a:prstGeom>
          <a:effectLst>
            <a:softEdge rad="12700"/>
          </a:effectLst>
        </p:spPr>
      </p:pic>
      <p:pic>
        <p:nvPicPr>
          <p:cNvPr id="20" name="19 Imagen" descr="13c3c6f3afb391591298bcda4fb2b498.jp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5786446" y="2071684"/>
            <a:ext cx="642942" cy="642942"/>
          </a:xfrm>
          <a:prstGeom prst="flowChartConnector">
            <a:avLst/>
          </a:prstGeom>
          <a:effectLst>
            <a:softEdge rad="12700"/>
          </a:effectLst>
        </p:spPr>
      </p:pic>
      <p:pic>
        <p:nvPicPr>
          <p:cNvPr id="21" name="20 Imagen" descr="13c3c6f3afb391591298bcda4fb2b498.jpg"/>
          <p:cNvPicPr>
            <a:picLocks noChangeAspect="1"/>
          </p:cNvPicPr>
          <p:nvPr/>
        </p:nvPicPr>
        <p:blipFill>
          <a:blip r:embed="rId3" cstate="print">
            <a:duotone>
              <a:prstClr val="black"/>
              <a:srgbClr val="FFC000">
                <a:tint val="45000"/>
                <a:satMod val="400000"/>
              </a:srgbClr>
            </a:duotone>
            <a:lum contrast="40000"/>
          </a:blip>
          <a:stretch>
            <a:fillRect/>
          </a:stretch>
        </p:blipFill>
        <p:spPr>
          <a:xfrm>
            <a:off x="6215074" y="1571618"/>
            <a:ext cx="642942" cy="642942"/>
          </a:xfrm>
          <a:prstGeom prst="flowChartConnector">
            <a:avLst/>
          </a:prstGeom>
          <a:effectLst>
            <a:softEdge rad="12700"/>
          </a:effectLst>
        </p:spPr>
      </p:pic>
      <p:pic>
        <p:nvPicPr>
          <p:cNvPr id="22" name="21 Imagen" descr="13c3c6f3afb391591298bcda4fb2b498.jp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6715140" y="1071552"/>
            <a:ext cx="642942" cy="642942"/>
          </a:xfrm>
          <a:prstGeom prst="flowChartConnector">
            <a:avLst/>
          </a:prstGeom>
          <a:effectLst>
            <a:softEdge rad="12700"/>
          </a:effectLst>
        </p:spPr>
      </p:pic>
      <p:pic>
        <p:nvPicPr>
          <p:cNvPr id="23" name="22 Imagen" descr="13c3c6f3afb391591298bcda4fb2b498.jpg"/>
          <p:cNvPicPr>
            <a:picLocks noChangeAspect="1"/>
          </p:cNvPicPr>
          <p:nvPr/>
        </p:nvPicPr>
        <p:blipFill>
          <a:blip r:embed="rId3" cstate="print">
            <a:clrChange>
              <a:clrFrom>
                <a:srgbClr val="282104"/>
              </a:clrFrom>
              <a:clrTo>
                <a:srgbClr val="282104">
                  <a:alpha val="0"/>
                </a:srgbClr>
              </a:clrTo>
            </a:clrChange>
            <a:duotone>
              <a:prstClr val="black"/>
              <a:srgbClr val="FFC000">
                <a:tint val="45000"/>
                <a:satMod val="400000"/>
              </a:srgbClr>
            </a:duotone>
            <a:lum contrast="40000"/>
          </a:blip>
          <a:stretch>
            <a:fillRect/>
          </a:stretch>
        </p:blipFill>
        <p:spPr>
          <a:xfrm>
            <a:off x="7286644" y="571486"/>
            <a:ext cx="642942" cy="642942"/>
          </a:xfrm>
          <a:prstGeom prst="flowChartConnector">
            <a:avLst/>
          </a:prstGeom>
          <a:effectLst>
            <a:softEdge rad="12700"/>
          </a:effectLst>
        </p:spPr>
      </p:pic>
      <p:pic>
        <p:nvPicPr>
          <p:cNvPr id="24" name="23 Imagen" descr="13c3c6f3afb391591298bcda4fb2b498.jp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7858148" y="214296"/>
            <a:ext cx="642942" cy="642942"/>
          </a:xfrm>
          <a:prstGeom prst="flowChartConnector">
            <a:avLst/>
          </a:prstGeom>
          <a:effectLst>
            <a:softEdge rad="12700"/>
          </a:effectLst>
        </p:spPr>
      </p:pic>
      <p:sp>
        <p:nvSpPr>
          <p:cNvPr id="25" name="24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0-#ppt_w/2"/>
                                          </p:val>
                                        </p:tav>
                                        <p:tav tm="100000">
                                          <p:val>
                                            <p:strVal val="#ppt_x"/>
                                          </p:val>
                                        </p:tav>
                                      </p:tavLst>
                                    </p:anim>
                                    <p:anim calcmode="lin" valueType="num">
                                      <p:cBhvr additive="base">
                                        <p:cTn id="34" dur="20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0-#ppt_w/2"/>
                                          </p:val>
                                        </p:tav>
                                        <p:tav tm="100000">
                                          <p:val>
                                            <p:strVal val="#ppt_x"/>
                                          </p:val>
                                        </p:tav>
                                      </p:tavLst>
                                    </p:anim>
                                    <p:anim calcmode="lin" valueType="num">
                                      <p:cBhvr additive="base">
                                        <p:cTn id="46" dur="2000" fill="hold"/>
                                        <p:tgtEl>
                                          <p:spTgt spid="16"/>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1+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1+ppt_w/2"/>
                                          </p:val>
                                        </p:tav>
                                      </p:tavLst>
                                    </p:anim>
                                    <p:anim calcmode="lin" valueType="num">
                                      <p:cBhvr additive="base">
                                        <p:cTn id="138" dur="2000"/>
                                        <p:tgtEl>
                                          <p:spTgt spid="9"/>
                                        </p:tgtEl>
                                        <p:attrNameLst>
                                          <p:attrName>ppt_y</p:attrName>
                                        </p:attrNameLst>
                                      </p:cBhvr>
                                      <p:tavLst>
                                        <p:tav tm="0">
                                          <p:val>
                                            <p:strVal val="ppt_y"/>
                                          </p:val>
                                        </p:tav>
                                        <p:tav tm="100000">
                                          <p:val>
                                            <p:strVal val="1+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1+ppt_w/2"/>
                                          </p:val>
                                        </p:tav>
                                      </p:tavLst>
                                    </p:anim>
                                    <p:anim calcmode="lin" valueType="num">
                                      <p:cBhvr additive="base">
                                        <p:cTn id="154" dur="2000"/>
                                        <p:tgtEl>
                                          <p:spTgt spid="13"/>
                                        </p:tgtEl>
                                        <p:attrNameLst>
                                          <p:attrName>ppt_y</p:attrName>
                                        </p:attrNameLst>
                                      </p:cBhvr>
                                      <p:tavLst>
                                        <p:tav tm="0">
                                          <p:val>
                                            <p:strVal val="ppt_y"/>
                                          </p:val>
                                        </p:tav>
                                        <p:tav tm="100000">
                                          <p:val>
                                            <p:strVal val="1+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1+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1+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0-ppt_w/2"/>
                                          </p:val>
                                        </p:tav>
                                      </p:tavLst>
                                    </p:anim>
                                    <p:anim calcmode="lin" valueType="num">
                                      <p:cBhvr additive="base">
                                        <p:cTn id="174" dur="2000"/>
                                        <p:tgtEl>
                                          <p:spTgt spid="8"/>
                                        </p:tgtEl>
                                        <p:attrNameLst>
                                          <p:attrName>ppt_y</p:attrName>
                                        </p:attrNameLst>
                                      </p:cBhvr>
                                      <p:tavLst>
                                        <p:tav tm="0">
                                          <p:val>
                                            <p:strVal val="ppt_y"/>
                                          </p:val>
                                        </p:tav>
                                        <p:tav tm="100000">
                                          <p:val>
                                            <p:strVal val="1+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1+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1+ppt_h/2"/>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0-ppt_w/2"/>
                                          </p:val>
                                        </p:tav>
                                      </p:tavLst>
                                    </p:anim>
                                    <p:anim calcmode="lin" valueType="num">
                                      <p:cBhvr additive="base">
                                        <p:cTn id="190" dur="2000"/>
                                        <p:tgtEl>
                                          <p:spTgt spid="20"/>
                                        </p:tgtEl>
                                        <p:attrNameLst>
                                          <p:attrName>ppt_y</p:attrName>
                                        </p:attrNameLst>
                                      </p:cBhvr>
                                      <p:tavLst>
                                        <p:tav tm="0">
                                          <p:val>
                                            <p:strVal val="ppt_y"/>
                                          </p:val>
                                        </p:tav>
                                        <p:tav tm="100000">
                                          <p:val>
                                            <p:strVal val="1+ppt_h/2"/>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0-ppt_w/2"/>
                                          </p:val>
                                        </p:tav>
                                      </p:tavLst>
                                    </p:anim>
                                    <p:anim calcmode="lin" valueType="num">
                                      <p:cBhvr additive="base">
                                        <p:cTn id="194" dur="2000"/>
                                        <p:tgtEl>
                                          <p:spTgt spid="21"/>
                                        </p:tgtEl>
                                        <p:attrNameLst>
                                          <p:attrName>ppt_y</p:attrName>
                                        </p:attrNameLst>
                                      </p:cBhvr>
                                      <p:tavLst>
                                        <p:tav tm="0">
                                          <p:val>
                                            <p:strVal val="ppt_y"/>
                                          </p:val>
                                        </p:tav>
                                        <p:tav tm="100000">
                                          <p:val>
                                            <p:strVal val="1+ppt_h/2"/>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2"/>
                                        </p:tgtEl>
                                        <p:attrNameLst>
                                          <p:attrName>ppt_x</p:attrName>
                                        </p:attrNameLst>
                                      </p:cBhvr>
                                      <p:tavLst>
                                        <p:tav tm="0">
                                          <p:val>
                                            <p:strVal val="ppt_x"/>
                                          </p:val>
                                        </p:tav>
                                        <p:tav tm="100000">
                                          <p:val>
                                            <p:strVal val="0-ppt_w/2"/>
                                          </p:val>
                                        </p:tav>
                                      </p:tavLst>
                                    </p:anim>
                                    <p:anim calcmode="lin" valueType="num">
                                      <p:cBhvr additive="base">
                                        <p:cTn id="198" dur="2000"/>
                                        <p:tgtEl>
                                          <p:spTgt spid="22"/>
                                        </p:tgtEl>
                                        <p:attrNameLst>
                                          <p:attrName>ppt_y</p:attrName>
                                        </p:attrNameLst>
                                      </p:cBhvr>
                                      <p:tavLst>
                                        <p:tav tm="0">
                                          <p:val>
                                            <p:strVal val="ppt_y"/>
                                          </p:val>
                                        </p:tav>
                                        <p:tav tm="100000">
                                          <p:val>
                                            <p:strVal val="1+ppt_h/2"/>
                                          </p:val>
                                        </p:tav>
                                      </p:tavLst>
                                    </p:anim>
                                    <p:set>
                                      <p:cBhvr>
                                        <p:cTn id="199" dur="1" fill="hold">
                                          <p:stCondLst>
                                            <p:cond delay="1999"/>
                                          </p:stCondLst>
                                        </p:cTn>
                                        <p:tgtEl>
                                          <p:spTgt spid="22"/>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3"/>
                                        </p:tgtEl>
                                        <p:attrNameLst>
                                          <p:attrName>ppt_x</p:attrName>
                                        </p:attrNameLst>
                                      </p:cBhvr>
                                      <p:tavLst>
                                        <p:tav tm="0">
                                          <p:val>
                                            <p:strVal val="ppt_x"/>
                                          </p:val>
                                        </p:tav>
                                        <p:tav tm="100000">
                                          <p:val>
                                            <p:strVal val="0-ppt_w/2"/>
                                          </p:val>
                                        </p:tav>
                                      </p:tavLst>
                                    </p:anim>
                                    <p:anim calcmode="lin" valueType="num">
                                      <p:cBhvr additive="base">
                                        <p:cTn id="202" dur="2000"/>
                                        <p:tgtEl>
                                          <p:spTgt spid="23"/>
                                        </p:tgtEl>
                                        <p:attrNameLst>
                                          <p:attrName>ppt_y</p:attrName>
                                        </p:attrNameLst>
                                      </p:cBhvr>
                                      <p:tavLst>
                                        <p:tav tm="0">
                                          <p:val>
                                            <p:strVal val="ppt_y"/>
                                          </p:val>
                                        </p:tav>
                                        <p:tav tm="100000">
                                          <p:val>
                                            <p:strVal val="1+ppt_h/2"/>
                                          </p:val>
                                        </p:tav>
                                      </p:tavLst>
                                    </p:anim>
                                    <p:set>
                                      <p:cBhvr>
                                        <p:cTn id="203" dur="1" fill="hold">
                                          <p:stCondLst>
                                            <p:cond delay="1999"/>
                                          </p:stCondLst>
                                        </p:cTn>
                                        <p:tgtEl>
                                          <p:spTgt spid="23"/>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0-ppt_w/2"/>
                                          </p:val>
                                        </p:tav>
                                      </p:tavLst>
                                    </p:anim>
                                    <p:anim calcmode="lin" valueType="num">
                                      <p:cBhvr additive="base">
                                        <p:cTn id="206" dur="2000"/>
                                        <p:tgtEl>
                                          <p:spTgt spid="24"/>
                                        </p:tgtEl>
                                        <p:attrNameLst>
                                          <p:attrName>ppt_y</p:attrName>
                                        </p:attrNameLst>
                                      </p:cBhvr>
                                      <p:tavLst>
                                        <p:tav tm="0">
                                          <p:val>
                                            <p:strVal val="ppt_y"/>
                                          </p:val>
                                        </p:tav>
                                        <p:tav tm="100000">
                                          <p:val>
                                            <p:strVal val="1+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17" presetClass="entr" presetSubtype="1" fill="hold" nodeType="withEffect">
                                  <p:stCondLst>
                                    <p:cond delay="0"/>
                                  </p:stCondLst>
                                  <p:childTnLst>
                                    <p:set>
                                      <p:cBhvr>
                                        <p:cTn id="209" dur="1" fill="hold">
                                          <p:stCondLst>
                                            <p:cond delay="0"/>
                                          </p:stCondLst>
                                        </p:cTn>
                                        <p:tgtEl>
                                          <p:spTgt spid="3"/>
                                        </p:tgtEl>
                                        <p:attrNameLst>
                                          <p:attrName>style.visibility</p:attrName>
                                        </p:attrNameLst>
                                      </p:cBhvr>
                                      <p:to>
                                        <p:strVal val="visible"/>
                                      </p:to>
                                    </p:set>
                                    <p:anim calcmode="lin" valueType="num">
                                      <p:cBhvr>
                                        <p:cTn id="210" dur="2000" fill="hold"/>
                                        <p:tgtEl>
                                          <p:spTgt spid="3"/>
                                        </p:tgtEl>
                                        <p:attrNameLst>
                                          <p:attrName>ppt_x</p:attrName>
                                        </p:attrNameLst>
                                      </p:cBhvr>
                                      <p:tavLst>
                                        <p:tav tm="0">
                                          <p:val>
                                            <p:strVal val="#ppt_x"/>
                                          </p:val>
                                        </p:tav>
                                        <p:tav tm="100000">
                                          <p:val>
                                            <p:strVal val="#ppt_x"/>
                                          </p:val>
                                        </p:tav>
                                      </p:tavLst>
                                    </p:anim>
                                    <p:anim calcmode="lin" valueType="num">
                                      <p:cBhvr>
                                        <p:cTn id="211" dur="2000" fill="hold"/>
                                        <p:tgtEl>
                                          <p:spTgt spid="3"/>
                                        </p:tgtEl>
                                        <p:attrNameLst>
                                          <p:attrName>ppt_y</p:attrName>
                                        </p:attrNameLst>
                                      </p:cBhvr>
                                      <p:tavLst>
                                        <p:tav tm="0">
                                          <p:val>
                                            <p:strVal val="#ppt_y-#ppt_h/2"/>
                                          </p:val>
                                        </p:tav>
                                        <p:tav tm="100000">
                                          <p:val>
                                            <p:strVal val="#ppt_y"/>
                                          </p:val>
                                        </p:tav>
                                      </p:tavLst>
                                    </p:anim>
                                    <p:anim calcmode="lin" valueType="num">
                                      <p:cBhvr>
                                        <p:cTn id="212" dur="2000" fill="hold"/>
                                        <p:tgtEl>
                                          <p:spTgt spid="3"/>
                                        </p:tgtEl>
                                        <p:attrNameLst>
                                          <p:attrName>ppt_w</p:attrName>
                                        </p:attrNameLst>
                                      </p:cBhvr>
                                      <p:tavLst>
                                        <p:tav tm="0">
                                          <p:val>
                                            <p:strVal val="#ppt_w"/>
                                          </p:val>
                                        </p:tav>
                                        <p:tav tm="100000">
                                          <p:val>
                                            <p:strVal val="#ppt_w"/>
                                          </p:val>
                                        </p:tav>
                                      </p:tavLst>
                                    </p:anim>
                                    <p:anim calcmode="lin" valueType="num">
                                      <p:cBhvr>
                                        <p:cTn id="213"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4000">
              <a:srgbClr val="B51B9F"/>
            </a:gs>
            <a:gs pos="50000">
              <a:srgbClr val="FFC5FF">
                <a:shade val="67500"/>
                <a:satMod val="115000"/>
              </a:srgbClr>
            </a:gs>
            <a:gs pos="100000">
              <a:srgbClr val="FFC5FF">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3" name="2 Imagen" descr="stock-photo-75974951.jpg"/>
          <p:cNvPicPr>
            <a:picLocks noChangeAspect="1"/>
          </p:cNvPicPr>
          <p:nvPr/>
        </p:nvPicPr>
        <p:blipFill>
          <a:blip r:embed="rId2"/>
          <a:stretch>
            <a:fillRect/>
          </a:stretch>
        </p:blipFill>
        <p:spPr>
          <a:xfrm>
            <a:off x="0" y="0"/>
            <a:ext cx="9141768" cy="5143500"/>
          </a:xfrm>
          <a:prstGeom prst="rect">
            <a:avLst/>
          </a:prstGeom>
        </p:spPr>
      </p:pic>
      <p:pic>
        <p:nvPicPr>
          <p:cNvPr id="5" name="4 Imagen" descr="2bfb04ad814c4995f0c537c68db5cd0b-multicolor-swirls-circle-logo-by-vexels.png"/>
          <p:cNvPicPr>
            <a:picLocks noChangeAspect="1"/>
          </p:cNvPicPr>
          <p:nvPr/>
        </p:nvPicPr>
        <p:blipFill>
          <a:blip r:embed="rId3" cstate="print">
            <a:duotone>
              <a:schemeClr val="bg2">
                <a:shade val="45000"/>
                <a:satMod val="135000"/>
              </a:schemeClr>
              <a:prstClr val="white"/>
            </a:duotone>
            <a:lum bright="40000" contrast="40000"/>
          </a:blip>
          <a:srcRect t="2506" b="5006"/>
          <a:stretch>
            <a:fillRect/>
          </a:stretch>
        </p:blipFill>
        <p:spPr>
          <a:xfrm>
            <a:off x="4143372" y="2214560"/>
            <a:ext cx="926886" cy="857256"/>
          </a:xfrm>
          <a:prstGeom prst="rect">
            <a:avLst/>
          </a:prstGeom>
        </p:spPr>
      </p:pic>
      <p:pic>
        <p:nvPicPr>
          <p:cNvPr id="6" name="5 Imagen" descr="2bfb04ad814c4995f0c537c68db5cd0b-multicolor-swirls-circle-logo-by-vexels.png"/>
          <p:cNvPicPr>
            <a:picLocks noChangeAspect="1"/>
          </p:cNvPicPr>
          <p:nvPr/>
        </p:nvPicPr>
        <p:blipFill>
          <a:blip r:embed="rId4">
            <a:duotone>
              <a:prstClr val="black"/>
              <a:srgbClr val="FF99FF">
                <a:tint val="45000"/>
                <a:satMod val="400000"/>
              </a:srgbClr>
            </a:duotone>
            <a:lum contrast="40000"/>
          </a:blip>
          <a:srcRect t="2506" b="5006"/>
          <a:stretch>
            <a:fillRect/>
          </a:stretch>
        </p:blipFill>
        <p:spPr>
          <a:xfrm>
            <a:off x="3286116" y="1428742"/>
            <a:ext cx="2693515" cy="2491171"/>
          </a:xfrm>
          <a:prstGeom prst="rect">
            <a:avLst/>
          </a:prstGeom>
        </p:spPr>
      </p:pic>
      <p:sp>
        <p:nvSpPr>
          <p:cNvPr id="7" name="6 Rectángulo"/>
          <p:cNvSpPr/>
          <p:nvPr/>
        </p:nvSpPr>
        <p:spPr>
          <a:xfrm>
            <a:off x="-500098" y="-428646"/>
            <a:ext cx="10287072" cy="5929354"/>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8" presetClass="emph" presetSubtype="0" autoRev="1" fill="hold" nodeType="withEffect">
                                  <p:stCondLst>
                                    <p:cond delay="0"/>
                                  </p:stCondLst>
                                  <p:childTnLst>
                                    <p:animRot by="21600000">
                                      <p:cBhvr>
                                        <p:cTn id="20" dur="2000" fill="hold"/>
                                        <p:tgtEl>
                                          <p:spTgt spid="5"/>
                                        </p:tgtEl>
                                        <p:attrNameLst>
                                          <p:attrName>r</p:attrName>
                                        </p:attrNameLst>
                                      </p:cBhvr>
                                    </p:animRot>
                                  </p:childTnLst>
                                </p:cTn>
                              </p:par>
                              <p:par>
                                <p:cTn id="21" presetID="8" presetClass="emph" presetSubtype="0" autoRev="1" fill="hold" nodeType="withEffect">
                                  <p:stCondLst>
                                    <p:cond delay="0"/>
                                  </p:stCondLst>
                                  <p:childTnLst>
                                    <p:animRot by="-21600000">
                                      <p:cBhvr>
                                        <p:cTn id="22" dur="2000" fill="hold"/>
                                        <p:tgtEl>
                                          <p:spTgt spid="6"/>
                                        </p:tgtEl>
                                        <p:attrNameLst>
                                          <p:attrName>r</p:attrName>
                                        </p:attrNameLst>
                                      </p:cBhvr>
                                    </p:animRot>
                                  </p:childTnLst>
                                </p:cTn>
                              </p:par>
                            </p:childTnLst>
                          </p:cTn>
                        </p:par>
                        <p:par>
                          <p:cTn id="23" fill="hold">
                            <p:stCondLst>
                              <p:cond delay="4000"/>
                            </p:stCondLst>
                            <p:childTnLst>
                              <p:par>
                                <p:cTn id="24" presetID="23" presetClass="exit" presetSubtype="544" fill="hold" nodeType="afterEffect">
                                  <p:stCondLst>
                                    <p:cond delay="0"/>
                                  </p:stCondLst>
                                  <p:childTnLst>
                                    <p:anim calcmode="lin" valueType="num">
                                      <p:cBhvr>
                                        <p:cTn id="25" dur="2000"/>
                                        <p:tgtEl>
                                          <p:spTgt spid="5"/>
                                        </p:tgtEl>
                                        <p:attrNameLst>
                                          <p:attrName>ppt_w</p:attrName>
                                        </p:attrNameLst>
                                      </p:cBhvr>
                                      <p:tavLst>
                                        <p:tav tm="0">
                                          <p:val>
                                            <p:strVal val="ppt_w"/>
                                          </p:val>
                                        </p:tav>
                                        <p:tav tm="100000">
                                          <p:val>
                                            <p:fltVal val="0"/>
                                          </p:val>
                                        </p:tav>
                                      </p:tavLst>
                                    </p:anim>
                                    <p:anim calcmode="lin" valueType="num">
                                      <p:cBhvr>
                                        <p:cTn id="26" dur="2000"/>
                                        <p:tgtEl>
                                          <p:spTgt spid="5"/>
                                        </p:tgtEl>
                                        <p:attrNameLst>
                                          <p:attrName>ppt_h</p:attrName>
                                        </p:attrNameLst>
                                      </p:cBhvr>
                                      <p:tavLst>
                                        <p:tav tm="0">
                                          <p:val>
                                            <p:strVal val="ppt_h"/>
                                          </p:val>
                                        </p:tav>
                                        <p:tav tm="100000">
                                          <p:val>
                                            <p:fltVal val="0"/>
                                          </p:val>
                                        </p:tav>
                                      </p:tavLst>
                                    </p:anim>
                                    <p:anim calcmode="lin" valueType="num">
                                      <p:cBhvr>
                                        <p:cTn id="27" dur="2000"/>
                                        <p:tgtEl>
                                          <p:spTgt spid="5"/>
                                        </p:tgtEl>
                                        <p:attrNameLst>
                                          <p:attrName>ppt_x</p:attrName>
                                        </p:attrNameLst>
                                      </p:cBhvr>
                                      <p:tavLst>
                                        <p:tav tm="0">
                                          <p:val>
                                            <p:strVal val="ppt_x"/>
                                          </p:val>
                                        </p:tav>
                                        <p:tav tm="100000">
                                          <p:val>
                                            <p:fltVal val="0.5"/>
                                          </p:val>
                                        </p:tav>
                                      </p:tavLst>
                                    </p:anim>
                                    <p:anim calcmode="lin" valueType="num">
                                      <p:cBhvr>
                                        <p:cTn id="28" dur="2000"/>
                                        <p:tgtEl>
                                          <p:spTgt spid="5"/>
                                        </p:tgtEl>
                                        <p:attrNameLst>
                                          <p:attrName>ppt_y</p:attrName>
                                        </p:attrNameLst>
                                      </p:cBhvr>
                                      <p:tavLst>
                                        <p:tav tm="0">
                                          <p:val>
                                            <p:strVal val="ppt_y"/>
                                          </p:val>
                                        </p:tav>
                                        <p:tav tm="100000">
                                          <p:val>
                                            <p:fltVal val="0.5"/>
                                          </p:val>
                                        </p:tav>
                                      </p:tavLst>
                                    </p:anim>
                                    <p:set>
                                      <p:cBhvr>
                                        <p:cTn id="29" dur="1" fill="hold">
                                          <p:stCondLst>
                                            <p:cond delay="1999"/>
                                          </p:stCondLst>
                                        </p:cTn>
                                        <p:tgtEl>
                                          <p:spTgt spid="5"/>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6"/>
                                        </p:tgtEl>
                                        <p:attrNameLst>
                                          <p:attrName>ppt_w</p:attrName>
                                        </p:attrNameLst>
                                      </p:cBhvr>
                                      <p:tavLst>
                                        <p:tav tm="0">
                                          <p:val>
                                            <p:strVal val="ppt_w"/>
                                          </p:val>
                                        </p:tav>
                                        <p:tav tm="100000">
                                          <p:val>
                                            <p:fltVal val="0"/>
                                          </p:val>
                                        </p:tav>
                                      </p:tavLst>
                                    </p:anim>
                                    <p:anim calcmode="lin" valueType="num">
                                      <p:cBhvr>
                                        <p:cTn id="32" dur="2000"/>
                                        <p:tgtEl>
                                          <p:spTgt spid="6"/>
                                        </p:tgtEl>
                                        <p:attrNameLst>
                                          <p:attrName>ppt_h</p:attrName>
                                        </p:attrNameLst>
                                      </p:cBhvr>
                                      <p:tavLst>
                                        <p:tav tm="0">
                                          <p:val>
                                            <p:strVal val="ppt_h"/>
                                          </p:val>
                                        </p:tav>
                                        <p:tav tm="100000">
                                          <p:val>
                                            <p:fltVal val="0"/>
                                          </p:val>
                                        </p:tav>
                                      </p:tavLst>
                                    </p:anim>
                                    <p:anim calcmode="lin" valueType="num">
                                      <p:cBhvr>
                                        <p:cTn id="33" dur="2000"/>
                                        <p:tgtEl>
                                          <p:spTgt spid="6"/>
                                        </p:tgtEl>
                                        <p:attrNameLst>
                                          <p:attrName>ppt_x</p:attrName>
                                        </p:attrNameLst>
                                      </p:cBhvr>
                                      <p:tavLst>
                                        <p:tav tm="0">
                                          <p:val>
                                            <p:strVal val="ppt_x"/>
                                          </p:val>
                                        </p:tav>
                                        <p:tav tm="100000">
                                          <p:val>
                                            <p:fltVal val="0.5"/>
                                          </p:val>
                                        </p:tav>
                                      </p:tavLst>
                                    </p:anim>
                                    <p:anim calcmode="lin" valueType="num">
                                      <p:cBhvr>
                                        <p:cTn id="34" dur="2000"/>
                                        <p:tgtEl>
                                          <p:spTgt spid="6"/>
                                        </p:tgtEl>
                                        <p:attrNameLst>
                                          <p:attrName>ppt_y</p:attrName>
                                        </p:attrNameLst>
                                      </p:cBhvr>
                                      <p:tavLst>
                                        <p:tav tm="0">
                                          <p:val>
                                            <p:strVal val="ppt_y"/>
                                          </p:val>
                                        </p:tav>
                                        <p:tav tm="100000">
                                          <p:val>
                                            <p:fltVal val="0.5"/>
                                          </p:val>
                                        </p:tav>
                                      </p:tavLst>
                                    </p:anim>
                                    <p:set>
                                      <p:cBhvr>
                                        <p:cTn id="35" dur="1" fill="hold">
                                          <p:stCondLst>
                                            <p:cond delay="1999"/>
                                          </p:stCondLst>
                                        </p:cTn>
                                        <p:tgtEl>
                                          <p:spTgt spid="6"/>
                                        </p:tgtEl>
                                        <p:attrNameLst>
                                          <p:attrName>style.visibility</p:attrName>
                                        </p:attrNameLst>
                                      </p:cBhvr>
                                      <p:to>
                                        <p:strVal val="hidden"/>
                                      </p:to>
                                    </p:set>
                                  </p:childTnLst>
                                </p:cTn>
                              </p:par>
                              <p:par>
                                <p:cTn id="36" presetID="8" presetClass="emph" presetSubtype="0" autoRev="1" fill="hold"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6"/>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2000" fill="hold"/>
                                        <p:tgtEl>
                                          <p:spTgt spid="3"/>
                                        </p:tgtEl>
                                        <p:attrNameLst>
                                          <p:attrName>ppt_w</p:attrName>
                                        </p:attrNameLst>
                                      </p:cBhvr>
                                      <p:tavLst>
                                        <p:tav tm="0">
                                          <p:val>
                                            <p:strVal val="4/3*#ppt_w"/>
                                          </p:val>
                                        </p:tav>
                                        <p:tav tm="100000">
                                          <p:val>
                                            <p:strVal val="#ppt_w"/>
                                          </p:val>
                                        </p:tav>
                                      </p:tavLst>
                                    </p:anim>
                                    <p:anim calcmode="lin" valueType="num">
                                      <p:cBhvr>
                                        <p:cTn id="43" dur="2000" fill="hold"/>
                                        <p:tgtEl>
                                          <p:spTgt spid="3"/>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wheel(2)">
                                      <p:cBhvr>
                                        <p:cTn id="4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990033"/>
            </a:gs>
            <a:gs pos="50000">
              <a:srgbClr val="FFCCCC">
                <a:shade val="67500"/>
                <a:satMod val="115000"/>
              </a:srgbClr>
            </a:gs>
            <a:gs pos="100000">
              <a:srgbClr val="FFCC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b4e64933.png"/>
          <p:cNvPicPr>
            <a:picLocks noChangeAspect="1"/>
          </p:cNvPicPr>
          <p:nvPr/>
        </p:nvPicPr>
        <p:blipFill>
          <a:blip r:embed="rId2"/>
          <a:stretch>
            <a:fillRect/>
          </a:stretch>
        </p:blipFill>
        <p:spPr>
          <a:xfrm>
            <a:off x="1666068" y="0"/>
            <a:ext cx="5811864" cy="5143500"/>
          </a:xfrm>
          <a:prstGeom prst="rect">
            <a:avLst/>
          </a:prstGeom>
        </p:spPr>
      </p:pic>
      <p:sp>
        <p:nvSpPr>
          <p:cNvPr id="4" name="3 CuadroTexto"/>
          <p:cNvSpPr txBox="1"/>
          <p:nvPr/>
        </p:nvSpPr>
        <p:spPr>
          <a:xfrm>
            <a:off x="2786050" y="1857370"/>
            <a:ext cx="3500462" cy="1323439"/>
          </a:xfrm>
          <a:prstGeom prst="rect">
            <a:avLst/>
          </a:prstGeom>
          <a:noFill/>
        </p:spPr>
        <p:txBody>
          <a:bodyPr wrap="square" rtlCol="0">
            <a:spAutoFit/>
          </a:bodyPr>
          <a:lstStyle/>
          <a:p>
            <a:pPr algn="ctr"/>
            <a:r>
              <a:rPr lang="es-PE" sz="1600" dirty="0" smtClean="0"/>
              <a:t>En la mayor parte de las flores este proceso tiene lugar durante el día, así que, si queremos que el aire se renueve las 24 horas, debemos combinarlas con otras procedentes de climas cálidos que la realizan por la noche, como las orquídeas.</a:t>
            </a:r>
            <a:endParaRPr lang="es-PE" sz="1600" dirty="0"/>
          </a:p>
        </p:txBody>
      </p:sp>
      <p:sp>
        <p:nvSpPr>
          <p:cNvPr id="5" name="4 Rectángulo"/>
          <p:cNvSpPr/>
          <p:nvPr/>
        </p:nvSpPr>
        <p:spPr>
          <a:xfrm>
            <a:off x="-500098" y="-428646"/>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DBDFF"/>
            </a:gs>
            <a:gs pos="50000">
              <a:srgbClr val="3F3FFF">
                <a:shade val="67500"/>
                <a:satMod val="115000"/>
              </a:srgbClr>
            </a:gs>
            <a:gs pos="100000">
              <a:srgbClr val="3F3FFF">
                <a:shade val="100000"/>
                <a:satMod val="115000"/>
              </a:srgbClr>
            </a:gs>
          </a:gsLst>
          <a:lin ang="13500000" scaled="1"/>
          <a:tileRect/>
        </a:gradFill>
        <a:effectLst/>
      </p:bgPr>
    </p:bg>
    <p:spTree>
      <p:nvGrpSpPr>
        <p:cNvPr id="1" name=""/>
        <p:cNvGrpSpPr/>
        <p:nvPr/>
      </p:nvGrpSpPr>
      <p:grpSpPr>
        <a:xfrm>
          <a:off x="0" y="0"/>
          <a:ext cx="0" cy="0"/>
          <a:chOff x="0" y="0"/>
          <a:chExt cx="0" cy="0"/>
        </a:xfrm>
      </p:grpSpPr>
      <p:pic>
        <p:nvPicPr>
          <p:cNvPr id="3" name="2 Imagen" descr="stock-photo-83128503.jpg"/>
          <p:cNvPicPr>
            <a:picLocks noChangeAspect="1"/>
          </p:cNvPicPr>
          <p:nvPr/>
        </p:nvPicPr>
        <p:blipFill>
          <a:blip r:embed="rId2"/>
          <a:stretch>
            <a:fillRect/>
          </a:stretch>
        </p:blipFill>
        <p:spPr>
          <a:xfrm>
            <a:off x="25977" y="0"/>
            <a:ext cx="9118023" cy="5143500"/>
          </a:xfrm>
          <a:prstGeom prst="rect">
            <a:avLst/>
          </a:prstGeom>
        </p:spPr>
      </p:pic>
      <p:pic>
        <p:nvPicPr>
          <p:cNvPr id="6" name="5 Imagen" descr="674440_flag_512x512.png"/>
          <p:cNvPicPr>
            <a:picLocks noChangeAspect="1"/>
          </p:cNvPicPr>
          <p:nvPr/>
        </p:nvPicPr>
        <p:blipFill>
          <a:blip r:embed="rId3" cstate="print"/>
          <a:stretch>
            <a:fillRect/>
          </a:stretch>
        </p:blipFill>
        <p:spPr>
          <a:xfrm>
            <a:off x="8424695" y="0"/>
            <a:ext cx="719305" cy="719305"/>
          </a:xfrm>
          <a:prstGeom prst="rect">
            <a:avLst/>
          </a:prstGeom>
          <a:effectLst>
            <a:reflection blurRad="6350" stA="50000" endA="295" endPos="92000" dist="101600" dir="5400000" sy="-100000" algn="bl" rotWithShape="0"/>
          </a:effectLst>
        </p:spPr>
      </p:pic>
      <p:pic>
        <p:nvPicPr>
          <p:cNvPr id="7" name="6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722638" y="571486"/>
            <a:ext cx="719305" cy="719305"/>
          </a:xfrm>
          <a:prstGeom prst="rect">
            <a:avLst/>
          </a:prstGeom>
          <a:effectLst>
            <a:reflection blurRad="6350" stA="50000" endA="295" endPos="92000" dist="101600" dir="5400000" sy="-100000" algn="bl" rotWithShape="0"/>
          </a:effectLst>
        </p:spPr>
      </p:pic>
      <p:pic>
        <p:nvPicPr>
          <p:cNvPr id="8" name="7 Imagen" descr="674440_flag_512x512.png"/>
          <p:cNvPicPr>
            <a:picLocks noChangeAspect="1"/>
          </p:cNvPicPr>
          <p:nvPr/>
        </p:nvPicPr>
        <p:blipFill>
          <a:blip r:embed="rId3" cstate="print"/>
          <a:stretch>
            <a:fillRect/>
          </a:stretch>
        </p:blipFill>
        <p:spPr>
          <a:xfrm>
            <a:off x="7020580" y="1214428"/>
            <a:ext cx="719305" cy="719305"/>
          </a:xfrm>
          <a:prstGeom prst="rect">
            <a:avLst/>
          </a:prstGeom>
          <a:effectLst>
            <a:reflection blurRad="6350" stA="50000" endA="295" endPos="92000" dist="101600" dir="5400000" sy="-100000" algn="bl" rotWithShape="0"/>
          </a:effectLst>
        </p:spPr>
      </p:pic>
      <p:pic>
        <p:nvPicPr>
          <p:cNvPr id="9" name="8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6318522" y="1571618"/>
            <a:ext cx="719305" cy="719305"/>
          </a:xfrm>
          <a:prstGeom prst="rect">
            <a:avLst/>
          </a:prstGeom>
          <a:effectLst>
            <a:reflection blurRad="6350" stA="50000" endA="295" endPos="92000" dist="101600" dir="5400000" sy="-100000" algn="bl" rotWithShape="0"/>
          </a:effectLst>
        </p:spPr>
      </p:pic>
      <p:pic>
        <p:nvPicPr>
          <p:cNvPr id="10" name="9 Imagen" descr="674440_flag_512x512.png"/>
          <p:cNvPicPr>
            <a:picLocks noChangeAspect="1"/>
          </p:cNvPicPr>
          <p:nvPr/>
        </p:nvPicPr>
        <p:blipFill>
          <a:blip r:embed="rId3" cstate="print"/>
          <a:stretch>
            <a:fillRect/>
          </a:stretch>
        </p:blipFill>
        <p:spPr>
          <a:xfrm>
            <a:off x="5616464" y="2071684"/>
            <a:ext cx="719305" cy="719305"/>
          </a:xfrm>
          <a:prstGeom prst="rect">
            <a:avLst/>
          </a:prstGeom>
          <a:effectLst>
            <a:reflection blurRad="6350" stA="50000" endA="295" endPos="92000" dist="101600" dir="5400000" sy="-100000" algn="bl" rotWithShape="0"/>
          </a:effectLst>
        </p:spPr>
      </p:pic>
      <p:pic>
        <p:nvPicPr>
          <p:cNvPr id="11" name="10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914406" y="2428874"/>
            <a:ext cx="719305" cy="719305"/>
          </a:xfrm>
          <a:prstGeom prst="rect">
            <a:avLst/>
          </a:prstGeom>
          <a:effectLst>
            <a:reflection blurRad="6350" stA="50000" endA="295" endPos="92000" dist="101600" dir="5400000" sy="-100000" algn="bl" rotWithShape="0"/>
          </a:effectLst>
        </p:spPr>
      </p:pic>
      <p:pic>
        <p:nvPicPr>
          <p:cNvPr id="12" name="11 Imagen" descr="674440_flag_512x512.png"/>
          <p:cNvPicPr>
            <a:picLocks noChangeAspect="1"/>
          </p:cNvPicPr>
          <p:nvPr/>
        </p:nvPicPr>
        <p:blipFill>
          <a:blip r:embed="rId3" cstate="print"/>
          <a:stretch>
            <a:fillRect/>
          </a:stretch>
        </p:blipFill>
        <p:spPr>
          <a:xfrm>
            <a:off x="4212348" y="2786064"/>
            <a:ext cx="719305" cy="719305"/>
          </a:xfrm>
          <a:prstGeom prst="rect">
            <a:avLst/>
          </a:prstGeom>
          <a:effectLst>
            <a:reflection blurRad="6350" stA="50000" endA="295" endPos="92000" dist="101600" dir="5400000" sy="-100000" algn="bl" rotWithShape="0"/>
          </a:effectLst>
        </p:spPr>
      </p:pic>
      <p:pic>
        <p:nvPicPr>
          <p:cNvPr id="13" name="12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510290" y="3071816"/>
            <a:ext cx="719305" cy="719305"/>
          </a:xfrm>
          <a:prstGeom prst="rect">
            <a:avLst/>
          </a:prstGeom>
          <a:effectLst>
            <a:reflection blurRad="6350" stA="50000" endA="295" endPos="92000" dist="101600" dir="5400000" sy="-100000" algn="bl" rotWithShape="0"/>
          </a:effectLst>
        </p:spPr>
      </p:pic>
      <p:pic>
        <p:nvPicPr>
          <p:cNvPr id="14" name="13 Imagen" descr="674440_flag_512x512.png"/>
          <p:cNvPicPr>
            <a:picLocks noChangeAspect="1"/>
          </p:cNvPicPr>
          <p:nvPr/>
        </p:nvPicPr>
        <p:blipFill>
          <a:blip r:embed="rId3" cstate="print"/>
          <a:stretch>
            <a:fillRect/>
          </a:stretch>
        </p:blipFill>
        <p:spPr>
          <a:xfrm>
            <a:off x="2808232" y="3357568"/>
            <a:ext cx="719305" cy="719305"/>
          </a:xfrm>
          <a:prstGeom prst="rect">
            <a:avLst/>
          </a:prstGeom>
          <a:effectLst>
            <a:reflection blurRad="6350" stA="50000" endA="295" endPos="92000" dist="101600" dir="5400000" sy="-100000" algn="bl" rotWithShape="0"/>
          </a:effectLst>
        </p:spPr>
      </p:pic>
      <p:pic>
        <p:nvPicPr>
          <p:cNvPr id="15" name="14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106174" y="3643320"/>
            <a:ext cx="719305" cy="719305"/>
          </a:xfrm>
          <a:prstGeom prst="rect">
            <a:avLst/>
          </a:prstGeom>
          <a:effectLst>
            <a:reflection blurRad="6350" stA="50000" endA="295" endPos="92000" dist="101600" dir="5400000" sy="-100000" algn="bl" rotWithShape="0"/>
          </a:effectLst>
        </p:spPr>
      </p:pic>
      <p:pic>
        <p:nvPicPr>
          <p:cNvPr id="16" name="15 Imagen" descr="674440_flag_512x512.png"/>
          <p:cNvPicPr>
            <a:picLocks noChangeAspect="1"/>
          </p:cNvPicPr>
          <p:nvPr/>
        </p:nvPicPr>
        <p:blipFill>
          <a:blip r:embed="rId3" cstate="print"/>
          <a:stretch>
            <a:fillRect/>
          </a:stretch>
        </p:blipFill>
        <p:spPr>
          <a:xfrm>
            <a:off x="1404116" y="3929072"/>
            <a:ext cx="719305" cy="719305"/>
          </a:xfrm>
          <a:prstGeom prst="rect">
            <a:avLst/>
          </a:prstGeom>
          <a:effectLst>
            <a:reflection blurRad="6350" stA="50000" endA="295" endPos="92000" dist="101600" dir="5400000" sy="-100000" algn="bl" rotWithShape="0"/>
          </a:effectLst>
        </p:spPr>
      </p:pic>
      <p:pic>
        <p:nvPicPr>
          <p:cNvPr id="17" name="16 Imagen" descr="674440_flag_512x512.png"/>
          <p:cNvPicPr>
            <a:picLocks noChangeAspect="1"/>
          </p:cNvPicPr>
          <p:nvPr/>
        </p:nvPicPr>
        <p:blipFill>
          <a:blip r:embed="rId3" cstate="print"/>
          <a:stretch>
            <a:fillRect/>
          </a:stretch>
        </p:blipFill>
        <p:spPr>
          <a:xfrm>
            <a:off x="0" y="4424195"/>
            <a:ext cx="719305" cy="719305"/>
          </a:xfrm>
          <a:prstGeom prst="rect">
            <a:avLst/>
          </a:prstGeom>
          <a:effectLst>
            <a:reflection blurRad="6350" stA="50000" endA="295" endPos="92000" dist="101600" dir="5400000" sy="-100000" algn="bl" rotWithShape="0"/>
          </a:effectLst>
        </p:spPr>
      </p:pic>
      <p:pic>
        <p:nvPicPr>
          <p:cNvPr id="18" name="17 Imagen" descr="674440_flag_512x512.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14348" y="4214824"/>
            <a:ext cx="719305" cy="719305"/>
          </a:xfrm>
          <a:prstGeom prst="rect">
            <a:avLst/>
          </a:prstGeom>
          <a:effectLst>
            <a:reflection blurRad="6350" stA="50000" endA="295" endPos="92000" dist="101600" dir="5400000" sy="-100000" algn="bl" rotWithShape="0"/>
          </a:effectLst>
        </p:spPr>
      </p:pic>
      <p:sp>
        <p:nvSpPr>
          <p:cNvPr id="19" name="18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0-#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8"/>
                                        </p:tgtEl>
                                        <p:attrNameLst>
                                          <p:attrName>r</p:attrName>
                                        </p:attrNameLst>
                                      </p:cBhvr>
                                    </p:animRot>
                                  </p:childTnLst>
                                </p:cTn>
                              </p:par>
                            </p:childTnLst>
                          </p:cTn>
                        </p:par>
                        <p:par>
                          <p:cTn id="85" fill="hold">
                            <p:stCondLst>
                              <p:cond delay="4000"/>
                            </p:stCondLst>
                            <p:childTnLst>
                              <p:par>
                                <p:cTn id="86" presetID="2" presetClass="exit" presetSubtype="12" fill="hold" nodeType="afterEffect">
                                  <p:stCondLst>
                                    <p:cond delay="0"/>
                                  </p:stCondLst>
                                  <p:childTnLst>
                                    <p:anim calcmode="lin" valueType="num">
                                      <p:cBhvr additive="base">
                                        <p:cTn id="87" dur="2000"/>
                                        <p:tgtEl>
                                          <p:spTgt spid="6"/>
                                        </p:tgtEl>
                                        <p:attrNameLst>
                                          <p:attrName>ppt_x</p:attrName>
                                        </p:attrNameLst>
                                      </p:cBhvr>
                                      <p:tavLst>
                                        <p:tav tm="0">
                                          <p:val>
                                            <p:strVal val="ppt_x"/>
                                          </p:val>
                                        </p:tav>
                                        <p:tav tm="100000">
                                          <p:val>
                                            <p:strVal val="0-ppt_w/2"/>
                                          </p:val>
                                        </p:tav>
                                      </p:tavLst>
                                    </p:anim>
                                    <p:anim calcmode="lin" valueType="num">
                                      <p:cBhvr additive="base">
                                        <p:cTn id="88" dur="2000"/>
                                        <p:tgtEl>
                                          <p:spTgt spid="6"/>
                                        </p:tgtEl>
                                        <p:attrNameLst>
                                          <p:attrName>ppt_y</p:attrName>
                                        </p:attrNameLst>
                                      </p:cBhvr>
                                      <p:tavLst>
                                        <p:tav tm="0">
                                          <p:val>
                                            <p:strVal val="ppt_y"/>
                                          </p:val>
                                        </p:tav>
                                        <p:tav tm="100000">
                                          <p:val>
                                            <p:strVal val="1+ppt_h/2"/>
                                          </p:val>
                                        </p:tav>
                                      </p:tavLst>
                                    </p:anim>
                                    <p:set>
                                      <p:cBhvr>
                                        <p:cTn id="89" dur="1" fill="hold">
                                          <p:stCondLst>
                                            <p:cond delay="1999"/>
                                          </p:stCondLst>
                                        </p:cTn>
                                        <p:tgtEl>
                                          <p:spTgt spid="6"/>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7"/>
                                        </p:tgtEl>
                                        <p:attrNameLst>
                                          <p:attrName>ppt_x</p:attrName>
                                        </p:attrNameLst>
                                      </p:cBhvr>
                                      <p:tavLst>
                                        <p:tav tm="0">
                                          <p:val>
                                            <p:strVal val="ppt_x"/>
                                          </p:val>
                                        </p:tav>
                                        <p:tav tm="100000">
                                          <p:val>
                                            <p:strVal val="0-ppt_w/2"/>
                                          </p:val>
                                        </p:tav>
                                      </p:tavLst>
                                    </p:anim>
                                    <p:anim calcmode="lin" valueType="num">
                                      <p:cBhvr additive="base">
                                        <p:cTn id="92" dur="2000"/>
                                        <p:tgtEl>
                                          <p:spTgt spid="7"/>
                                        </p:tgtEl>
                                        <p:attrNameLst>
                                          <p:attrName>ppt_y</p:attrName>
                                        </p:attrNameLst>
                                      </p:cBhvr>
                                      <p:tavLst>
                                        <p:tav tm="0">
                                          <p:val>
                                            <p:strVal val="ppt_y"/>
                                          </p:val>
                                        </p:tav>
                                        <p:tav tm="100000">
                                          <p:val>
                                            <p:strVal val="1+ppt_h/2"/>
                                          </p:val>
                                        </p:tav>
                                      </p:tavLst>
                                    </p:anim>
                                    <p:set>
                                      <p:cBhvr>
                                        <p:cTn id="93" dur="1" fill="hold">
                                          <p:stCondLst>
                                            <p:cond delay="1999"/>
                                          </p:stCondLst>
                                        </p:cTn>
                                        <p:tgtEl>
                                          <p:spTgt spid="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8"/>
                                        </p:tgtEl>
                                        <p:attrNameLst>
                                          <p:attrName>ppt_x</p:attrName>
                                        </p:attrNameLst>
                                      </p:cBhvr>
                                      <p:tavLst>
                                        <p:tav tm="0">
                                          <p:val>
                                            <p:strVal val="ppt_x"/>
                                          </p:val>
                                        </p:tav>
                                        <p:tav tm="100000">
                                          <p:val>
                                            <p:strVal val="0-ppt_w/2"/>
                                          </p:val>
                                        </p:tav>
                                      </p:tavLst>
                                    </p:anim>
                                    <p:anim calcmode="lin" valueType="num">
                                      <p:cBhvr additive="base">
                                        <p:cTn id="96" dur="2000"/>
                                        <p:tgtEl>
                                          <p:spTgt spid="8"/>
                                        </p:tgtEl>
                                        <p:attrNameLst>
                                          <p:attrName>ppt_y</p:attrName>
                                        </p:attrNameLst>
                                      </p:cBhvr>
                                      <p:tavLst>
                                        <p:tav tm="0">
                                          <p:val>
                                            <p:strVal val="ppt_y"/>
                                          </p:val>
                                        </p:tav>
                                        <p:tav tm="100000">
                                          <p:val>
                                            <p:strVal val="1+ppt_h/2"/>
                                          </p:val>
                                        </p:tav>
                                      </p:tavLst>
                                    </p:anim>
                                    <p:set>
                                      <p:cBhvr>
                                        <p:cTn id="97" dur="1" fill="hold">
                                          <p:stCondLst>
                                            <p:cond delay="1999"/>
                                          </p:stCondLst>
                                        </p:cTn>
                                        <p:tgtEl>
                                          <p:spTgt spid="8"/>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0-ppt_w/2"/>
                                          </p:val>
                                        </p:tav>
                                      </p:tavLst>
                                    </p:anim>
                                    <p:anim calcmode="lin" valueType="num">
                                      <p:cBhvr additive="base">
                                        <p:cTn id="100" dur="2000"/>
                                        <p:tgtEl>
                                          <p:spTgt spid="9"/>
                                        </p:tgtEl>
                                        <p:attrNameLst>
                                          <p:attrName>ppt_y</p:attrName>
                                        </p:attrNameLst>
                                      </p:cBhvr>
                                      <p:tavLst>
                                        <p:tav tm="0">
                                          <p:val>
                                            <p:strVal val="ppt_y"/>
                                          </p:val>
                                        </p:tav>
                                        <p:tav tm="100000">
                                          <p:val>
                                            <p:strVal val="1+ppt_h/2"/>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2000"/>
                                        <p:tgtEl>
                                          <p:spTgt spid="10"/>
                                        </p:tgtEl>
                                        <p:attrNameLst>
                                          <p:attrName>ppt_x</p:attrName>
                                        </p:attrNameLst>
                                      </p:cBhvr>
                                      <p:tavLst>
                                        <p:tav tm="0">
                                          <p:val>
                                            <p:strVal val="ppt_x"/>
                                          </p:val>
                                        </p:tav>
                                        <p:tav tm="100000">
                                          <p:val>
                                            <p:strVal val="0-ppt_w/2"/>
                                          </p:val>
                                        </p:tav>
                                      </p:tavLst>
                                    </p:anim>
                                    <p:anim calcmode="lin" valueType="num">
                                      <p:cBhvr additive="base">
                                        <p:cTn id="104" dur="2000"/>
                                        <p:tgtEl>
                                          <p:spTgt spid="10"/>
                                        </p:tgtEl>
                                        <p:attrNameLst>
                                          <p:attrName>ppt_y</p:attrName>
                                        </p:attrNameLst>
                                      </p:cBhvr>
                                      <p:tavLst>
                                        <p:tav tm="0">
                                          <p:val>
                                            <p:strVal val="ppt_y"/>
                                          </p:val>
                                        </p:tav>
                                        <p:tav tm="100000">
                                          <p:val>
                                            <p:strVal val="1+ppt_h/2"/>
                                          </p:val>
                                        </p:tav>
                                      </p:tavLst>
                                    </p:anim>
                                    <p:set>
                                      <p:cBhvr>
                                        <p:cTn id="105" dur="1" fill="hold">
                                          <p:stCondLst>
                                            <p:cond delay="1999"/>
                                          </p:stCondLst>
                                        </p:cTn>
                                        <p:tgtEl>
                                          <p:spTgt spid="10"/>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2000"/>
                                        <p:tgtEl>
                                          <p:spTgt spid="11"/>
                                        </p:tgtEl>
                                        <p:attrNameLst>
                                          <p:attrName>ppt_x</p:attrName>
                                        </p:attrNameLst>
                                      </p:cBhvr>
                                      <p:tavLst>
                                        <p:tav tm="0">
                                          <p:val>
                                            <p:strVal val="ppt_x"/>
                                          </p:val>
                                        </p:tav>
                                        <p:tav tm="100000">
                                          <p:val>
                                            <p:strVal val="0-ppt_w/2"/>
                                          </p:val>
                                        </p:tav>
                                      </p:tavLst>
                                    </p:anim>
                                    <p:anim calcmode="lin" valueType="num">
                                      <p:cBhvr additive="base">
                                        <p:cTn id="108" dur="2000"/>
                                        <p:tgtEl>
                                          <p:spTgt spid="11"/>
                                        </p:tgtEl>
                                        <p:attrNameLst>
                                          <p:attrName>ppt_y</p:attrName>
                                        </p:attrNameLst>
                                      </p:cBhvr>
                                      <p:tavLst>
                                        <p:tav tm="0">
                                          <p:val>
                                            <p:strVal val="ppt_y"/>
                                          </p:val>
                                        </p:tav>
                                        <p:tav tm="100000">
                                          <p:val>
                                            <p:strVal val="1+ppt_h/2"/>
                                          </p:val>
                                        </p:tav>
                                      </p:tavLst>
                                    </p:anim>
                                    <p:set>
                                      <p:cBhvr>
                                        <p:cTn id="109" dur="1" fill="hold">
                                          <p:stCondLst>
                                            <p:cond delay="1999"/>
                                          </p:stCondLst>
                                        </p:cTn>
                                        <p:tgtEl>
                                          <p:spTgt spid="11"/>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2000"/>
                                        <p:tgtEl>
                                          <p:spTgt spid="12"/>
                                        </p:tgtEl>
                                        <p:attrNameLst>
                                          <p:attrName>ppt_x</p:attrName>
                                        </p:attrNameLst>
                                      </p:cBhvr>
                                      <p:tavLst>
                                        <p:tav tm="0">
                                          <p:val>
                                            <p:strVal val="ppt_x"/>
                                          </p:val>
                                        </p:tav>
                                        <p:tav tm="100000">
                                          <p:val>
                                            <p:strVal val="0-ppt_w/2"/>
                                          </p:val>
                                        </p:tav>
                                      </p:tavLst>
                                    </p:anim>
                                    <p:anim calcmode="lin" valueType="num">
                                      <p:cBhvr additive="base">
                                        <p:cTn id="112" dur="2000"/>
                                        <p:tgtEl>
                                          <p:spTgt spid="12"/>
                                        </p:tgtEl>
                                        <p:attrNameLst>
                                          <p:attrName>ppt_y</p:attrName>
                                        </p:attrNameLst>
                                      </p:cBhvr>
                                      <p:tavLst>
                                        <p:tav tm="0">
                                          <p:val>
                                            <p:strVal val="ppt_y"/>
                                          </p:val>
                                        </p:tav>
                                        <p:tav tm="100000">
                                          <p:val>
                                            <p:strVal val="1+ppt_h/2"/>
                                          </p:val>
                                        </p:tav>
                                      </p:tavLst>
                                    </p:anim>
                                    <p:set>
                                      <p:cBhvr>
                                        <p:cTn id="113" dur="1" fill="hold">
                                          <p:stCondLst>
                                            <p:cond delay="1999"/>
                                          </p:stCondLst>
                                        </p:cTn>
                                        <p:tgtEl>
                                          <p:spTgt spid="12"/>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0-ppt_w/2"/>
                                          </p:val>
                                        </p:tav>
                                      </p:tavLst>
                                    </p:anim>
                                    <p:anim calcmode="lin" valueType="num">
                                      <p:cBhvr additive="base">
                                        <p:cTn id="116" dur="2000"/>
                                        <p:tgtEl>
                                          <p:spTgt spid="13"/>
                                        </p:tgtEl>
                                        <p:attrNameLst>
                                          <p:attrName>ppt_y</p:attrName>
                                        </p:attrNameLst>
                                      </p:cBhvr>
                                      <p:tavLst>
                                        <p:tav tm="0">
                                          <p:val>
                                            <p:strVal val="ppt_y"/>
                                          </p:val>
                                        </p:tav>
                                        <p:tav tm="100000">
                                          <p:val>
                                            <p:strVal val="1+ppt_h/2"/>
                                          </p:val>
                                        </p:tav>
                                      </p:tavLst>
                                    </p:anim>
                                    <p:set>
                                      <p:cBhvr>
                                        <p:cTn id="117" dur="1" fill="hold">
                                          <p:stCondLst>
                                            <p:cond delay="1999"/>
                                          </p:stCondLst>
                                        </p:cTn>
                                        <p:tgtEl>
                                          <p:spTgt spid="13"/>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2000"/>
                                        <p:tgtEl>
                                          <p:spTgt spid="14"/>
                                        </p:tgtEl>
                                        <p:attrNameLst>
                                          <p:attrName>ppt_x</p:attrName>
                                        </p:attrNameLst>
                                      </p:cBhvr>
                                      <p:tavLst>
                                        <p:tav tm="0">
                                          <p:val>
                                            <p:strVal val="ppt_x"/>
                                          </p:val>
                                        </p:tav>
                                        <p:tav tm="100000">
                                          <p:val>
                                            <p:strVal val="0-ppt_w/2"/>
                                          </p:val>
                                        </p:tav>
                                      </p:tavLst>
                                    </p:anim>
                                    <p:anim calcmode="lin" valueType="num">
                                      <p:cBhvr additive="base">
                                        <p:cTn id="120" dur="2000"/>
                                        <p:tgtEl>
                                          <p:spTgt spid="14"/>
                                        </p:tgtEl>
                                        <p:attrNameLst>
                                          <p:attrName>ppt_y</p:attrName>
                                        </p:attrNameLst>
                                      </p:cBhvr>
                                      <p:tavLst>
                                        <p:tav tm="0">
                                          <p:val>
                                            <p:strVal val="ppt_y"/>
                                          </p:val>
                                        </p:tav>
                                        <p:tav tm="100000">
                                          <p:val>
                                            <p:strVal val="1+ppt_h/2"/>
                                          </p:val>
                                        </p:tav>
                                      </p:tavLst>
                                    </p:anim>
                                    <p:set>
                                      <p:cBhvr>
                                        <p:cTn id="121" dur="1" fill="hold">
                                          <p:stCondLst>
                                            <p:cond delay="1999"/>
                                          </p:stCondLst>
                                        </p:cTn>
                                        <p:tgtEl>
                                          <p:spTgt spid="14"/>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2000"/>
                                        <p:tgtEl>
                                          <p:spTgt spid="15"/>
                                        </p:tgtEl>
                                        <p:attrNameLst>
                                          <p:attrName>ppt_x</p:attrName>
                                        </p:attrNameLst>
                                      </p:cBhvr>
                                      <p:tavLst>
                                        <p:tav tm="0">
                                          <p:val>
                                            <p:strVal val="ppt_x"/>
                                          </p:val>
                                        </p:tav>
                                        <p:tav tm="100000">
                                          <p:val>
                                            <p:strVal val="0-ppt_w/2"/>
                                          </p:val>
                                        </p:tav>
                                      </p:tavLst>
                                    </p:anim>
                                    <p:anim calcmode="lin" valueType="num">
                                      <p:cBhvr additive="base">
                                        <p:cTn id="124" dur="2000"/>
                                        <p:tgtEl>
                                          <p:spTgt spid="15"/>
                                        </p:tgtEl>
                                        <p:attrNameLst>
                                          <p:attrName>ppt_y</p:attrName>
                                        </p:attrNameLst>
                                      </p:cBhvr>
                                      <p:tavLst>
                                        <p:tav tm="0">
                                          <p:val>
                                            <p:strVal val="ppt_y"/>
                                          </p:val>
                                        </p:tav>
                                        <p:tav tm="100000">
                                          <p:val>
                                            <p:strVal val="1+ppt_h/2"/>
                                          </p:val>
                                        </p:tav>
                                      </p:tavLst>
                                    </p:anim>
                                    <p:set>
                                      <p:cBhvr>
                                        <p:cTn id="125" dur="1" fill="hold">
                                          <p:stCondLst>
                                            <p:cond delay="1999"/>
                                          </p:stCondLst>
                                        </p:cTn>
                                        <p:tgtEl>
                                          <p:spTgt spid="15"/>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2000"/>
                                        <p:tgtEl>
                                          <p:spTgt spid="16"/>
                                        </p:tgtEl>
                                        <p:attrNameLst>
                                          <p:attrName>ppt_x</p:attrName>
                                        </p:attrNameLst>
                                      </p:cBhvr>
                                      <p:tavLst>
                                        <p:tav tm="0">
                                          <p:val>
                                            <p:strVal val="ppt_x"/>
                                          </p:val>
                                        </p:tav>
                                        <p:tav tm="100000">
                                          <p:val>
                                            <p:strVal val="0-ppt_w/2"/>
                                          </p:val>
                                        </p:tav>
                                      </p:tavLst>
                                    </p:anim>
                                    <p:anim calcmode="lin" valueType="num">
                                      <p:cBhvr additive="base">
                                        <p:cTn id="128" dur="2000"/>
                                        <p:tgtEl>
                                          <p:spTgt spid="16"/>
                                        </p:tgtEl>
                                        <p:attrNameLst>
                                          <p:attrName>ppt_y</p:attrName>
                                        </p:attrNameLst>
                                      </p:cBhvr>
                                      <p:tavLst>
                                        <p:tav tm="0">
                                          <p:val>
                                            <p:strVal val="ppt_y"/>
                                          </p:val>
                                        </p:tav>
                                        <p:tav tm="100000">
                                          <p:val>
                                            <p:strVal val="1+ppt_h/2"/>
                                          </p:val>
                                        </p:tav>
                                      </p:tavLst>
                                    </p:anim>
                                    <p:set>
                                      <p:cBhvr>
                                        <p:cTn id="129" dur="1" fill="hold">
                                          <p:stCondLst>
                                            <p:cond delay="1999"/>
                                          </p:stCondLst>
                                        </p:cTn>
                                        <p:tgtEl>
                                          <p:spTgt spid="16"/>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2000"/>
                                        <p:tgtEl>
                                          <p:spTgt spid="17"/>
                                        </p:tgtEl>
                                        <p:attrNameLst>
                                          <p:attrName>ppt_x</p:attrName>
                                        </p:attrNameLst>
                                      </p:cBhvr>
                                      <p:tavLst>
                                        <p:tav tm="0">
                                          <p:val>
                                            <p:strVal val="ppt_x"/>
                                          </p:val>
                                        </p:tav>
                                        <p:tav tm="100000">
                                          <p:val>
                                            <p:strVal val="0-ppt_w/2"/>
                                          </p:val>
                                        </p:tav>
                                      </p:tavLst>
                                    </p:anim>
                                    <p:anim calcmode="lin" valueType="num">
                                      <p:cBhvr additive="base">
                                        <p:cTn id="132" dur="2000"/>
                                        <p:tgtEl>
                                          <p:spTgt spid="17"/>
                                        </p:tgtEl>
                                        <p:attrNameLst>
                                          <p:attrName>ppt_y</p:attrName>
                                        </p:attrNameLst>
                                      </p:cBhvr>
                                      <p:tavLst>
                                        <p:tav tm="0">
                                          <p:val>
                                            <p:strVal val="ppt_y"/>
                                          </p:val>
                                        </p:tav>
                                        <p:tav tm="100000">
                                          <p:val>
                                            <p:strVal val="1+ppt_h/2"/>
                                          </p:val>
                                        </p:tav>
                                      </p:tavLst>
                                    </p:anim>
                                    <p:set>
                                      <p:cBhvr>
                                        <p:cTn id="133" dur="1" fill="hold">
                                          <p:stCondLst>
                                            <p:cond delay="1999"/>
                                          </p:stCondLst>
                                        </p:cTn>
                                        <p:tgtEl>
                                          <p:spTgt spid="17"/>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2000"/>
                                        <p:tgtEl>
                                          <p:spTgt spid="18"/>
                                        </p:tgtEl>
                                        <p:attrNameLst>
                                          <p:attrName>ppt_x</p:attrName>
                                        </p:attrNameLst>
                                      </p:cBhvr>
                                      <p:tavLst>
                                        <p:tav tm="0">
                                          <p:val>
                                            <p:strVal val="ppt_x"/>
                                          </p:val>
                                        </p:tav>
                                        <p:tav tm="100000">
                                          <p:val>
                                            <p:strVal val="0-ppt_w/2"/>
                                          </p:val>
                                        </p:tav>
                                      </p:tavLst>
                                    </p:anim>
                                    <p:anim calcmode="lin" valueType="num">
                                      <p:cBhvr additive="base">
                                        <p:cTn id="136" dur="2000"/>
                                        <p:tgtEl>
                                          <p:spTgt spid="18"/>
                                        </p:tgtEl>
                                        <p:attrNameLst>
                                          <p:attrName>ppt_y</p:attrName>
                                        </p:attrNameLst>
                                      </p:cBhvr>
                                      <p:tavLst>
                                        <p:tav tm="0">
                                          <p:val>
                                            <p:strVal val="ppt_y"/>
                                          </p:val>
                                        </p:tav>
                                        <p:tav tm="100000">
                                          <p:val>
                                            <p:strVal val="1+ppt_h/2"/>
                                          </p:val>
                                        </p:tav>
                                      </p:tavLst>
                                    </p:anim>
                                    <p:set>
                                      <p:cBhvr>
                                        <p:cTn id="137" dur="1" fill="hold">
                                          <p:stCondLst>
                                            <p:cond delay="1999"/>
                                          </p:stCondLst>
                                        </p:cTn>
                                        <p:tgtEl>
                                          <p:spTgt spid="18"/>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2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2"/>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3"/>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4"/>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5"/>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6"/>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7"/>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8"/>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3"/>
                                        </p:tgtEl>
                                        <p:attrNameLst>
                                          <p:attrName>style.visibility</p:attrName>
                                        </p:attrNameLst>
                                      </p:cBhvr>
                                      <p:to>
                                        <p:strVal val="visible"/>
                                      </p:to>
                                    </p:set>
                                    <p:anim calcmode="lin" valueType="num">
                                      <p:cBhvr additive="base">
                                        <p:cTn id="166" dur="2000" fill="hold"/>
                                        <p:tgtEl>
                                          <p:spTgt spid="3"/>
                                        </p:tgtEl>
                                        <p:attrNameLst>
                                          <p:attrName>ppt_x</p:attrName>
                                        </p:attrNameLst>
                                      </p:cBhvr>
                                      <p:tavLst>
                                        <p:tav tm="0">
                                          <p:val>
                                            <p:strVal val="1+#ppt_w/2"/>
                                          </p:val>
                                        </p:tav>
                                        <p:tav tm="100000">
                                          <p:val>
                                            <p:strVal val="#ppt_x"/>
                                          </p:val>
                                        </p:tav>
                                      </p:tavLst>
                                    </p:anim>
                                    <p:anim calcmode="lin" valueType="num">
                                      <p:cBhvr additive="base">
                                        <p:cTn id="167"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00823B"/>
            </a:gs>
            <a:gs pos="50000">
              <a:srgbClr val="B51B9F">
                <a:shade val="67500"/>
                <a:satMod val="115000"/>
              </a:srgbClr>
            </a:gs>
            <a:gs pos="100000">
              <a:srgbClr val="B51B9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stock-photo-72296281.jpg"/>
          <p:cNvPicPr>
            <a:picLocks noChangeAspect="1"/>
          </p:cNvPicPr>
          <p:nvPr/>
        </p:nvPicPr>
        <p:blipFill>
          <a:blip r:embed="rId2"/>
          <a:stretch>
            <a:fillRect/>
          </a:stretch>
        </p:blipFill>
        <p:spPr>
          <a:xfrm>
            <a:off x="1" y="0"/>
            <a:ext cx="9144000" cy="5143500"/>
          </a:xfrm>
          <a:prstGeom prst="rect">
            <a:avLst/>
          </a:prstGeom>
        </p:spPr>
      </p:pic>
      <p:pic>
        <p:nvPicPr>
          <p:cNvPr id="5" name="4 Imagen" descr="20110219001327958.png"/>
          <p:cNvPicPr>
            <a:picLocks noChangeAspect="1"/>
          </p:cNvPicPr>
          <p:nvPr/>
        </p:nvPicPr>
        <p:blipFill>
          <a:blip r:embed="rId3" cstate="print">
            <a:lum contrast="20000"/>
          </a:blip>
          <a:srcRect l="17773" t="20703" r="20703" b="17773"/>
          <a:stretch>
            <a:fillRect/>
          </a:stretch>
        </p:blipFill>
        <p:spPr>
          <a:xfrm>
            <a:off x="4572000" y="0"/>
            <a:ext cx="500034" cy="428628"/>
          </a:xfrm>
          <a:prstGeom prst="rect">
            <a:avLst/>
          </a:prstGeom>
        </p:spPr>
      </p:pic>
      <p:pic>
        <p:nvPicPr>
          <p:cNvPr id="6" name="5 Imagen" descr="20110219001327958.png"/>
          <p:cNvPicPr>
            <a:picLocks noChangeAspect="1"/>
          </p:cNvPicPr>
          <p:nvPr/>
        </p:nvPicPr>
        <p:blipFill>
          <a:blip r:embed="rId3" cstate="print">
            <a:lum contrast="20000"/>
          </a:blip>
          <a:srcRect l="17773" t="20703" r="20703" b="17773"/>
          <a:stretch>
            <a:fillRect/>
          </a:stretch>
        </p:blipFill>
        <p:spPr>
          <a:xfrm>
            <a:off x="4000496" y="500048"/>
            <a:ext cx="500034" cy="428628"/>
          </a:xfrm>
          <a:prstGeom prst="rect">
            <a:avLst/>
          </a:prstGeom>
        </p:spPr>
      </p:pic>
      <p:pic>
        <p:nvPicPr>
          <p:cNvPr id="7" name="6 Imagen" descr="20110219001327958.png"/>
          <p:cNvPicPr>
            <a:picLocks noChangeAspect="1"/>
          </p:cNvPicPr>
          <p:nvPr/>
        </p:nvPicPr>
        <p:blipFill>
          <a:blip r:embed="rId3" cstate="print">
            <a:lum contrast="20000"/>
          </a:blip>
          <a:srcRect l="17773" t="20703" r="20703" b="17773"/>
          <a:stretch>
            <a:fillRect/>
          </a:stretch>
        </p:blipFill>
        <p:spPr>
          <a:xfrm>
            <a:off x="4000496" y="0"/>
            <a:ext cx="500034" cy="428628"/>
          </a:xfrm>
          <a:prstGeom prst="rect">
            <a:avLst/>
          </a:prstGeom>
        </p:spPr>
      </p:pic>
      <p:pic>
        <p:nvPicPr>
          <p:cNvPr id="8" name="7 Imagen" descr="20110219001327958.png"/>
          <p:cNvPicPr>
            <a:picLocks noChangeAspect="1"/>
          </p:cNvPicPr>
          <p:nvPr/>
        </p:nvPicPr>
        <p:blipFill>
          <a:blip r:embed="rId3" cstate="print">
            <a:lum contrast="20000"/>
          </a:blip>
          <a:srcRect l="17773" t="20703" r="20703" b="17773"/>
          <a:stretch>
            <a:fillRect/>
          </a:stretch>
        </p:blipFill>
        <p:spPr>
          <a:xfrm>
            <a:off x="4572000" y="500048"/>
            <a:ext cx="500034" cy="428628"/>
          </a:xfrm>
          <a:prstGeom prst="rect">
            <a:avLst/>
          </a:prstGeom>
        </p:spPr>
      </p:pic>
      <p:pic>
        <p:nvPicPr>
          <p:cNvPr id="9" name="8 Imagen" descr="20110219001327958.png"/>
          <p:cNvPicPr>
            <a:picLocks noChangeAspect="1"/>
          </p:cNvPicPr>
          <p:nvPr/>
        </p:nvPicPr>
        <p:blipFill>
          <a:blip r:embed="rId3" cstate="print">
            <a:lum contrast="20000"/>
          </a:blip>
          <a:srcRect l="17773" t="20703" r="20703" b="17773"/>
          <a:stretch>
            <a:fillRect/>
          </a:stretch>
        </p:blipFill>
        <p:spPr>
          <a:xfrm>
            <a:off x="4572000" y="1000132"/>
            <a:ext cx="500034" cy="428628"/>
          </a:xfrm>
          <a:prstGeom prst="rect">
            <a:avLst/>
          </a:prstGeom>
        </p:spPr>
      </p:pic>
      <p:pic>
        <p:nvPicPr>
          <p:cNvPr id="10" name="9 Imagen" descr="20110219001327958.png"/>
          <p:cNvPicPr>
            <a:picLocks noChangeAspect="1"/>
          </p:cNvPicPr>
          <p:nvPr/>
        </p:nvPicPr>
        <p:blipFill>
          <a:blip r:embed="rId3" cstate="print">
            <a:lum contrast="20000"/>
          </a:blip>
          <a:srcRect l="17773" t="20703" r="20703" b="17773"/>
          <a:stretch>
            <a:fillRect/>
          </a:stretch>
        </p:blipFill>
        <p:spPr>
          <a:xfrm>
            <a:off x="4000496" y="1500180"/>
            <a:ext cx="500034" cy="428628"/>
          </a:xfrm>
          <a:prstGeom prst="rect">
            <a:avLst/>
          </a:prstGeom>
        </p:spPr>
      </p:pic>
      <p:pic>
        <p:nvPicPr>
          <p:cNvPr id="11" name="10 Imagen" descr="20110219001327958.png"/>
          <p:cNvPicPr>
            <a:picLocks noChangeAspect="1"/>
          </p:cNvPicPr>
          <p:nvPr/>
        </p:nvPicPr>
        <p:blipFill>
          <a:blip r:embed="rId3" cstate="print">
            <a:lum contrast="20000"/>
          </a:blip>
          <a:srcRect l="17773" t="20703" r="20703" b="17773"/>
          <a:stretch>
            <a:fillRect/>
          </a:stretch>
        </p:blipFill>
        <p:spPr>
          <a:xfrm>
            <a:off x="4000496" y="1000132"/>
            <a:ext cx="500034" cy="428628"/>
          </a:xfrm>
          <a:prstGeom prst="rect">
            <a:avLst/>
          </a:prstGeom>
        </p:spPr>
      </p:pic>
      <p:pic>
        <p:nvPicPr>
          <p:cNvPr id="12" name="11 Imagen" descr="20110219001327958.png"/>
          <p:cNvPicPr>
            <a:picLocks noChangeAspect="1"/>
          </p:cNvPicPr>
          <p:nvPr/>
        </p:nvPicPr>
        <p:blipFill>
          <a:blip r:embed="rId3" cstate="print">
            <a:lum contrast="20000"/>
          </a:blip>
          <a:srcRect l="17773" t="20703" r="20703" b="17773"/>
          <a:stretch>
            <a:fillRect/>
          </a:stretch>
        </p:blipFill>
        <p:spPr>
          <a:xfrm>
            <a:off x="4572000" y="1500180"/>
            <a:ext cx="500034" cy="428628"/>
          </a:xfrm>
          <a:prstGeom prst="rect">
            <a:avLst/>
          </a:prstGeom>
        </p:spPr>
      </p:pic>
      <p:pic>
        <p:nvPicPr>
          <p:cNvPr id="13" name="12 Imagen" descr="20110219001327958.png"/>
          <p:cNvPicPr>
            <a:picLocks noChangeAspect="1"/>
          </p:cNvPicPr>
          <p:nvPr/>
        </p:nvPicPr>
        <p:blipFill>
          <a:blip r:embed="rId3" cstate="print">
            <a:lum contrast="20000"/>
          </a:blip>
          <a:srcRect l="17773" t="20703" r="20703" b="17773"/>
          <a:stretch>
            <a:fillRect/>
          </a:stretch>
        </p:blipFill>
        <p:spPr>
          <a:xfrm>
            <a:off x="4572000" y="2000264"/>
            <a:ext cx="500034" cy="428628"/>
          </a:xfrm>
          <a:prstGeom prst="rect">
            <a:avLst/>
          </a:prstGeom>
        </p:spPr>
      </p:pic>
      <p:pic>
        <p:nvPicPr>
          <p:cNvPr id="14" name="13 Imagen" descr="20110219001327958.png"/>
          <p:cNvPicPr>
            <a:picLocks noChangeAspect="1"/>
          </p:cNvPicPr>
          <p:nvPr/>
        </p:nvPicPr>
        <p:blipFill>
          <a:blip r:embed="rId3" cstate="print">
            <a:lum contrast="20000"/>
          </a:blip>
          <a:srcRect l="17773" t="20703" r="20703" b="17773"/>
          <a:stretch>
            <a:fillRect/>
          </a:stretch>
        </p:blipFill>
        <p:spPr>
          <a:xfrm>
            <a:off x="4000496" y="2500312"/>
            <a:ext cx="500034" cy="428628"/>
          </a:xfrm>
          <a:prstGeom prst="rect">
            <a:avLst/>
          </a:prstGeom>
        </p:spPr>
      </p:pic>
      <p:pic>
        <p:nvPicPr>
          <p:cNvPr id="15" name="14 Imagen" descr="20110219001327958.png"/>
          <p:cNvPicPr>
            <a:picLocks noChangeAspect="1"/>
          </p:cNvPicPr>
          <p:nvPr/>
        </p:nvPicPr>
        <p:blipFill>
          <a:blip r:embed="rId3" cstate="print">
            <a:lum contrast="20000"/>
          </a:blip>
          <a:srcRect l="17773" t="20703" r="20703" b="17773"/>
          <a:stretch>
            <a:fillRect/>
          </a:stretch>
        </p:blipFill>
        <p:spPr>
          <a:xfrm>
            <a:off x="4000496" y="2000264"/>
            <a:ext cx="500034" cy="428628"/>
          </a:xfrm>
          <a:prstGeom prst="rect">
            <a:avLst/>
          </a:prstGeom>
        </p:spPr>
      </p:pic>
      <p:pic>
        <p:nvPicPr>
          <p:cNvPr id="16" name="15 Imagen" descr="20110219001327958.png"/>
          <p:cNvPicPr>
            <a:picLocks noChangeAspect="1"/>
          </p:cNvPicPr>
          <p:nvPr/>
        </p:nvPicPr>
        <p:blipFill>
          <a:blip r:embed="rId3" cstate="print">
            <a:lum contrast="20000"/>
          </a:blip>
          <a:srcRect l="17773" t="20703" r="20703" b="17773"/>
          <a:stretch>
            <a:fillRect/>
          </a:stretch>
        </p:blipFill>
        <p:spPr>
          <a:xfrm>
            <a:off x="4572000" y="2500312"/>
            <a:ext cx="500034" cy="428628"/>
          </a:xfrm>
          <a:prstGeom prst="rect">
            <a:avLst/>
          </a:prstGeom>
        </p:spPr>
      </p:pic>
      <p:pic>
        <p:nvPicPr>
          <p:cNvPr id="17" name="16 Imagen" descr="20110219001327958.png"/>
          <p:cNvPicPr>
            <a:picLocks noChangeAspect="1"/>
          </p:cNvPicPr>
          <p:nvPr/>
        </p:nvPicPr>
        <p:blipFill>
          <a:blip r:embed="rId3" cstate="print">
            <a:lum contrast="20000"/>
          </a:blip>
          <a:srcRect l="17773" t="20703" r="20703" b="17773"/>
          <a:stretch>
            <a:fillRect/>
          </a:stretch>
        </p:blipFill>
        <p:spPr>
          <a:xfrm>
            <a:off x="4572000" y="3000396"/>
            <a:ext cx="500034" cy="428628"/>
          </a:xfrm>
          <a:prstGeom prst="rect">
            <a:avLst/>
          </a:prstGeom>
        </p:spPr>
      </p:pic>
      <p:pic>
        <p:nvPicPr>
          <p:cNvPr id="18" name="17 Imagen" descr="20110219001327958.png"/>
          <p:cNvPicPr>
            <a:picLocks noChangeAspect="1"/>
          </p:cNvPicPr>
          <p:nvPr/>
        </p:nvPicPr>
        <p:blipFill>
          <a:blip r:embed="rId3" cstate="print">
            <a:lum contrast="20000"/>
          </a:blip>
          <a:srcRect l="17773" t="20703" r="20703" b="17773"/>
          <a:stretch>
            <a:fillRect/>
          </a:stretch>
        </p:blipFill>
        <p:spPr>
          <a:xfrm>
            <a:off x="4000496" y="3500444"/>
            <a:ext cx="500034" cy="428628"/>
          </a:xfrm>
          <a:prstGeom prst="rect">
            <a:avLst/>
          </a:prstGeom>
        </p:spPr>
      </p:pic>
      <p:pic>
        <p:nvPicPr>
          <p:cNvPr id="19" name="18 Imagen" descr="20110219001327958.png"/>
          <p:cNvPicPr>
            <a:picLocks noChangeAspect="1"/>
          </p:cNvPicPr>
          <p:nvPr/>
        </p:nvPicPr>
        <p:blipFill>
          <a:blip r:embed="rId3" cstate="print">
            <a:lum contrast="20000"/>
          </a:blip>
          <a:srcRect l="17773" t="20703" r="20703" b="17773"/>
          <a:stretch>
            <a:fillRect/>
          </a:stretch>
        </p:blipFill>
        <p:spPr>
          <a:xfrm>
            <a:off x="4000496" y="3000396"/>
            <a:ext cx="500034" cy="428628"/>
          </a:xfrm>
          <a:prstGeom prst="rect">
            <a:avLst/>
          </a:prstGeom>
        </p:spPr>
      </p:pic>
      <p:pic>
        <p:nvPicPr>
          <p:cNvPr id="20" name="19 Imagen" descr="20110219001327958.png"/>
          <p:cNvPicPr>
            <a:picLocks noChangeAspect="1"/>
          </p:cNvPicPr>
          <p:nvPr/>
        </p:nvPicPr>
        <p:blipFill>
          <a:blip r:embed="rId3" cstate="print">
            <a:lum contrast="20000"/>
          </a:blip>
          <a:srcRect l="17773" t="20703" r="20703" b="17773"/>
          <a:stretch>
            <a:fillRect/>
          </a:stretch>
        </p:blipFill>
        <p:spPr>
          <a:xfrm>
            <a:off x="4572000" y="3500444"/>
            <a:ext cx="500034" cy="428628"/>
          </a:xfrm>
          <a:prstGeom prst="rect">
            <a:avLst/>
          </a:prstGeom>
        </p:spPr>
      </p:pic>
      <p:pic>
        <p:nvPicPr>
          <p:cNvPr id="21" name="20 Imagen" descr="20110219001327958.png"/>
          <p:cNvPicPr>
            <a:picLocks noChangeAspect="1"/>
          </p:cNvPicPr>
          <p:nvPr/>
        </p:nvPicPr>
        <p:blipFill>
          <a:blip r:embed="rId3" cstate="print">
            <a:lum contrast="20000"/>
          </a:blip>
          <a:srcRect l="17773" t="20703" r="20703" b="17773"/>
          <a:stretch>
            <a:fillRect/>
          </a:stretch>
        </p:blipFill>
        <p:spPr>
          <a:xfrm>
            <a:off x="4572000" y="4000528"/>
            <a:ext cx="500034" cy="428628"/>
          </a:xfrm>
          <a:prstGeom prst="rect">
            <a:avLst/>
          </a:prstGeom>
        </p:spPr>
      </p:pic>
      <p:pic>
        <p:nvPicPr>
          <p:cNvPr id="22" name="21 Imagen" descr="20110219001327958.png"/>
          <p:cNvPicPr>
            <a:picLocks noChangeAspect="1"/>
          </p:cNvPicPr>
          <p:nvPr/>
        </p:nvPicPr>
        <p:blipFill>
          <a:blip r:embed="rId3" cstate="print">
            <a:lum contrast="20000"/>
          </a:blip>
          <a:srcRect l="17773" t="20703" r="20703" b="17773"/>
          <a:stretch>
            <a:fillRect/>
          </a:stretch>
        </p:blipFill>
        <p:spPr>
          <a:xfrm>
            <a:off x="4000496" y="4500576"/>
            <a:ext cx="500034" cy="428628"/>
          </a:xfrm>
          <a:prstGeom prst="rect">
            <a:avLst/>
          </a:prstGeom>
        </p:spPr>
      </p:pic>
      <p:pic>
        <p:nvPicPr>
          <p:cNvPr id="23" name="22 Imagen" descr="20110219001327958.png"/>
          <p:cNvPicPr>
            <a:picLocks noChangeAspect="1"/>
          </p:cNvPicPr>
          <p:nvPr/>
        </p:nvPicPr>
        <p:blipFill>
          <a:blip r:embed="rId3" cstate="print">
            <a:lum contrast="20000"/>
          </a:blip>
          <a:srcRect l="17773" t="20703" r="20703" b="17773"/>
          <a:stretch>
            <a:fillRect/>
          </a:stretch>
        </p:blipFill>
        <p:spPr>
          <a:xfrm>
            <a:off x="4000496" y="4000528"/>
            <a:ext cx="500034" cy="428628"/>
          </a:xfrm>
          <a:prstGeom prst="rect">
            <a:avLst/>
          </a:prstGeom>
        </p:spPr>
      </p:pic>
      <p:pic>
        <p:nvPicPr>
          <p:cNvPr id="24" name="23 Imagen" descr="20110219001327958.png"/>
          <p:cNvPicPr>
            <a:picLocks noChangeAspect="1"/>
          </p:cNvPicPr>
          <p:nvPr/>
        </p:nvPicPr>
        <p:blipFill>
          <a:blip r:embed="rId3" cstate="print">
            <a:lum contrast="20000"/>
          </a:blip>
          <a:srcRect l="17773" t="20703" r="20703" b="17773"/>
          <a:stretch>
            <a:fillRect/>
          </a:stretch>
        </p:blipFill>
        <p:spPr>
          <a:xfrm>
            <a:off x="4572000" y="4500576"/>
            <a:ext cx="500034" cy="428628"/>
          </a:xfrm>
          <a:prstGeom prst="rect">
            <a:avLst/>
          </a:prstGeom>
        </p:spPr>
      </p:pic>
      <p:pic>
        <p:nvPicPr>
          <p:cNvPr id="25" name="24 Imagen" descr="20110219001327958.png"/>
          <p:cNvPicPr>
            <a:picLocks noChangeAspect="1"/>
          </p:cNvPicPr>
          <p:nvPr/>
        </p:nvPicPr>
        <p:blipFill>
          <a:blip r:embed="rId3" cstate="print">
            <a:lum contrast="20000"/>
          </a:blip>
          <a:srcRect l="17773" t="20703" r="20703" b="17773"/>
          <a:stretch>
            <a:fillRect/>
          </a:stretch>
        </p:blipFill>
        <p:spPr>
          <a:xfrm>
            <a:off x="4572000" y="5000660"/>
            <a:ext cx="500034" cy="428628"/>
          </a:xfrm>
          <a:prstGeom prst="rect">
            <a:avLst/>
          </a:prstGeom>
        </p:spPr>
      </p:pic>
      <p:pic>
        <p:nvPicPr>
          <p:cNvPr id="26" name="25 Imagen" descr="20110219001327958.png"/>
          <p:cNvPicPr>
            <a:picLocks noChangeAspect="1"/>
          </p:cNvPicPr>
          <p:nvPr/>
        </p:nvPicPr>
        <p:blipFill>
          <a:blip r:embed="rId3" cstate="print">
            <a:lum contrast="20000"/>
          </a:blip>
          <a:srcRect l="17773" t="20703" r="20703" b="17773"/>
          <a:stretch>
            <a:fillRect/>
          </a:stretch>
        </p:blipFill>
        <p:spPr>
          <a:xfrm>
            <a:off x="4000496" y="5000660"/>
            <a:ext cx="500034" cy="428628"/>
          </a:xfrm>
          <a:prstGeom prst="rect">
            <a:avLst/>
          </a:prstGeom>
        </p:spPr>
      </p:pic>
      <p:pic>
        <p:nvPicPr>
          <p:cNvPr id="27" name="26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500048"/>
            <a:ext cx="500034" cy="428628"/>
          </a:xfrm>
          <a:prstGeom prst="rect">
            <a:avLst/>
          </a:prstGeom>
        </p:spPr>
      </p:pic>
      <p:pic>
        <p:nvPicPr>
          <p:cNvPr id="28" name="27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0"/>
            <a:ext cx="500034" cy="428628"/>
          </a:xfrm>
          <a:prstGeom prst="rect">
            <a:avLst/>
          </a:prstGeom>
        </p:spPr>
      </p:pic>
      <p:pic>
        <p:nvPicPr>
          <p:cNvPr id="29" name="28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1500180"/>
            <a:ext cx="500034" cy="428628"/>
          </a:xfrm>
          <a:prstGeom prst="rect">
            <a:avLst/>
          </a:prstGeom>
        </p:spPr>
      </p:pic>
      <p:pic>
        <p:nvPicPr>
          <p:cNvPr id="30" name="29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1000132"/>
            <a:ext cx="500034" cy="428628"/>
          </a:xfrm>
          <a:prstGeom prst="rect">
            <a:avLst/>
          </a:prstGeom>
        </p:spPr>
      </p:pic>
      <p:pic>
        <p:nvPicPr>
          <p:cNvPr id="31" name="30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2500312"/>
            <a:ext cx="500034" cy="428628"/>
          </a:xfrm>
          <a:prstGeom prst="rect">
            <a:avLst/>
          </a:prstGeom>
        </p:spPr>
      </p:pic>
      <p:pic>
        <p:nvPicPr>
          <p:cNvPr id="32" name="31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2000264"/>
            <a:ext cx="500034" cy="428628"/>
          </a:xfrm>
          <a:prstGeom prst="rect">
            <a:avLst/>
          </a:prstGeom>
        </p:spPr>
      </p:pic>
      <p:pic>
        <p:nvPicPr>
          <p:cNvPr id="33" name="32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3500444"/>
            <a:ext cx="500034" cy="428628"/>
          </a:xfrm>
          <a:prstGeom prst="rect">
            <a:avLst/>
          </a:prstGeom>
        </p:spPr>
      </p:pic>
      <p:pic>
        <p:nvPicPr>
          <p:cNvPr id="34" name="33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3000396"/>
            <a:ext cx="500034" cy="428628"/>
          </a:xfrm>
          <a:prstGeom prst="rect">
            <a:avLst/>
          </a:prstGeom>
        </p:spPr>
      </p:pic>
      <p:pic>
        <p:nvPicPr>
          <p:cNvPr id="35" name="34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4500576"/>
            <a:ext cx="500034" cy="428628"/>
          </a:xfrm>
          <a:prstGeom prst="rect">
            <a:avLst/>
          </a:prstGeom>
        </p:spPr>
      </p:pic>
      <p:pic>
        <p:nvPicPr>
          <p:cNvPr id="36" name="35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4000528"/>
            <a:ext cx="500034" cy="428628"/>
          </a:xfrm>
          <a:prstGeom prst="rect">
            <a:avLst/>
          </a:prstGeom>
        </p:spPr>
      </p:pic>
      <p:pic>
        <p:nvPicPr>
          <p:cNvPr id="37" name="36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3428992" y="5000660"/>
            <a:ext cx="500034" cy="428628"/>
          </a:xfrm>
          <a:prstGeom prst="rect">
            <a:avLst/>
          </a:prstGeom>
        </p:spPr>
      </p:pic>
      <p:pic>
        <p:nvPicPr>
          <p:cNvPr id="38" name="37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0"/>
            <a:ext cx="500034" cy="428628"/>
          </a:xfrm>
          <a:prstGeom prst="rect">
            <a:avLst/>
          </a:prstGeom>
        </p:spPr>
      </p:pic>
      <p:pic>
        <p:nvPicPr>
          <p:cNvPr id="39" name="38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500048"/>
            <a:ext cx="500034" cy="428628"/>
          </a:xfrm>
          <a:prstGeom prst="rect">
            <a:avLst/>
          </a:prstGeom>
        </p:spPr>
      </p:pic>
      <p:pic>
        <p:nvPicPr>
          <p:cNvPr id="40" name="39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1000132"/>
            <a:ext cx="500034" cy="428628"/>
          </a:xfrm>
          <a:prstGeom prst="rect">
            <a:avLst/>
          </a:prstGeom>
        </p:spPr>
      </p:pic>
      <p:pic>
        <p:nvPicPr>
          <p:cNvPr id="41" name="40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1500180"/>
            <a:ext cx="500034" cy="428628"/>
          </a:xfrm>
          <a:prstGeom prst="rect">
            <a:avLst/>
          </a:prstGeom>
        </p:spPr>
      </p:pic>
      <p:pic>
        <p:nvPicPr>
          <p:cNvPr id="42" name="41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2000264"/>
            <a:ext cx="500034" cy="428628"/>
          </a:xfrm>
          <a:prstGeom prst="rect">
            <a:avLst/>
          </a:prstGeom>
        </p:spPr>
      </p:pic>
      <p:pic>
        <p:nvPicPr>
          <p:cNvPr id="43" name="42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2500312"/>
            <a:ext cx="500034" cy="428628"/>
          </a:xfrm>
          <a:prstGeom prst="rect">
            <a:avLst/>
          </a:prstGeom>
        </p:spPr>
      </p:pic>
      <p:pic>
        <p:nvPicPr>
          <p:cNvPr id="44" name="43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3000396"/>
            <a:ext cx="500034" cy="428628"/>
          </a:xfrm>
          <a:prstGeom prst="rect">
            <a:avLst/>
          </a:prstGeom>
        </p:spPr>
      </p:pic>
      <p:pic>
        <p:nvPicPr>
          <p:cNvPr id="45" name="44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3500444"/>
            <a:ext cx="500034" cy="428628"/>
          </a:xfrm>
          <a:prstGeom prst="rect">
            <a:avLst/>
          </a:prstGeom>
        </p:spPr>
      </p:pic>
      <p:pic>
        <p:nvPicPr>
          <p:cNvPr id="46" name="45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4000528"/>
            <a:ext cx="500034" cy="428628"/>
          </a:xfrm>
          <a:prstGeom prst="rect">
            <a:avLst/>
          </a:prstGeom>
        </p:spPr>
      </p:pic>
      <p:pic>
        <p:nvPicPr>
          <p:cNvPr id="47" name="46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4500576"/>
            <a:ext cx="500034" cy="428628"/>
          </a:xfrm>
          <a:prstGeom prst="rect">
            <a:avLst/>
          </a:prstGeom>
        </p:spPr>
      </p:pic>
      <p:pic>
        <p:nvPicPr>
          <p:cNvPr id="48" name="47 Imagen" descr="20110219001327958.png"/>
          <p:cNvPicPr>
            <a:picLocks noChangeAspect="1"/>
          </p:cNvPicPr>
          <p:nvPr/>
        </p:nvPicPr>
        <p:blipFill>
          <a:blip r:embed="rId3" cstate="print">
            <a:duotone>
              <a:prstClr val="black"/>
              <a:srgbClr val="00B050">
                <a:tint val="45000"/>
                <a:satMod val="400000"/>
              </a:srgbClr>
            </a:duotone>
            <a:lum contrast="20000"/>
          </a:blip>
          <a:srcRect l="17773" t="20703" r="20703" b="17773"/>
          <a:stretch>
            <a:fillRect/>
          </a:stretch>
        </p:blipFill>
        <p:spPr>
          <a:xfrm>
            <a:off x="5143504" y="5000660"/>
            <a:ext cx="500034" cy="428628"/>
          </a:xfrm>
          <a:prstGeom prst="rect">
            <a:avLst/>
          </a:prstGeom>
        </p:spPr>
      </p:pic>
      <p:sp>
        <p:nvSpPr>
          <p:cNvPr id="49" name="48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1+#ppt_w/2"/>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1+#ppt_w/2"/>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2000" fill="hold"/>
                                        <p:tgtEl>
                                          <p:spTgt spid="26"/>
                                        </p:tgtEl>
                                        <p:attrNameLst>
                                          <p:attrName>ppt_x</p:attrName>
                                        </p:attrNameLst>
                                      </p:cBhvr>
                                      <p:tavLst>
                                        <p:tav tm="0">
                                          <p:val>
                                            <p:strVal val="1+#ppt_w/2"/>
                                          </p:val>
                                        </p:tav>
                                        <p:tav tm="100000">
                                          <p:val>
                                            <p:strVal val="#ppt_x"/>
                                          </p:val>
                                        </p:tav>
                                      </p:tavLst>
                                    </p:anim>
                                    <p:anim calcmode="lin" valueType="num">
                                      <p:cBhvr additive="base">
                                        <p:cTn id="50" dur="2000" fill="hold"/>
                                        <p:tgtEl>
                                          <p:spTgt spid="2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1+#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2000" fill="hold"/>
                                        <p:tgtEl>
                                          <p:spTgt spid="30"/>
                                        </p:tgtEl>
                                        <p:attrNameLst>
                                          <p:attrName>ppt_x</p:attrName>
                                        </p:attrNameLst>
                                      </p:cBhvr>
                                      <p:tavLst>
                                        <p:tav tm="0">
                                          <p:val>
                                            <p:strVal val="1+#ppt_w/2"/>
                                          </p:val>
                                        </p:tav>
                                        <p:tav tm="100000">
                                          <p:val>
                                            <p:strVal val="#ppt_x"/>
                                          </p:val>
                                        </p:tav>
                                      </p:tavLst>
                                    </p:anim>
                                    <p:anim calcmode="lin" valueType="num">
                                      <p:cBhvr additive="base">
                                        <p:cTn id="66" dur="2000" fill="hold"/>
                                        <p:tgtEl>
                                          <p:spTgt spid="30"/>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2000" fill="hold"/>
                                        <p:tgtEl>
                                          <p:spTgt spid="31"/>
                                        </p:tgtEl>
                                        <p:attrNameLst>
                                          <p:attrName>ppt_x</p:attrName>
                                        </p:attrNameLst>
                                      </p:cBhvr>
                                      <p:tavLst>
                                        <p:tav tm="0">
                                          <p:val>
                                            <p:strVal val="1+#ppt_w/2"/>
                                          </p:val>
                                        </p:tav>
                                        <p:tav tm="100000">
                                          <p:val>
                                            <p:strVal val="#ppt_x"/>
                                          </p:val>
                                        </p:tav>
                                      </p:tavLst>
                                    </p:anim>
                                    <p:anim calcmode="lin" valueType="num">
                                      <p:cBhvr additive="base">
                                        <p:cTn id="70" dur="2000" fill="hold"/>
                                        <p:tgtEl>
                                          <p:spTgt spid="31"/>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2000" fill="hold"/>
                                        <p:tgtEl>
                                          <p:spTgt spid="32"/>
                                        </p:tgtEl>
                                        <p:attrNameLst>
                                          <p:attrName>ppt_x</p:attrName>
                                        </p:attrNameLst>
                                      </p:cBhvr>
                                      <p:tavLst>
                                        <p:tav tm="0">
                                          <p:val>
                                            <p:strVal val="1+#ppt_w/2"/>
                                          </p:val>
                                        </p:tav>
                                        <p:tav tm="100000">
                                          <p:val>
                                            <p:strVal val="#ppt_x"/>
                                          </p:val>
                                        </p:tav>
                                      </p:tavLst>
                                    </p:anim>
                                    <p:anim calcmode="lin" valueType="num">
                                      <p:cBhvr additive="base">
                                        <p:cTn id="74" dur="2000" fill="hold"/>
                                        <p:tgtEl>
                                          <p:spTgt spid="32"/>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33"/>
                                        </p:tgtEl>
                                        <p:attrNameLst>
                                          <p:attrName>style.visibility</p:attrName>
                                        </p:attrNameLst>
                                      </p:cBhvr>
                                      <p:to>
                                        <p:strVal val="visible"/>
                                      </p:to>
                                    </p:set>
                                    <p:anim calcmode="lin" valueType="num">
                                      <p:cBhvr additive="base">
                                        <p:cTn id="77" dur="2000" fill="hold"/>
                                        <p:tgtEl>
                                          <p:spTgt spid="33"/>
                                        </p:tgtEl>
                                        <p:attrNameLst>
                                          <p:attrName>ppt_x</p:attrName>
                                        </p:attrNameLst>
                                      </p:cBhvr>
                                      <p:tavLst>
                                        <p:tav tm="0">
                                          <p:val>
                                            <p:strVal val="1+#ppt_w/2"/>
                                          </p:val>
                                        </p:tav>
                                        <p:tav tm="100000">
                                          <p:val>
                                            <p:strVal val="#ppt_x"/>
                                          </p:val>
                                        </p:tav>
                                      </p:tavLst>
                                    </p:anim>
                                    <p:anim calcmode="lin" valueType="num">
                                      <p:cBhvr additive="base">
                                        <p:cTn id="78" dur="2000" fill="hold"/>
                                        <p:tgtEl>
                                          <p:spTgt spid="33"/>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34"/>
                                        </p:tgtEl>
                                        <p:attrNameLst>
                                          <p:attrName>style.visibility</p:attrName>
                                        </p:attrNameLst>
                                      </p:cBhvr>
                                      <p:to>
                                        <p:strVal val="visible"/>
                                      </p:to>
                                    </p:set>
                                    <p:anim calcmode="lin" valueType="num">
                                      <p:cBhvr additive="base">
                                        <p:cTn id="81" dur="2000" fill="hold"/>
                                        <p:tgtEl>
                                          <p:spTgt spid="34"/>
                                        </p:tgtEl>
                                        <p:attrNameLst>
                                          <p:attrName>ppt_x</p:attrName>
                                        </p:attrNameLst>
                                      </p:cBhvr>
                                      <p:tavLst>
                                        <p:tav tm="0">
                                          <p:val>
                                            <p:strVal val="1+#ppt_w/2"/>
                                          </p:val>
                                        </p:tav>
                                        <p:tav tm="100000">
                                          <p:val>
                                            <p:strVal val="#ppt_x"/>
                                          </p:val>
                                        </p:tav>
                                      </p:tavLst>
                                    </p:anim>
                                    <p:anim calcmode="lin" valueType="num">
                                      <p:cBhvr additive="base">
                                        <p:cTn id="82" dur="2000" fill="hold"/>
                                        <p:tgtEl>
                                          <p:spTgt spid="34"/>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35"/>
                                        </p:tgtEl>
                                        <p:attrNameLst>
                                          <p:attrName>style.visibility</p:attrName>
                                        </p:attrNameLst>
                                      </p:cBhvr>
                                      <p:to>
                                        <p:strVal val="visible"/>
                                      </p:to>
                                    </p:set>
                                    <p:anim calcmode="lin" valueType="num">
                                      <p:cBhvr additive="base">
                                        <p:cTn id="85" dur="2000" fill="hold"/>
                                        <p:tgtEl>
                                          <p:spTgt spid="35"/>
                                        </p:tgtEl>
                                        <p:attrNameLst>
                                          <p:attrName>ppt_x</p:attrName>
                                        </p:attrNameLst>
                                      </p:cBhvr>
                                      <p:tavLst>
                                        <p:tav tm="0">
                                          <p:val>
                                            <p:strVal val="1+#ppt_w/2"/>
                                          </p:val>
                                        </p:tav>
                                        <p:tav tm="100000">
                                          <p:val>
                                            <p:strVal val="#ppt_x"/>
                                          </p:val>
                                        </p:tav>
                                      </p:tavLst>
                                    </p:anim>
                                    <p:anim calcmode="lin" valueType="num">
                                      <p:cBhvr additive="base">
                                        <p:cTn id="86" dur="2000" fill="hold"/>
                                        <p:tgtEl>
                                          <p:spTgt spid="35"/>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2000" fill="hold"/>
                                        <p:tgtEl>
                                          <p:spTgt spid="36"/>
                                        </p:tgtEl>
                                        <p:attrNameLst>
                                          <p:attrName>ppt_x</p:attrName>
                                        </p:attrNameLst>
                                      </p:cBhvr>
                                      <p:tavLst>
                                        <p:tav tm="0">
                                          <p:val>
                                            <p:strVal val="1+#ppt_w/2"/>
                                          </p:val>
                                        </p:tav>
                                        <p:tav tm="100000">
                                          <p:val>
                                            <p:strVal val="#ppt_x"/>
                                          </p:val>
                                        </p:tav>
                                      </p:tavLst>
                                    </p:anim>
                                    <p:anim calcmode="lin" valueType="num">
                                      <p:cBhvr additive="base">
                                        <p:cTn id="90" dur="2000" fill="hold"/>
                                        <p:tgtEl>
                                          <p:spTgt spid="36"/>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37"/>
                                        </p:tgtEl>
                                        <p:attrNameLst>
                                          <p:attrName>style.visibility</p:attrName>
                                        </p:attrNameLst>
                                      </p:cBhvr>
                                      <p:to>
                                        <p:strVal val="visible"/>
                                      </p:to>
                                    </p:set>
                                    <p:anim calcmode="lin" valueType="num">
                                      <p:cBhvr additive="base">
                                        <p:cTn id="93" dur="2000" fill="hold"/>
                                        <p:tgtEl>
                                          <p:spTgt spid="37"/>
                                        </p:tgtEl>
                                        <p:attrNameLst>
                                          <p:attrName>ppt_x</p:attrName>
                                        </p:attrNameLst>
                                      </p:cBhvr>
                                      <p:tavLst>
                                        <p:tav tm="0">
                                          <p:val>
                                            <p:strVal val="1+#ppt_w/2"/>
                                          </p:val>
                                        </p:tav>
                                        <p:tav tm="100000">
                                          <p:val>
                                            <p:strVal val="#ppt_x"/>
                                          </p:val>
                                        </p:tav>
                                      </p:tavLst>
                                    </p:anim>
                                    <p:anim calcmode="lin" valueType="num">
                                      <p:cBhvr additive="base">
                                        <p:cTn id="94" dur="2000" fill="hold"/>
                                        <p:tgtEl>
                                          <p:spTgt spid="37"/>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additive="base">
                                        <p:cTn id="97" dur="2000" fill="hold"/>
                                        <p:tgtEl>
                                          <p:spTgt spid="5"/>
                                        </p:tgtEl>
                                        <p:attrNameLst>
                                          <p:attrName>ppt_x</p:attrName>
                                        </p:attrNameLst>
                                      </p:cBhvr>
                                      <p:tavLst>
                                        <p:tav tm="0">
                                          <p:val>
                                            <p:strVal val="0-#ppt_w/2"/>
                                          </p:val>
                                        </p:tav>
                                        <p:tav tm="100000">
                                          <p:val>
                                            <p:strVal val="#ppt_x"/>
                                          </p:val>
                                        </p:tav>
                                      </p:tavLst>
                                    </p:anim>
                                    <p:anim calcmode="lin" valueType="num">
                                      <p:cBhvr additive="base">
                                        <p:cTn id="98" dur="2000" fill="hold"/>
                                        <p:tgtEl>
                                          <p:spTgt spid="5"/>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0-#ppt_w/2"/>
                                          </p:val>
                                        </p:tav>
                                        <p:tav tm="100000">
                                          <p:val>
                                            <p:strVal val="#ppt_x"/>
                                          </p:val>
                                        </p:tav>
                                      </p:tavLst>
                                    </p:anim>
                                    <p:anim calcmode="lin" valueType="num">
                                      <p:cBhvr additive="base">
                                        <p:cTn id="102" dur="2000" fill="hold"/>
                                        <p:tgtEl>
                                          <p:spTgt spid="8"/>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2000" fill="hold"/>
                                        <p:tgtEl>
                                          <p:spTgt spid="9"/>
                                        </p:tgtEl>
                                        <p:attrNameLst>
                                          <p:attrName>ppt_x</p:attrName>
                                        </p:attrNameLst>
                                      </p:cBhvr>
                                      <p:tavLst>
                                        <p:tav tm="0">
                                          <p:val>
                                            <p:strVal val="0-#ppt_w/2"/>
                                          </p:val>
                                        </p:tav>
                                        <p:tav tm="100000">
                                          <p:val>
                                            <p:strVal val="#ppt_x"/>
                                          </p:val>
                                        </p:tav>
                                      </p:tavLst>
                                    </p:anim>
                                    <p:anim calcmode="lin" valueType="num">
                                      <p:cBhvr additive="base">
                                        <p:cTn id="106" dur="2000" fill="hold"/>
                                        <p:tgtEl>
                                          <p:spTgt spid="9"/>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0-#ppt_w/2"/>
                                          </p:val>
                                        </p:tav>
                                        <p:tav tm="100000">
                                          <p:val>
                                            <p:strVal val="#ppt_x"/>
                                          </p:val>
                                        </p:tav>
                                      </p:tavLst>
                                    </p:anim>
                                    <p:anim calcmode="lin" valueType="num">
                                      <p:cBhvr additive="base">
                                        <p:cTn id="110" dur="2000" fill="hold"/>
                                        <p:tgtEl>
                                          <p:spTgt spid="12"/>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13"/>
                                        </p:tgtEl>
                                        <p:attrNameLst>
                                          <p:attrName>style.visibility</p:attrName>
                                        </p:attrNameLst>
                                      </p:cBhvr>
                                      <p:to>
                                        <p:strVal val="visible"/>
                                      </p:to>
                                    </p:set>
                                    <p:anim calcmode="lin" valueType="num">
                                      <p:cBhvr additive="base">
                                        <p:cTn id="113" dur="2000" fill="hold"/>
                                        <p:tgtEl>
                                          <p:spTgt spid="13"/>
                                        </p:tgtEl>
                                        <p:attrNameLst>
                                          <p:attrName>ppt_x</p:attrName>
                                        </p:attrNameLst>
                                      </p:cBhvr>
                                      <p:tavLst>
                                        <p:tav tm="0">
                                          <p:val>
                                            <p:strVal val="0-#ppt_w/2"/>
                                          </p:val>
                                        </p:tav>
                                        <p:tav tm="100000">
                                          <p:val>
                                            <p:strVal val="#ppt_x"/>
                                          </p:val>
                                        </p:tav>
                                      </p:tavLst>
                                    </p:anim>
                                    <p:anim calcmode="lin" valueType="num">
                                      <p:cBhvr additive="base">
                                        <p:cTn id="114" dur="2000" fill="hold"/>
                                        <p:tgtEl>
                                          <p:spTgt spid="13"/>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 calcmode="lin" valueType="num">
                                      <p:cBhvr additive="base">
                                        <p:cTn id="117" dur="2000" fill="hold"/>
                                        <p:tgtEl>
                                          <p:spTgt spid="16"/>
                                        </p:tgtEl>
                                        <p:attrNameLst>
                                          <p:attrName>ppt_x</p:attrName>
                                        </p:attrNameLst>
                                      </p:cBhvr>
                                      <p:tavLst>
                                        <p:tav tm="0">
                                          <p:val>
                                            <p:strVal val="0-#ppt_w/2"/>
                                          </p:val>
                                        </p:tav>
                                        <p:tav tm="100000">
                                          <p:val>
                                            <p:strVal val="#ppt_x"/>
                                          </p:val>
                                        </p:tav>
                                      </p:tavLst>
                                    </p:anim>
                                    <p:anim calcmode="lin" valueType="num">
                                      <p:cBhvr additive="base">
                                        <p:cTn id="118" dur="2000" fill="hold"/>
                                        <p:tgtEl>
                                          <p:spTgt spid="16"/>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additive="base">
                                        <p:cTn id="121" dur="2000" fill="hold"/>
                                        <p:tgtEl>
                                          <p:spTgt spid="17"/>
                                        </p:tgtEl>
                                        <p:attrNameLst>
                                          <p:attrName>ppt_x</p:attrName>
                                        </p:attrNameLst>
                                      </p:cBhvr>
                                      <p:tavLst>
                                        <p:tav tm="0">
                                          <p:val>
                                            <p:strVal val="0-#ppt_w/2"/>
                                          </p:val>
                                        </p:tav>
                                        <p:tav tm="100000">
                                          <p:val>
                                            <p:strVal val="#ppt_x"/>
                                          </p:val>
                                        </p:tav>
                                      </p:tavLst>
                                    </p:anim>
                                    <p:anim calcmode="lin" valueType="num">
                                      <p:cBhvr additive="base">
                                        <p:cTn id="122" dur="2000" fill="hold"/>
                                        <p:tgtEl>
                                          <p:spTgt spid="17"/>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20"/>
                                        </p:tgtEl>
                                        <p:attrNameLst>
                                          <p:attrName>style.visibility</p:attrName>
                                        </p:attrNameLst>
                                      </p:cBhvr>
                                      <p:to>
                                        <p:strVal val="visible"/>
                                      </p:to>
                                    </p:set>
                                    <p:anim calcmode="lin" valueType="num">
                                      <p:cBhvr additive="base">
                                        <p:cTn id="125" dur="2000" fill="hold"/>
                                        <p:tgtEl>
                                          <p:spTgt spid="20"/>
                                        </p:tgtEl>
                                        <p:attrNameLst>
                                          <p:attrName>ppt_x</p:attrName>
                                        </p:attrNameLst>
                                      </p:cBhvr>
                                      <p:tavLst>
                                        <p:tav tm="0">
                                          <p:val>
                                            <p:strVal val="0-#ppt_w/2"/>
                                          </p:val>
                                        </p:tav>
                                        <p:tav tm="100000">
                                          <p:val>
                                            <p:strVal val="#ppt_x"/>
                                          </p:val>
                                        </p:tav>
                                      </p:tavLst>
                                    </p:anim>
                                    <p:anim calcmode="lin" valueType="num">
                                      <p:cBhvr additive="base">
                                        <p:cTn id="126" dur="2000" fill="hold"/>
                                        <p:tgtEl>
                                          <p:spTgt spid="20"/>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21"/>
                                        </p:tgtEl>
                                        <p:attrNameLst>
                                          <p:attrName>style.visibility</p:attrName>
                                        </p:attrNameLst>
                                      </p:cBhvr>
                                      <p:to>
                                        <p:strVal val="visible"/>
                                      </p:to>
                                    </p:set>
                                    <p:anim calcmode="lin" valueType="num">
                                      <p:cBhvr additive="base">
                                        <p:cTn id="129" dur="2000" fill="hold"/>
                                        <p:tgtEl>
                                          <p:spTgt spid="21"/>
                                        </p:tgtEl>
                                        <p:attrNameLst>
                                          <p:attrName>ppt_x</p:attrName>
                                        </p:attrNameLst>
                                      </p:cBhvr>
                                      <p:tavLst>
                                        <p:tav tm="0">
                                          <p:val>
                                            <p:strVal val="0-#ppt_w/2"/>
                                          </p:val>
                                        </p:tav>
                                        <p:tav tm="100000">
                                          <p:val>
                                            <p:strVal val="#ppt_x"/>
                                          </p:val>
                                        </p:tav>
                                      </p:tavLst>
                                    </p:anim>
                                    <p:anim calcmode="lin" valueType="num">
                                      <p:cBhvr additive="base">
                                        <p:cTn id="130" dur="2000" fill="hold"/>
                                        <p:tgtEl>
                                          <p:spTgt spid="21"/>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2000" fill="hold"/>
                                        <p:tgtEl>
                                          <p:spTgt spid="24"/>
                                        </p:tgtEl>
                                        <p:attrNameLst>
                                          <p:attrName>ppt_x</p:attrName>
                                        </p:attrNameLst>
                                      </p:cBhvr>
                                      <p:tavLst>
                                        <p:tav tm="0">
                                          <p:val>
                                            <p:strVal val="0-#ppt_w/2"/>
                                          </p:val>
                                        </p:tav>
                                        <p:tav tm="100000">
                                          <p:val>
                                            <p:strVal val="#ppt_x"/>
                                          </p:val>
                                        </p:tav>
                                      </p:tavLst>
                                    </p:anim>
                                    <p:anim calcmode="lin" valueType="num">
                                      <p:cBhvr additive="base">
                                        <p:cTn id="134" dur="2000" fill="hold"/>
                                        <p:tgtEl>
                                          <p:spTgt spid="24"/>
                                        </p:tgtEl>
                                        <p:attrNameLst>
                                          <p:attrName>ppt_y</p:attrName>
                                        </p:attrNameLst>
                                      </p:cBhvr>
                                      <p:tavLst>
                                        <p:tav tm="0">
                                          <p:val>
                                            <p:strVal val="1+#ppt_h/2"/>
                                          </p:val>
                                        </p:tav>
                                        <p:tav tm="100000">
                                          <p:val>
                                            <p:strVal val="#ppt_y"/>
                                          </p:val>
                                        </p:tav>
                                      </p:tavLst>
                                    </p:anim>
                                  </p:childTnLst>
                                </p:cTn>
                              </p:par>
                              <p:par>
                                <p:cTn id="135" presetID="2" presetClass="entr" presetSubtype="12" fill="hold" nodeType="withEffect">
                                  <p:stCondLst>
                                    <p:cond delay="0"/>
                                  </p:stCondLst>
                                  <p:childTnLst>
                                    <p:set>
                                      <p:cBhvr>
                                        <p:cTn id="136" dur="1" fill="hold">
                                          <p:stCondLst>
                                            <p:cond delay="0"/>
                                          </p:stCondLst>
                                        </p:cTn>
                                        <p:tgtEl>
                                          <p:spTgt spid="25"/>
                                        </p:tgtEl>
                                        <p:attrNameLst>
                                          <p:attrName>style.visibility</p:attrName>
                                        </p:attrNameLst>
                                      </p:cBhvr>
                                      <p:to>
                                        <p:strVal val="visible"/>
                                      </p:to>
                                    </p:set>
                                    <p:anim calcmode="lin" valueType="num">
                                      <p:cBhvr additive="base">
                                        <p:cTn id="137" dur="2000" fill="hold"/>
                                        <p:tgtEl>
                                          <p:spTgt spid="25"/>
                                        </p:tgtEl>
                                        <p:attrNameLst>
                                          <p:attrName>ppt_x</p:attrName>
                                        </p:attrNameLst>
                                      </p:cBhvr>
                                      <p:tavLst>
                                        <p:tav tm="0">
                                          <p:val>
                                            <p:strVal val="0-#ppt_w/2"/>
                                          </p:val>
                                        </p:tav>
                                        <p:tav tm="100000">
                                          <p:val>
                                            <p:strVal val="#ppt_x"/>
                                          </p:val>
                                        </p:tav>
                                      </p:tavLst>
                                    </p:anim>
                                    <p:anim calcmode="lin" valueType="num">
                                      <p:cBhvr additive="base">
                                        <p:cTn id="138" dur="2000" fill="hold"/>
                                        <p:tgtEl>
                                          <p:spTgt spid="25"/>
                                        </p:tgtEl>
                                        <p:attrNameLst>
                                          <p:attrName>ppt_y</p:attrName>
                                        </p:attrNameLst>
                                      </p:cBhvr>
                                      <p:tavLst>
                                        <p:tav tm="0">
                                          <p:val>
                                            <p:strVal val="1+#ppt_h/2"/>
                                          </p:val>
                                        </p:tav>
                                        <p:tav tm="100000">
                                          <p:val>
                                            <p:strVal val="#ppt_y"/>
                                          </p:val>
                                        </p:tav>
                                      </p:tavLst>
                                    </p:anim>
                                  </p:childTnLst>
                                </p:cTn>
                              </p:par>
                              <p:par>
                                <p:cTn id="139" presetID="2" presetClass="entr" presetSubtype="12" fill="hold"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0-#ppt_w/2"/>
                                          </p:val>
                                        </p:tav>
                                        <p:tav tm="100000">
                                          <p:val>
                                            <p:strVal val="#ppt_x"/>
                                          </p:val>
                                        </p:tav>
                                      </p:tavLst>
                                    </p:anim>
                                    <p:anim calcmode="lin" valueType="num">
                                      <p:cBhvr additive="base">
                                        <p:cTn id="142" dur="2000" fill="hold"/>
                                        <p:tgtEl>
                                          <p:spTgt spid="38"/>
                                        </p:tgtEl>
                                        <p:attrNameLst>
                                          <p:attrName>ppt_y</p:attrName>
                                        </p:attrNameLst>
                                      </p:cBhvr>
                                      <p:tavLst>
                                        <p:tav tm="0">
                                          <p:val>
                                            <p:strVal val="1+#ppt_h/2"/>
                                          </p:val>
                                        </p:tav>
                                        <p:tav tm="100000">
                                          <p:val>
                                            <p:strVal val="#ppt_y"/>
                                          </p:val>
                                        </p:tav>
                                      </p:tavLst>
                                    </p:anim>
                                  </p:childTnLst>
                                </p:cTn>
                              </p:par>
                              <p:par>
                                <p:cTn id="143" presetID="2" presetClass="entr" presetSubtype="12" fill="hold"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0-#ppt_w/2"/>
                                          </p:val>
                                        </p:tav>
                                        <p:tav tm="100000">
                                          <p:val>
                                            <p:strVal val="#ppt_x"/>
                                          </p:val>
                                        </p:tav>
                                      </p:tavLst>
                                    </p:anim>
                                    <p:anim calcmode="lin" valueType="num">
                                      <p:cBhvr additive="base">
                                        <p:cTn id="146" dur="2000" fill="hold"/>
                                        <p:tgtEl>
                                          <p:spTgt spid="39"/>
                                        </p:tgtEl>
                                        <p:attrNameLst>
                                          <p:attrName>ppt_y</p:attrName>
                                        </p:attrNameLst>
                                      </p:cBhvr>
                                      <p:tavLst>
                                        <p:tav tm="0">
                                          <p:val>
                                            <p:strVal val="1+#ppt_h/2"/>
                                          </p:val>
                                        </p:tav>
                                        <p:tav tm="100000">
                                          <p:val>
                                            <p:strVal val="#ppt_y"/>
                                          </p:val>
                                        </p:tav>
                                      </p:tavLst>
                                    </p:anim>
                                  </p:childTnLst>
                                </p:cTn>
                              </p:par>
                              <p:par>
                                <p:cTn id="147" presetID="2" presetClass="entr" presetSubtype="12" fill="hold"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0-#ppt_w/2"/>
                                          </p:val>
                                        </p:tav>
                                        <p:tav tm="100000">
                                          <p:val>
                                            <p:strVal val="#ppt_x"/>
                                          </p:val>
                                        </p:tav>
                                      </p:tavLst>
                                    </p:anim>
                                    <p:anim calcmode="lin" valueType="num">
                                      <p:cBhvr additive="base">
                                        <p:cTn id="150" dur="2000" fill="hold"/>
                                        <p:tgtEl>
                                          <p:spTgt spid="40"/>
                                        </p:tgtEl>
                                        <p:attrNameLst>
                                          <p:attrName>ppt_y</p:attrName>
                                        </p:attrNameLst>
                                      </p:cBhvr>
                                      <p:tavLst>
                                        <p:tav tm="0">
                                          <p:val>
                                            <p:strVal val="1+#ppt_h/2"/>
                                          </p:val>
                                        </p:tav>
                                        <p:tav tm="100000">
                                          <p:val>
                                            <p:strVal val="#ppt_y"/>
                                          </p:val>
                                        </p:tav>
                                      </p:tavLst>
                                    </p:anim>
                                  </p:childTnLst>
                                </p:cTn>
                              </p:par>
                              <p:par>
                                <p:cTn id="151" presetID="2" presetClass="entr" presetSubtype="12" fill="hold" nodeType="withEffect">
                                  <p:stCondLst>
                                    <p:cond delay="0"/>
                                  </p:stCondLst>
                                  <p:childTnLst>
                                    <p:set>
                                      <p:cBhvr>
                                        <p:cTn id="152" dur="1" fill="hold">
                                          <p:stCondLst>
                                            <p:cond delay="0"/>
                                          </p:stCondLst>
                                        </p:cTn>
                                        <p:tgtEl>
                                          <p:spTgt spid="41"/>
                                        </p:tgtEl>
                                        <p:attrNameLst>
                                          <p:attrName>style.visibility</p:attrName>
                                        </p:attrNameLst>
                                      </p:cBhvr>
                                      <p:to>
                                        <p:strVal val="visible"/>
                                      </p:to>
                                    </p:set>
                                    <p:anim calcmode="lin" valueType="num">
                                      <p:cBhvr additive="base">
                                        <p:cTn id="153" dur="2000" fill="hold"/>
                                        <p:tgtEl>
                                          <p:spTgt spid="41"/>
                                        </p:tgtEl>
                                        <p:attrNameLst>
                                          <p:attrName>ppt_x</p:attrName>
                                        </p:attrNameLst>
                                      </p:cBhvr>
                                      <p:tavLst>
                                        <p:tav tm="0">
                                          <p:val>
                                            <p:strVal val="0-#ppt_w/2"/>
                                          </p:val>
                                        </p:tav>
                                        <p:tav tm="100000">
                                          <p:val>
                                            <p:strVal val="#ppt_x"/>
                                          </p:val>
                                        </p:tav>
                                      </p:tavLst>
                                    </p:anim>
                                    <p:anim calcmode="lin" valueType="num">
                                      <p:cBhvr additive="base">
                                        <p:cTn id="154" dur="2000" fill="hold"/>
                                        <p:tgtEl>
                                          <p:spTgt spid="41"/>
                                        </p:tgtEl>
                                        <p:attrNameLst>
                                          <p:attrName>ppt_y</p:attrName>
                                        </p:attrNameLst>
                                      </p:cBhvr>
                                      <p:tavLst>
                                        <p:tav tm="0">
                                          <p:val>
                                            <p:strVal val="1+#ppt_h/2"/>
                                          </p:val>
                                        </p:tav>
                                        <p:tav tm="100000">
                                          <p:val>
                                            <p:strVal val="#ppt_y"/>
                                          </p:val>
                                        </p:tav>
                                      </p:tavLst>
                                    </p:anim>
                                  </p:childTnLst>
                                </p:cTn>
                              </p:par>
                              <p:par>
                                <p:cTn id="155" presetID="2" presetClass="entr" presetSubtype="12" fill="hold" nodeType="withEffect">
                                  <p:stCondLst>
                                    <p:cond delay="0"/>
                                  </p:stCondLst>
                                  <p:childTnLst>
                                    <p:set>
                                      <p:cBhvr>
                                        <p:cTn id="156" dur="1" fill="hold">
                                          <p:stCondLst>
                                            <p:cond delay="0"/>
                                          </p:stCondLst>
                                        </p:cTn>
                                        <p:tgtEl>
                                          <p:spTgt spid="42"/>
                                        </p:tgtEl>
                                        <p:attrNameLst>
                                          <p:attrName>style.visibility</p:attrName>
                                        </p:attrNameLst>
                                      </p:cBhvr>
                                      <p:to>
                                        <p:strVal val="visible"/>
                                      </p:to>
                                    </p:set>
                                    <p:anim calcmode="lin" valueType="num">
                                      <p:cBhvr additive="base">
                                        <p:cTn id="157" dur="2000" fill="hold"/>
                                        <p:tgtEl>
                                          <p:spTgt spid="42"/>
                                        </p:tgtEl>
                                        <p:attrNameLst>
                                          <p:attrName>ppt_x</p:attrName>
                                        </p:attrNameLst>
                                      </p:cBhvr>
                                      <p:tavLst>
                                        <p:tav tm="0">
                                          <p:val>
                                            <p:strVal val="0-#ppt_w/2"/>
                                          </p:val>
                                        </p:tav>
                                        <p:tav tm="100000">
                                          <p:val>
                                            <p:strVal val="#ppt_x"/>
                                          </p:val>
                                        </p:tav>
                                      </p:tavLst>
                                    </p:anim>
                                    <p:anim calcmode="lin" valueType="num">
                                      <p:cBhvr additive="base">
                                        <p:cTn id="158" dur="2000" fill="hold"/>
                                        <p:tgtEl>
                                          <p:spTgt spid="42"/>
                                        </p:tgtEl>
                                        <p:attrNameLst>
                                          <p:attrName>ppt_y</p:attrName>
                                        </p:attrNameLst>
                                      </p:cBhvr>
                                      <p:tavLst>
                                        <p:tav tm="0">
                                          <p:val>
                                            <p:strVal val="1+#ppt_h/2"/>
                                          </p:val>
                                        </p:tav>
                                        <p:tav tm="100000">
                                          <p:val>
                                            <p:strVal val="#ppt_y"/>
                                          </p:val>
                                        </p:tav>
                                      </p:tavLst>
                                    </p:anim>
                                  </p:childTnLst>
                                </p:cTn>
                              </p:par>
                              <p:par>
                                <p:cTn id="159" presetID="2" presetClass="entr" presetSubtype="12" fill="hold" nodeType="withEffect">
                                  <p:stCondLst>
                                    <p:cond delay="0"/>
                                  </p:stCondLst>
                                  <p:childTnLst>
                                    <p:set>
                                      <p:cBhvr>
                                        <p:cTn id="160" dur="1" fill="hold">
                                          <p:stCondLst>
                                            <p:cond delay="0"/>
                                          </p:stCondLst>
                                        </p:cTn>
                                        <p:tgtEl>
                                          <p:spTgt spid="43"/>
                                        </p:tgtEl>
                                        <p:attrNameLst>
                                          <p:attrName>style.visibility</p:attrName>
                                        </p:attrNameLst>
                                      </p:cBhvr>
                                      <p:to>
                                        <p:strVal val="visible"/>
                                      </p:to>
                                    </p:set>
                                    <p:anim calcmode="lin" valueType="num">
                                      <p:cBhvr additive="base">
                                        <p:cTn id="161" dur="2000" fill="hold"/>
                                        <p:tgtEl>
                                          <p:spTgt spid="43"/>
                                        </p:tgtEl>
                                        <p:attrNameLst>
                                          <p:attrName>ppt_x</p:attrName>
                                        </p:attrNameLst>
                                      </p:cBhvr>
                                      <p:tavLst>
                                        <p:tav tm="0">
                                          <p:val>
                                            <p:strVal val="0-#ppt_w/2"/>
                                          </p:val>
                                        </p:tav>
                                        <p:tav tm="100000">
                                          <p:val>
                                            <p:strVal val="#ppt_x"/>
                                          </p:val>
                                        </p:tav>
                                      </p:tavLst>
                                    </p:anim>
                                    <p:anim calcmode="lin" valueType="num">
                                      <p:cBhvr additive="base">
                                        <p:cTn id="162" dur="2000" fill="hold"/>
                                        <p:tgtEl>
                                          <p:spTgt spid="43"/>
                                        </p:tgtEl>
                                        <p:attrNameLst>
                                          <p:attrName>ppt_y</p:attrName>
                                        </p:attrNameLst>
                                      </p:cBhvr>
                                      <p:tavLst>
                                        <p:tav tm="0">
                                          <p:val>
                                            <p:strVal val="1+#ppt_h/2"/>
                                          </p:val>
                                        </p:tav>
                                        <p:tav tm="100000">
                                          <p:val>
                                            <p:strVal val="#ppt_y"/>
                                          </p:val>
                                        </p:tav>
                                      </p:tavLst>
                                    </p:anim>
                                  </p:childTnLst>
                                </p:cTn>
                              </p:par>
                              <p:par>
                                <p:cTn id="163" presetID="2" presetClass="entr" presetSubtype="12" fill="hold" nodeType="withEffect">
                                  <p:stCondLst>
                                    <p:cond delay="0"/>
                                  </p:stCondLst>
                                  <p:childTnLst>
                                    <p:set>
                                      <p:cBhvr>
                                        <p:cTn id="164" dur="1" fill="hold">
                                          <p:stCondLst>
                                            <p:cond delay="0"/>
                                          </p:stCondLst>
                                        </p:cTn>
                                        <p:tgtEl>
                                          <p:spTgt spid="44"/>
                                        </p:tgtEl>
                                        <p:attrNameLst>
                                          <p:attrName>style.visibility</p:attrName>
                                        </p:attrNameLst>
                                      </p:cBhvr>
                                      <p:to>
                                        <p:strVal val="visible"/>
                                      </p:to>
                                    </p:set>
                                    <p:anim calcmode="lin" valueType="num">
                                      <p:cBhvr additive="base">
                                        <p:cTn id="165" dur="2000" fill="hold"/>
                                        <p:tgtEl>
                                          <p:spTgt spid="44"/>
                                        </p:tgtEl>
                                        <p:attrNameLst>
                                          <p:attrName>ppt_x</p:attrName>
                                        </p:attrNameLst>
                                      </p:cBhvr>
                                      <p:tavLst>
                                        <p:tav tm="0">
                                          <p:val>
                                            <p:strVal val="0-#ppt_w/2"/>
                                          </p:val>
                                        </p:tav>
                                        <p:tav tm="100000">
                                          <p:val>
                                            <p:strVal val="#ppt_x"/>
                                          </p:val>
                                        </p:tav>
                                      </p:tavLst>
                                    </p:anim>
                                    <p:anim calcmode="lin" valueType="num">
                                      <p:cBhvr additive="base">
                                        <p:cTn id="166" dur="2000" fill="hold"/>
                                        <p:tgtEl>
                                          <p:spTgt spid="44"/>
                                        </p:tgtEl>
                                        <p:attrNameLst>
                                          <p:attrName>ppt_y</p:attrName>
                                        </p:attrNameLst>
                                      </p:cBhvr>
                                      <p:tavLst>
                                        <p:tav tm="0">
                                          <p:val>
                                            <p:strVal val="1+#ppt_h/2"/>
                                          </p:val>
                                        </p:tav>
                                        <p:tav tm="100000">
                                          <p:val>
                                            <p:strVal val="#ppt_y"/>
                                          </p:val>
                                        </p:tav>
                                      </p:tavLst>
                                    </p:anim>
                                  </p:childTnLst>
                                </p:cTn>
                              </p:par>
                              <p:par>
                                <p:cTn id="167" presetID="2" presetClass="entr" presetSubtype="12" fill="hold" nodeType="withEffect">
                                  <p:stCondLst>
                                    <p:cond delay="0"/>
                                  </p:stCondLst>
                                  <p:childTnLst>
                                    <p:set>
                                      <p:cBhvr>
                                        <p:cTn id="168" dur="1" fill="hold">
                                          <p:stCondLst>
                                            <p:cond delay="0"/>
                                          </p:stCondLst>
                                        </p:cTn>
                                        <p:tgtEl>
                                          <p:spTgt spid="45"/>
                                        </p:tgtEl>
                                        <p:attrNameLst>
                                          <p:attrName>style.visibility</p:attrName>
                                        </p:attrNameLst>
                                      </p:cBhvr>
                                      <p:to>
                                        <p:strVal val="visible"/>
                                      </p:to>
                                    </p:set>
                                    <p:anim calcmode="lin" valueType="num">
                                      <p:cBhvr additive="base">
                                        <p:cTn id="169" dur="2000" fill="hold"/>
                                        <p:tgtEl>
                                          <p:spTgt spid="45"/>
                                        </p:tgtEl>
                                        <p:attrNameLst>
                                          <p:attrName>ppt_x</p:attrName>
                                        </p:attrNameLst>
                                      </p:cBhvr>
                                      <p:tavLst>
                                        <p:tav tm="0">
                                          <p:val>
                                            <p:strVal val="0-#ppt_w/2"/>
                                          </p:val>
                                        </p:tav>
                                        <p:tav tm="100000">
                                          <p:val>
                                            <p:strVal val="#ppt_x"/>
                                          </p:val>
                                        </p:tav>
                                      </p:tavLst>
                                    </p:anim>
                                    <p:anim calcmode="lin" valueType="num">
                                      <p:cBhvr additive="base">
                                        <p:cTn id="170" dur="2000" fill="hold"/>
                                        <p:tgtEl>
                                          <p:spTgt spid="45"/>
                                        </p:tgtEl>
                                        <p:attrNameLst>
                                          <p:attrName>ppt_y</p:attrName>
                                        </p:attrNameLst>
                                      </p:cBhvr>
                                      <p:tavLst>
                                        <p:tav tm="0">
                                          <p:val>
                                            <p:strVal val="1+#ppt_h/2"/>
                                          </p:val>
                                        </p:tav>
                                        <p:tav tm="100000">
                                          <p:val>
                                            <p:strVal val="#ppt_y"/>
                                          </p:val>
                                        </p:tav>
                                      </p:tavLst>
                                    </p:anim>
                                  </p:childTnLst>
                                </p:cTn>
                              </p:par>
                              <p:par>
                                <p:cTn id="171" presetID="2" presetClass="entr" presetSubtype="12" fill="hold" nodeType="withEffect">
                                  <p:stCondLst>
                                    <p:cond delay="0"/>
                                  </p:stCondLst>
                                  <p:childTnLst>
                                    <p:set>
                                      <p:cBhvr>
                                        <p:cTn id="172" dur="1" fill="hold">
                                          <p:stCondLst>
                                            <p:cond delay="0"/>
                                          </p:stCondLst>
                                        </p:cTn>
                                        <p:tgtEl>
                                          <p:spTgt spid="46"/>
                                        </p:tgtEl>
                                        <p:attrNameLst>
                                          <p:attrName>style.visibility</p:attrName>
                                        </p:attrNameLst>
                                      </p:cBhvr>
                                      <p:to>
                                        <p:strVal val="visible"/>
                                      </p:to>
                                    </p:set>
                                    <p:anim calcmode="lin" valueType="num">
                                      <p:cBhvr additive="base">
                                        <p:cTn id="173" dur="2000" fill="hold"/>
                                        <p:tgtEl>
                                          <p:spTgt spid="46"/>
                                        </p:tgtEl>
                                        <p:attrNameLst>
                                          <p:attrName>ppt_x</p:attrName>
                                        </p:attrNameLst>
                                      </p:cBhvr>
                                      <p:tavLst>
                                        <p:tav tm="0">
                                          <p:val>
                                            <p:strVal val="0-#ppt_w/2"/>
                                          </p:val>
                                        </p:tav>
                                        <p:tav tm="100000">
                                          <p:val>
                                            <p:strVal val="#ppt_x"/>
                                          </p:val>
                                        </p:tav>
                                      </p:tavLst>
                                    </p:anim>
                                    <p:anim calcmode="lin" valueType="num">
                                      <p:cBhvr additive="base">
                                        <p:cTn id="174" dur="2000" fill="hold"/>
                                        <p:tgtEl>
                                          <p:spTgt spid="46"/>
                                        </p:tgtEl>
                                        <p:attrNameLst>
                                          <p:attrName>ppt_y</p:attrName>
                                        </p:attrNameLst>
                                      </p:cBhvr>
                                      <p:tavLst>
                                        <p:tav tm="0">
                                          <p:val>
                                            <p:strVal val="1+#ppt_h/2"/>
                                          </p:val>
                                        </p:tav>
                                        <p:tav tm="100000">
                                          <p:val>
                                            <p:strVal val="#ppt_y"/>
                                          </p:val>
                                        </p:tav>
                                      </p:tavLst>
                                    </p:anim>
                                  </p:childTnLst>
                                </p:cTn>
                              </p:par>
                              <p:par>
                                <p:cTn id="175" presetID="2" presetClass="entr" presetSubtype="12" fill="hold" nodeType="withEffect">
                                  <p:stCondLst>
                                    <p:cond delay="0"/>
                                  </p:stCondLst>
                                  <p:childTnLst>
                                    <p:set>
                                      <p:cBhvr>
                                        <p:cTn id="176" dur="1" fill="hold">
                                          <p:stCondLst>
                                            <p:cond delay="0"/>
                                          </p:stCondLst>
                                        </p:cTn>
                                        <p:tgtEl>
                                          <p:spTgt spid="47"/>
                                        </p:tgtEl>
                                        <p:attrNameLst>
                                          <p:attrName>style.visibility</p:attrName>
                                        </p:attrNameLst>
                                      </p:cBhvr>
                                      <p:to>
                                        <p:strVal val="visible"/>
                                      </p:to>
                                    </p:set>
                                    <p:anim calcmode="lin" valueType="num">
                                      <p:cBhvr additive="base">
                                        <p:cTn id="177" dur="2000" fill="hold"/>
                                        <p:tgtEl>
                                          <p:spTgt spid="47"/>
                                        </p:tgtEl>
                                        <p:attrNameLst>
                                          <p:attrName>ppt_x</p:attrName>
                                        </p:attrNameLst>
                                      </p:cBhvr>
                                      <p:tavLst>
                                        <p:tav tm="0">
                                          <p:val>
                                            <p:strVal val="0-#ppt_w/2"/>
                                          </p:val>
                                        </p:tav>
                                        <p:tav tm="100000">
                                          <p:val>
                                            <p:strVal val="#ppt_x"/>
                                          </p:val>
                                        </p:tav>
                                      </p:tavLst>
                                    </p:anim>
                                    <p:anim calcmode="lin" valueType="num">
                                      <p:cBhvr additive="base">
                                        <p:cTn id="178" dur="2000" fill="hold"/>
                                        <p:tgtEl>
                                          <p:spTgt spid="47"/>
                                        </p:tgtEl>
                                        <p:attrNameLst>
                                          <p:attrName>ppt_y</p:attrName>
                                        </p:attrNameLst>
                                      </p:cBhvr>
                                      <p:tavLst>
                                        <p:tav tm="0">
                                          <p:val>
                                            <p:strVal val="1+#ppt_h/2"/>
                                          </p:val>
                                        </p:tav>
                                        <p:tav tm="100000">
                                          <p:val>
                                            <p:strVal val="#ppt_y"/>
                                          </p:val>
                                        </p:tav>
                                      </p:tavLst>
                                    </p:anim>
                                  </p:childTnLst>
                                </p:cTn>
                              </p:par>
                              <p:par>
                                <p:cTn id="179" presetID="2" presetClass="entr" presetSubtype="12" fill="hold" nodeType="withEffect">
                                  <p:stCondLst>
                                    <p:cond delay="0"/>
                                  </p:stCondLst>
                                  <p:childTnLst>
                                    <p:set>
                                      <p:cBhvr>
                                        <p:cTn id="180" dur="1" fill="hold">
                                          <p:stCondLst>
                                            <p:cond delay="0"/>
                                          </p:stCondLst>
                                        </p:cTn>
                                        <p:tgtEl>
                                          <p:spTgt spid="48"/>
                                        </p:tgtEl>
                                        <p:attrNameLst>
                                          <p:attrName>style.visibility</p:attrName>
                                        </p:attrNameLst>
                                      </p:cBhvr>
                                      <p:to>
                                        <p:strVal val="visible"/>
                                      </p:to>
                                    </p:set>
                                    <p:anim calcmode="lin" valueType="num">
                                      <p:cBhvr additive="base">
                                        <p:cTn id="181" dur="2000" fill="hold"/>
                                        <p:tgtEl>
                                          <p:spTgt spid="48"/>
                                        </p:tgtEl>
                                        <p:attrNameLst>
                                          <p:attrName>ppt_x</p:attrName>
                                        </p:attrNameLst>
                                      </p:cBhvr>
                                      <p:tavLst>
                                        <p:tav tm="0">
                                          <p:val>
                                            <p:strVal val="0-#ppt_w/2"/>
                                          </p:val>
                                        </p:tav>
                                        <p:tav tm="100000">
                                          <p:val>
                                            <p:strVal val="#ppt_x"/>
                                          </p:val>
                                        </p:tav>
                                      </p:tavLst>
                                    </p:anim>
                                    <p:anim calcmode="lin" valueType="num">
                                      <p:cBhvr additive="base">
                                        <p:cTn id="182" dur="2000" fill="hold"/>
                                        <p:tgtEl>
                                          <p:spTgt spid="48"/>
                                        </p:tgtEl>
                                        <p:attrNameLst>
                                          <p:attrName>ppt_y</p:attrName>
                                        </p:attrNameLst>
                                      </p:cBhvr>
                                      <p:tavLst>
                                        <p:tav tm="0">
                                          <p:val>
                                            <p:strVal val="1+#ppt_h/2"/>
                                          </p:val>
                                        </p:tav>
                                        <p:tav tm="100000">
                                          <p:val>
                                            <p:strVal val="#ppt_y"/>
                                          </p:val>
                                        </p:tav>
                                      </p:tavLst>
                                    </p:anim>
                                  </p:childTnLst>
                                </p:cTn>
                              </p:par>
                              <p:par>
                                <p:cTn id="183" presetID="8" presetClass="emph" presetSubtype="0" autoRev="1" fill="hold" nodeType="withEffect">
                                  <p:stCondLst>
                                    <p:cond delay="0"/>
                                  </p:stCondLst>
                                  <p:childTnLst>
                                    <p:animRot by="21600000">
                                      <p:cBhvr>
                                        <p:cTn id="184" dur="2000" fill="hold"/>
                                        <p:tgtEl>
                                          <p:spTgt spid="6"/>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7"/>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0"/>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11"/>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4"/>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5"/>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9"/>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2"/>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3"/>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6"/>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7"/>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28"/>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9"/>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30"/>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31"/>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32"/>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33"/>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4"/>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5"/>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36"/>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37"/>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5"/>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8"/>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9"/>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12"/>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13"/>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16"/>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17"/>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20"/>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21"/>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24"/>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25"/>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38"/>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39"/>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40"/>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41"/>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42"/>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43"/>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44"/>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45"/>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46"/>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47"/>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48"/>
                                        </p:tgtEl>
                                        <p:attrNameLst>
                                          <p:attrName>r</p:attrName>
                                        </p:attrNameLst>
                                      </p:cBhvr>
                                    </p:animRot>
                                  </p:childTnLst>
                                </p:cTn>
                              </p:par>
                            </p:childTnLst>
                          </p:cTn>
                        </p:par>
                        <p:par>
                          <p:cTn id="271" fill="hold">
                            <p:stCondLst>
                              <p:cond delay="4000"/>
                            </p:stCondLst>
                            <p:childTnLst>
                              <p:par>
                                <p:cTn id="272" presetID="2" presetClass="exit" presetSubtype="6" fill="hold" nodeType="afterEffect">
                                  <p:stCondLst>
                                    <p:cond delay="0"/>
                                  </p:stCondLst>
                                  <p:childTnLst>
                                    <p:anim calcmode="lin" valueType="num">
                                      <p:cBhvr additive="base">
                                        <p:cTn id="273" dur="2000"/>
                                        <p:tgtEl>
                                          <p:spTgt spid="6"/>
                                        </p:tgtEl>
                                        <p:attrNameLst>
                                          <p:attrName>ppt_x</p:attrName>
                                        </p:attrNameLst>
                                      </p:cBhvr>
                                      <p:tavLst>
                                        <p:tav tm="0">
                                          <p:val>
                                            <p:strVal val="ppt_x"/>
                                          </p:val>
                                        </p:tav>
                                        <p:tav tm="100000">
                                          <p:val>
                                            <p:strVal val="1+ppt_w/2"/>
                                          </p:val>
                                        </p:tav>
                                      </p:tavLst>
                                    </p:anim>
                                    <p:anim calcmode="lin" valueType="num">
                                      <p:cBhvr additive="base">
                                        <p:cTn id="274" dur="2000"/>
                                        <p:tgtEl>
                                          <p:spTgt spid="6"/>
                                        </p:tgtEl>
                                        <p:attrNameLst>
                                          <p:attrName>ppt_y</p:attrName>
                                        </p:attrNameLst>
                                      </p:cBhvr>
                                      <p:tavLst>
                                        <p:tav tm="0">
                                          <p:val>
                                            <p:strVal val="ppt_y"/>
                                          </p:val>
                                        </p:tav>
                                        <p:tav tm="100000">
                                          <p:val>
                                            <p:strVal val="1+ppt_h/2"/>
                                          </p:val>
                                        </p:tav>
                                      </p:tavLst>
                                    </p:anim>
                                    <p:set>
                                      <p:cBhvr>
                                        <p:cTn id="275" dur="1" fill="hold">
                                          <p:stCondLst>
                                            <p:cond delay="1999"/>
                                          </p:stCondLst>
                                        </p:cTn>
                                        <p:tgtEl>
                                          <p:spTgt spid="6"/>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7"/>
                                        </p:tgtEl>
                                        <p:attrNameLst>
                                          <p:attrName>ppt_x</p:attrName>
                                        </p:attrNameLst>
                                      </p:cBhvr>
                                      <p:tavLst>
                                        <p:tav tm="0">
                                          <p:val>
                                            <p:strVal val="ppt_x"/>
                                          </p:val>
                                        </p:tav>
                                        <p:tav tm="100000">
                                          <p:val>
                                            <p:strVal val="1+ppt_w/2"/>
                                          </p:val>
                                        </p:tav>
                                      </p:tavLst>
                                    </p:anim>
                                    <p:anim calcmode="lin" valueType="num">
                                      <p:cBhvr additive="base">
                                        <p:cTn id="278" dur="2000"/>
                                        <p:tgtEl>
                                          <p:spTgt spid="7"/>
                                        </p:tgtEl>
                                        <p:attrNameLst>
                                          <p:attrName>ppt_y</p:attrName>
                                        </p:attrNameLst>
                                      </p:cBhvr>
                                      <p:tavLst>
                                        <p:tav tm="0">
                                          <p:val>
                                            <p:strVal val="ppt_y"/>
                                          </p:val>
                                        </p:tav>
                                        <p:tav tm="100000">
                                          <p:val>
                                            <p:strVal val="1+ppt_h/2"/>
                                          </p:val>
                                        </p:tav>
                                      </p:tavLst>
                                    </p:anim>
                                    <p:set>
                                      <p:cBhvr>
                                        <p:cTn id="279" dur="1" fill="hold">
                                          <p:stCondLst>
                                            <p:cond delay="1999"/>
                                          </p:stCondLst>
                                        </p:cTn>
                                        <p:tgtEl>
                                          <p:spTgt spid="7"/>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10"/>
                                        </p:tgtEl>
                                        <p:attrNameLst>
                                          <p:attrName>ppt_x</p:attrName>
                                        </p:attrNameLst>
                                      </p:cBhvr>
                                      <p:tavLst>
                                        <p:tav tm="0">
                                          <p:val>
                                            <p:strVal val="ppt_x"/>
                                          </p:val>
                                        </p:tav>
                                        <p:tav tm="100000">
                                          <p:val>
                                            <p:strVal val="1+ppt_w/2"/>
                                          </p:val>
                                        </p:tav>
                                      </p:tavLst>
                                    </p:anim>
                                    <p:anim calcmode="lin" valueType="num">
                                      <p:cBhvr additive="base">
                                        <p:cTn id="282" dur="2000"/>
                                        <p:tgtEl>
                                          <p:spTgt spid="10"/>
                                        </p:tgtEl>
                                        <p:attrNameLst>
                                          <p:attrName>ppt_y</p:attrName>
                                        </p:attrNameLst>
                                      </p:cBhvr>
                                      <p:tavLst>
                                        <p:tav tm="0">
                                          <p:val>
                                            <p:strVal val="ppt_y"/>
                                          </p:val>
                                        </p:tav>
                                        <p:tav tm="100000">
                                          <p:val>
                                            <p:strVal val="1+ppt_h/2"/>
                                          </p:val>
                                        </p:tav>
                                      </p:tavLst>
                                    </p:anim>
                                    <p:set>
                                      <p:cBhvr>
                                        <p:cTn id="283" dur="1" fill="hold">
                                          <p:stCondLst>
                                            <p:cond delay="1999"/>
                                          </p:stCondLst>
                                        </p:cTn>
                                        <p:tgtEl>
                                          <p:spTgt spid="10"/>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11"/>
                                        </p:tgtEl>
                                        <p:attrNameLst>
                                          <p:attrName>ppt_x</p:attrName>
                                        </p:attrNameLst>
                                      </p:cBhvr>
                                      <p:tavLst>
                                        <p:tav tm="0">
                                          <p:val>
                                            <p:strVal val="ppt_x"/>
                                          </p:val>
                                        </p:tav>
                                        <p:tav tm="100000">
                                          <p:val>
                                            <p:strVal val="1+ppt_w/2"/>
                                          </p:val>
                                        </p:tav>
                                      </p:tavLst>
                                    </p:anim>
                                    <p:anim calcmode="lin" valueType="num">
                                      <p:cBhvr additive="base">
                                        <p:cTn id="286" dur="2000"/>
                                        <p:tgtEl>
                                          <p:spTgt spid="11"/>
                                        </p:tgtEl>
                                        <p:attrNameLst>
                                          <p:attrName>ppt_y</p:attrName>
                                        </p:attrNameLst>
                                      </p:cBhvr>
                                      <p:tavLst>
                                        <p:tav tm="0">
                                          <p:val>
                                            <p:strVal val="ppt_y"/>
                                          </p:val>
                                        </p:tav>
                                        <p:tav tm="100000">
                                          <p:val>
                                            <p:strVal val="1+ppt_h/2"/>
                                          </p:val>
                                        </p:tav>
                                      </p:tavLst>
                                    </p:anim>
                                    <p:set>
                                      <p:cBhvr>
                                        <p:cTn id="287" dur="1" fill="hold">
                                          <p:stCondLst>
                                            <p:cond delay="1999"/>
                                          </p:stCondLst>
                                        </p:cTn>
                                        <p:tgtEl>
                                          <p:spTgt spid="11"/>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2000"/>
                                        <p:tgtEl>
                                          <p:spTgt spid="14"/>
                                        </p:tgtEl>
                                        <p:attrNameLst>
                                          <p:attrName>ppt_x</p:attrName>
                                        </p:attrNameLst>
                                      </p:cBhvr>
                                      <p:tavLst>
                                        <p:tav tm="0">
                                          <p:val>
                                            <p:strVal val="ppt_x"/>
                                          </p:val>
                                        </p:tav>
                                        <p:tav tm="100000">
                                          <p:val>
                                            <p:strVal val="1+ppt_w/2"/>
                                          </p:val>
                                        </p:tav>
                                      </p:tavLst>
                                    </p:anim>
                                    <p:anim calcmode="lin" valueType="num">
                                      <p:cBhvr additive="base">
                                        <p:cTn id="290" dur="2000"/>
                                        <p:tgtEl>
                                          <p:spTgt spid="14"/>
                                        </p:tgtEl>
                                        <p:attrNameLst>
                                          <p:attrName>ppt_y</p:attrName>
                                        </p:attrNameLst>
                                      </p:cBhvr>
                                      <p:tavLst>
                                        <p:tav tm="0">
                                          <p:val>
                                            <p:strVal val="ppt_y"/>
                                          </p:val>
                                        </p:tav>
                                        <p:tav tm="100000">
                                          <p:val>
                                            <p:strVal val="1+ppt_h/2"/>
                                          </p:val>
                                        </p:tav>
                                      </p:tavLst>
                                    </p:anim>
                                    <p:set>
                                      <p:cBhvr>
                                        <p:cTn id="291" dur="1" fill="hold">
                                          <p:stCondLst>
                                            <p:cond delay="1999"/>
                                          </p:stCondLst>
                                        </p:cTn>
                                        <p:tgtEl>
                                          <p:spTgt spid="14"/>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1+ppt_w/2"/>
                                          </p:val>
                                        </p:tav>
                                      </p:tavLst>
                                    </p:anim>
                                    <p:anim calcmode="lin" valueType="num">
                                      <p:cBhvr additive="base">
                                        <p:cTn id="294" dur="2000"/>
                                        <p:tgtEl>
                                          <p:spTgt spid="15"/>
                                        </p:tgtEl>
                                        <p:attrNameLst>
                                          <p:attrName>ppt_y</p:attrName>
                                        </p:attrNameLst>
                                      </p:cBhvr>
                                      <p:tavLst>
                                        <p:tav tm="0">
                                          <p:val>
                                            <p:strVal val="ppt_y"/>
                                          </p:val>
                                        </p:tav>
                                        <p:tav tm="100000">
                                          <p:val>
                                            <p:strVal val="1+ppt_h/2"/>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6" fill="hold" nodeType="withEffect">
                                  <p:stCondLst>
                                    <p:cond delay="0"/>
                                  </p:stCondLst>
                                  <p:childTnLst>
                                    <p:anim calcmode="lin" valueType="num">
                                      <p:cBhvr additive="base">
                                        <p:cTn id="297" dur="2000"/>
                                        <p:tgtEl>
                                          <p:spTgt spid="18"/>
                                        </p:tgtEl>
                                        <p:attrNameLst>
                                          <p:attrName>ppt_x</p:attrName>
                                        </p:attrNameLst>
                                      </p:cBhvr>
                                      <p:tavLst>
                                        <p:tav tm="0">
                                          <p:val>
                                            <p:strVal val="ppt_x"/>
                                          </p:val>
                                        </p:tav>
                                        <p:tav tm="100000">
                                          <p:val>
                                            <p:strVal val="1+ppt_w/2"/>
                                          </p:val>
                                        </p:tav>
                                      </p:tavLst>
                                    </p:anim>
                                    <p:anim calcmode="lin" valueType="num">
                                      <p:cBhvr additive="base">
                                        <p:cTn id="298" dur="2000"/>
                                        <p:tgtEl>
                                          <p:spTgt spid="18"/>
                                        </p:tgtEl>
                                        <p:attrNameLst>
                                          <p:attrName>ppt_y</p:attrName>
                                        </p:attrNameLst>
                                      </p:cBhvr>
                                      <p:tavLst>
                                        <p:tav tm="0">
                                          <p:val>
                                            <p:strVal val="ppt_y"/>
                                          </p:val>
                                        </p:tav>
                                        <p:tav tm="100000">
                                          <p:val>
                                            <p:strVal val="1+ppt_h/2"/>
                                          </p:val>
                                        </p:tav>
                                      </p:tavLst>
                                    </p:anim>
                                    <p:set>
                                      <p:cBhvr>
                                        <p:cTn id="299" dur="1" fill="hold">
                                          <p:stCondLst>
                                            <p:cond delay="1999"/>
                                          </p:stCondLst>
                                        </p:cTn>
                                        <p:tgtEl>
                                          <p:spTgt spid="18"/>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2000"/>
                                        <p:tgtEl>
                                          <p:spTgt spid="19"/>
                                        </p:tgtEl>
                                        <p:attrNameLst>
                                          <p:attrName>ppt_x</p:attrName>
                                        </p:attrNameLst>
                                      </p:cBhvr>
                                      <p:tavLst>
                                        <p:tav tm="0">
                                          <p:val>
                                            <p:strVal val="ppt_x"/>
                                          </p:val>
                                        </p:tav>
                                        <p:tav tm="100000">
                                          <p:val>
                                            <p:strVal val="1+ppt_w/2"/>
                                          </p:val>
                                        </p:tav>
                                      </p:tavLst>
                                    </p:anim>
                                    <p:anim calcmode="lin" valueType="num">
                                      <p:cBhvr additive="base">
                                        <p:cTn id="302" dur="2000"/>
                                        <p:tgtEl>
                                          <p:spTgt spid="19"/>
                                        </p:tgtEl>
                                        <p:attrNameLst>
                                          <p:attrName>ppt_y</p:attrName>
                                        </p:attrNameLst>
                                      </p:cBhvr>
                                      <p:tavLst>
                                        <p:tav tm="0">
                                          <p:val>
                                            <p:strVal val="ppt_y"/>
                                          </p:val>
                                        </p:tav>
                                        <p:tav tm="100000">
                                          <p:val>
                                            <p:strVal val="1+ppt_h/2"/>
                                          </p:val>
                                        </p:tav>
                                      </p:tavLst>
                                    </p:anim>
                                    <p:set>
                                      <p:cBhvr>
                                        <p:cTn id="303" dur="1" fill="hold">
                                          <p:stCondLst>
                                            <p:cond delay="1999"/>
                                          </p:stCondLst>
                                        </p:cTn>
                                        <p:tgtEl>
                                          <p:spTgt spid="19"/>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2000"/>
                                        <p:tgtEl>
                                          <p:spTgt spid="22"/>
                                        </p:tgtEl>
                                        <p:attrNameLst>
                                          <p:attrName>ppt_x</p:attrName>
                                        </p:attrNameLst>
                                      </p:cBhvr>
                                      <p:tavLst>
                                        <p:tav tm="0">
                                          <p:val>
                                            <p:strVal val="ppt_x"/>
                                          </p:val>
                                        </p:tav>
                                        <p:tav tm="100000">
                                          <p:val>
                                            <p:strVal val="1+ppt_w/2"/>
                                          </p:val>
                                        </p:tav>
                                      </p:tavLst>
                                    </p:anim>
                                    <p:anim calcmode="lin" valueType="num">
                                      <p:cBhvr additive="base">
                                        <p:cTn id="306" dur="2000"/>
                                        <p:tgtEl>
                                          <p:spTgt spid="22"/>
                                        </p:tgtEl>
                                        <p:attrNameLst>
                                          <p:attrName>ppt_y</p:attrName>
                                        </p:attrNameLst>
                                      </p:cBhvr>
                                      <p:tavLst>
                                        <p:tav tm="0">
                                          <p:val>
                                            <p:strVal val="ppt_y"/>
                                          </p:val>
                                        </p:tav>
                                        <p:tav tm="100000">
                                          <p:val>
                                            <p:strVal val="1+ppt_h/2"/>
                                          </p:val>
                                        </p:tav>
                                      </p:tavLst>
                                    </p:anim>
                                    <p:set>
                                      <p:cBhvr>
                                        <p:cTn id="307" dur="1" fill="hold">
                                          <p:stCondLst>
                                            <p:cond delay="1999"/>
                                          </p:stCondLst>
                                        </p:cTn>
                                        <p:tgtEl>
                                          <p:spTgt spid="22"/>
                                        </p:tgtEl>
                                        <p:attrNameLst>
                                          <p:attrName>style.visibility</p:attrName>
                                        </p:attrNameLst>
                                      </p:cBhvr>
                                      <p:to>
                                        <p:strVal val="hidden"/>
                                      </p:to>
                                    </p:set>
                                  </p:childTnLst>
                                </p:cTn>
                              </p:par>
                              <p:par>
                                <p:cTn id="308" presetID="2" presetClass="exit" presetSubtype="6" fill="hold"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1+ppt_w/2"/>
                                          </p:val>
                                        </p:tav>
                                      </p:tavLst>
                                    </p:anim>
                                    <p:anim calcmode="lin" valueType="num">
                                      <p:cBhvr additive="base">
                                        <p:cTn id="310" dur="2000"/>
                                        <p:tgtEl>
                                          <p:spTgt spid="23"/>
                                        </p:tgtEl>
                                        <p:attrNameLst>
                                          <p:attrName>ppt_y</p:attrName>
                                        </p:attrNameLst>
                                      </p:cBhvr>
                                      <p:tavLst>
                                        <p:tav tm="0">
                                          <p:val>
                                            <p:strVal val="ppt_y"/>
                                          </p:val>
                                        </p:tav>
                                        <p:tav tm="100000">
                                          <p:val>
                                            <p:strVal val="1+ppt_h/2"/>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6" fill="hold" nodeType="withEffect">
                                  <p:stCondLst>
                                    <p:cond delay="0"/>
                                  </p:stCondLst>
                                  <p:childTnLst>
                                    <p:anim calcmode="lin" valueType="num">
                                      <p:cBhvr additive="base">
                                        <p:cTn id="313" dur="2000"/>
                                        <p:tgtEl>
                                          <p:spTgt spid="26"/>
                                        </p:tgtEl>
                                        <p:attrNameLst>
                                          <p:attrName>ppt_x</p:attrName>
                                        </p:attrNameLst>
                                      </p:cBhvr>
                                      <p:tavLst>
                                        <p:tav tm="0">
                                          <p:val>
                                            <p:strVal val="ppt_x"/>
                                          </p:val>
                                        </p:tav>
                                        <p:tav tm="100000">
                                          <p:val>
                                            <p:strVal val="1+ppt_w/2"/>
                                          </p:val>
                                        </p:tav>
                                      </p:tavLst>
                                    </p:anim>
                                    <p:anim calcmode="lin" valueType="num">
                                      <p:cBhvr additive="base">
                                        <p:cTn id="314" dur="2000"/>
                                        <p:tgtEl>
                                          <p:spTgt spid="26"/>
                                        </p:tgtEl>
                                        <p:attrNameLst>
                                          <p:attrName>ppt_y</p:attrName>
                                        </p:attrNameLst>
                                      </p:cBhvr>
                                      <p:tavLst>
                                        <p:tav tm="0">
                                          <p:val>
                                            <p:strVal val="ppt_y"/>
                                          </p:val>
                                        </p:tav>
                                        <p:tav tm="100000">
                                          <p:val>
                                            <p:strVal val="1+ppt_h/2"/>
                                          </p:val>
                                        </p:tav>
                                      </p:tavLst>
                                    </p:anim>
                                    <p:set>
                                      <p:cBhvr>
                                        <p:cTn id="315" dur="1" fill="hold">
                                          <p:stCondLst>
                                            <p:cond delay="1999"/>
                                          </p:stCondLst>
                                        </p:cTn>
                                        <p:tgtEl>
                                          <p:spTgt spid="26"/>
                                        </p:tgtEl>
                                        <p:attrNameLst>
                                          <p:attrName>style.visibility</p:attrName>
                                        </p:attrNameLst>
                                      </p:cBhvr>
                                      <p:to>
                                        <p:strVal val="hidden"/>
                                      </p:to>
                                    </p:set>
                                  </p:childTnLst>
                                </p:cTn>
                              </p:par>
                              <p:par>
                                <p:cTn id="316" presetID="2" presetClass="exit" presetSubtype="6" fill="hold" nodeType="withEffect">
                                  <p:stCondLst>
                                    <p:cond delay="0"/>
                                  </p:stCondLst>
                                  <p:childTnLst>
                                    <p:anim calcmode="lin" valueType="num">
                                      <p:cBhvr additive="base">
                                        <p:cTn id="317" dur="2000"/>
                                        <p:tgtEl>
                                          <p:spTgt spid="27"/>
                                        </p:tgtEl>
                                        <p:attrNameLst>
                                          <p:attrName>ppt_x</p:attrName>
                                        </p:attrNameLst>
                                      </p:cBhvr>
                                      <p:tavLst>
                                        <p:tav tm="0">
                                          <p:val>
                                            <p:strVal val="ppt_x"/>
                                          </p:val>
                                        </p:tav>
                                        <p:tav tm="100000">
                                          <p:val>
                                            <p:strVal val="1+ppt_w/2"/>
                                          </p:val>
                                        </p:tav>
                                      </p:tavLst>
                                    </p:anim>
                                    <p:anim calcmode="lin" valueType="num">
                                      <p:cBhvr additive="base">
                                        <p:cTn id="318" dur="2000"/>
                                        <p:tgtEl>
                                          <p:spTgt spid="27"/>
                                        </p:tgtEl>
                                        <p:attrNameLst>
                                          <p:attrName>ppt_y</p:attrName>
                                        </p:attrNameLst>
                                      </p:cBhvr>
                                      <p:tavLst>
                                        <p:tav tm="0">
                                          <p:val>
                                            <p:strVal val="ppt_y"/>
                                          </p:val>
                                        </p:tav>
                                        <p:tav tm="100000">
                                          <p:val>
                                            <p:strVal val="1+ppt_h/2"/>
                                          </p:val>
                                        </p:tav>
                                      </p:tavLst>
                                    </p:anim>
                                    <p:set>
                                      <p:cBhvr>
                                        <p:cTn id="319" dur="1" fill="hold">
                                          <p:stCondLst>
                                            <p:cond delay="1999"/>
                                          </p:stCondLst>
                                        </p:cTn>
                                        <p:tgtEl>
                                          <p:spTgt spid="27"/>
                                        </p:tgtEl>
                                        <p:attrNameLst>
                                          <p:attrName>style.visibility</p:attrName>
                                        </p:attrNameLst>
                                      </p:cBhvr>
                                      <p:to>
                                        <p:strVal val="hidden"/>
                                      </p:to>
                                    </p:set>
                                  </p:childTnLst>
                                </p:cTn>
                              </p:par>
                              <p:par>
                                <p:cTn id="320" presetID="2" presetClass="exit" presetSubtype="6" fill="hold" nodeType="withEffect">
                                  <p:stCondLst>
                                    <p:cond delay="0"/>
                                  </p:stCondLst>
                                  <p:childTnLst>
                                    <p:anim calcmode="lin" valueType="num">
                                      <p:cBhvr additive="base">
                                        <p:cTn id="321" dur="2000"/>
                                        <p:tgtEl>
                                          <p:spTgt spid="28"/>
                                        </p:tgtEl>
                                        <p:attrNameLst>
                                          <p:attrName>ppt_x</p:attrName>
                                        </p:attrNameLst>
                                      </p:cBhvr>
                                      <p:tavLst>
                                        <p:tav tm="0">
                                          <p:val>
                                            <p:strVal val="ppt_x"/>
                                          </p:val>
                                        </p:tav>
                                        <p:tav tm="100000">
                                          <p:val>
                                            <p:strVal val="1+ppt_w/2"/>
                                          </p:val>
                                        </p:tav>
                                      </p:tavLst>
                                    </p:anim>
                                    <p:anim calcmode="lin" valueType="num">
                                      <p:cBhvr additive="base">
                                        <p:cTn id="322" dur="2000"/>
                                        <p:tgtEl>
                                          <p:spTgt spid="28"/>
                                        </p:tgtEl>
                                        <p:attrNameLst>
                                          <p:attrName>ppt_y</p:attrName>
                                        </p:attrNameLst>
                                      </p:cBhvr>
                                      <p:tavLst>
                                        <p:tav tm="0">
                                          <p:val>
                                            <p:strVal val="ppt_y"/>
                                          </p:val>
                                        </p:tav>
                                        <p:tav tm="100000">
                                          <p:val>
                                            <p:strVal val="1+ppt_h/2"/>
                                          </p:val>
                                        </p:tav>
                                      </p:tavLst>
                                    </p:anim>
                                    <p:set>
                                      <p:cBhvr>
                                        <p:cTn id="323" dur="1" fill="hold">
                                          <p:stCondLst>
                                            <p:cond delay="1999"/>
                                          </p:stCondLst>
                                        </p:cTn>
                                        <p:tgtEl>
                                          <p:spTgt spid="28"/>
                                        </p:tgtEl>
                                        <p:attrNameLst>
                                          <p:attrName>style.visibility</p:attrName>
                                        </p:attrNameLst>
                                      </p:cBhvr>
                                      <p:to>
                                        <p:strVal val="hidden"/>
                                      </p:to>
                                    </p:set>
                                  </p:childTnLst>
                                </p:cTn>
                              </p:par>
                              <p:par>
                                <p:cTn id="324" presetID="2" presetClass="exit" presetSubtype="6" fill="hold" nodeType="withEffect">
                                  <p:stCondLst>
                                    <p:cond delay="0"/>
                                  </p:stCondLst>
                                  <p:childTnLst>
                                    <p:anim calcmode="lin" valueType="num">
                                      <p:cBhvr additive="base">
                                        <p:cTn id="325" dur="2000"/>
                                        <p:tgtEl>
                                          <p:spTgt spid="29"/>
                                        </p:tgtEl>
                                        <p:attrNameLst>
                                          <p:attrName>ppt_x</p:attrName>
                                        </p:attrNameLst>
                                      </p:cBhvr>
                                      <p:tavLst>
                                        <p:tav tm="0">
                                          <p:val>
                                            <p:strVal val="ppt_x"/>
                                          </p:val>
                                        </p:tav>
                                        <p:tav tm="100000">
                                          <p:val>
                                            <p:strVal val="1+ppt_w/2"/>
                                          </p:val>
                                        </p:tav>
                                      </p:tavLst>
                                    </p:anim>
                                    <p:anim calcmode="lin" valueType="num">
                                      <p:cBhvr additive="base">
                                        <p:cTn id="326" dur="2000"/>
                                        <p:tgtEl>
                                          <p:spTgt spid="29"/>
                                        </p:tgtEl>
                                        <p:attrNameLst>
                                          <p:attrName>ppt_y</p:attrName>
                                        </p:attrNameLst>
                                      </p:cBhvr>
                                      <p:tavLst>
                                        <p:tav tm="0">
                                          <p:val>
                                            <p:strVal val="ppt_y"/>
                                          </p:val>
                                        </p:tav>
                                        <p:tav tm="100000">
                                          <p:val>
                                            <p:strVal val="1+ppt_h/2"/>
                                          </p:val>
                                        </p:tav>
                                      </p:tavLst>
                                    </p:anim>
                                    <p:set>
                                      <p:cBhvr>
                                        <p:cTn id="327" dur="1" fill="hold">
                                          <p:stCondLst>
                                            <p:cond delay="1999"/>
                                          </p:stCondLst>
                                        </p:cTn>
                                        <p:tgtEl>
                                          <p:spTgt spid="29"/>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2000"/>
                                        <p:tgtEl>
                                          <p:spTgt spid="30"/>
                                        </p:tgtEl>
                                        <p:attrNameLst>
                                          <p:attrName>ppt_x</p:attrName>
                                        </p:attrNameLst>
                                      </p:cBhvr>
                                      <p:tavLst>
                                        <p:tav tm="0">
                                          <p:val>
                                            <p:strVal val="ppt_x"/>
                                          </p:val>
                                        </p:tav>
                                        <p:tav tm="100000">
                                          <p:val>
                                            <p:strVal val="1+ppt_w/2"/>
                                          </p:val>
                                        </p:tav>
                                      </p:tavLst>
                                    </p:anim>
                                    <p:anim calcmode="lin" valueType="num">
                                      <p:cBhvr additive="base">
                                        <p:cTn id="330" dur="2000"/>
                                        <p:tgtEl>
                                          <p:spTgt spid="30"/>
                                        </p:tgtEl>
                                        <p:attrNameLst>
                                          <p:attrName>ppt_y</p:attrName>
                                        </p:attrNameLst>
                                      </p:cBhvr>
                                      <p:tavLst>
                                        <p:tav tm="0">
                                          <p:val>
                                            <p:strVal val="ppt_y"/>
                                          </p:val>
                                        </p:tav>
                                        <p:tav tm="100000">
                                          <p:val>
                                            <p:strVal val="1+ppt_h/2"/>
                                          </p:val>
                                        </p:tav>
                                      </p:tavLst>
                                    </p:anim>
                                    <p:set>
                                      <p:cBhvr>
                                        <p:cTn id="331" dur="1" fill="hold">
                                          <p:stCondLst>
                                            <p:cond delay="1999"/>
                                          </p:stCondLst>
                                        </p:cTn>
                                        <p:tgtEl>
                                          <p:spTgt spid="30"/>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2000"/>
                                        <p:tgtEl>
                                          <p:spTgt spid="31"/>
                                        </p:tgtEl>
                                        <p:attrNameLst>
                                          <p:attrName>ppt_x</p:attrName>
                                        </p:attrNameLst>
                                      </p:cBhvr>
                                      <p:tavLst>
                                        <p:tav tm="0">
                                          <p:val>
                                            <p:strVal val="ppt_x"/>
                                          </p:val>
                                        </p:tav>
                                        <p:tav tm="100000">
                                          <p:val>
                                            <p:strVal val="1+ppt_w/2"/>
                                          </p:val>
                                        </p:tav>
                                      </p:tavLst>
                                    </p:anim>
                                    <p:anim calcmode="lin" valueType="num">
                                      <p:cBhvr additive="base">
                                        <p:cTn id="334" dur="2000"/>
                                        <p:tgtEl>
                                          <p:spTgt spid="31"/>
                                        </p:tgtEl>
                                        <p:attrNameLst>
                                          <p:attrName>ppt_y</p:attrName>
                                        </p:attrNameLst>
                                      </p:cBhvr>
                                      <p:tavLst>
                                        <p:tav tm="0">
                                          <p:val>
                                            <p:strVal val="ppt_y"/>
                                          </p:val>
                                        </p:tav>
                                        <p:tav tm="100000">
                                          <p:val>
                                            <p:strVal val="1+ppt_h/2"/>
                                          </p:val>
                                        </p:tav>
                                      </p:tavLst>
                                    </p:anim>
                                    <p:set>
                                      <p:cBhvr>
                                        <p:cTn id="335" dur="1" fill="hold">
                                          <p:stCondLst>
                                            <p:cond delay="1999"/>
                                          </p:stCondLst>
                                        </p:cTn>
                                        <p:tgtEl>
                                          <p:spTgt spid="31"/>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2000"/>
                                        <p:tgtEl>
                                          <p:spTgt spid="32"/>
                                        </p:tgtEl>
                                        <p:attrNameLst>
                                          <p:attrName>ppt_x</p:attrName>
                                        </p:attrNameLst>
                                      </p:cBhvr>
                                      <p:tavLst>
                                        <p:tav tm="0">
                                          <p:val>
                                            <p:strVal val="ppt_x"/>
                                          </p:val>
                                        </p:tav>
                                        <p:tav tm="100000">
                                          <p:val>
                                            <p:strVal val="1+ppt_w/2"/>
                                          </p:val>
                                        </p:tav>
                                      </p:tavLst>
                                    </p:anim>
                                    <p:anim calcmode="lin" valueType="num">
                                      <p:cBhvr additive="base">
                                        <p:cTn id="338" dur="2000"/>
                                        <p:tgtEl>
                                          <p:spTgt spid="32"/>
                                        </p:tgtEl>
                                        <p:attrNameLst>
                                          <p:attrName>ppt_y</p:attrName>
                                        </p:attrNameLst>
                                      </p:cBhvr>
                                      <p:tavLst>
                                        <p:tav tm="0">
                                          <p:val>
                                            <p:strVal val="ppt_y"/>
                                          </p:val>
                                        </p:tav>
                                        <p:tav tm="100000">
                                          <p:val>
                                            <p:strVal val="1+ppt_h/2"/>
                                          </p:val>
                                        </p:tav>
                                      </p:tavLst>
                                    </p:anim>
                                    <p:set>
                                      <p:cBhvr>
                                        <p:cTn id="339" dur="1" fill="hold">
                                          <p:stCondLst>
                                            <p:cond delay="1999"/>
                                          </p:stCondLst>
                                        </p:cTn>
                                        <p:tgtEl>
                                          <p:spTgt spid="32"/>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2000"/>
                                        <p:tgtEl>
                                          <p:spTgt spid="33"/>
                                        </p:tgtEl>
                                        <p:attrNameLst>
                                          <p:attrName>ppt_x</p:attrName>
                                        </p:attrNameLst>
                                      </p:cBhvr>
                                      <p:tavLst>
                                        <p:tav tm="0">
                                          <p:val>
                                            <p:strVal val="ppt_x"/>
                                          </p:val>
                                        </p:tav>
                                        <p:tav tm="100000">
                                          <p:val>
                                            <p:strVal val="1+ppt_w/2"/>
                                          </p:val>
                                        </p:tav>
                                      </p:tavLst>
                                    </p:anim>
                                    <p:anim calcmode="lin" valueType="num">
                                      <p:cBhvr additive="base">
                                        <p:cTn id="342" dur="2000"/>
                                        <p:tgtEl>
                                          <p:spTgt spid="33"/>
                                        </p:tgtEl>
                                        <p:attrNameLst>
                                          <p:attrName>ppt_y</p:attrName>
                                        </p:attrNameLst>
                                      </p:cBhvr>
                                      <p:tavLst>
                                        <p:tav tm="0">
                                          <p:val>
                                            <p:strVal val="ppt_y"/>
                                          </p:val>
                                        </p:tav>
                                        <p:tav tm="100000">
                                          <p:val>
                                            <p:strVal val="1+ppt_h/2"/>
                                          </p:val>
                                        </p:tav>
                                      </p:tavLst>
                                    </p:anim>
                                    <p:set>
                                      <p:cBhvr>
                                        <p:cTn id="343" dur="1" fill="hold">
                                          <p:stCondLst>
                                            <p:cond delay="1999"/>
                                          </p:stCondLst>
                                        </p:cTn>
                                        <p:tgtEl>
                                          <p:spTgt spid="33"/>
                                        </p:tgtEl>
                                        <p:attrNameLst>
                                          <p:attrName>style.visibility</p:attrName>
                                        </p:attrNameLst>
                                      </p:cBhvr>
                                      <p:to>
                                        <p:strVal val="hidden"/>
                                      </p:to>
                                    </p:set>
                                  </p:childTnLst>
                                </p:cTn>
                              </p:par>
                              <p:par>
                                <p:cTn id="344" presetID="2" presetClass="exit" presetSubtype="6" fill="hold" nodeType="withEffect">
                                  <p:stCondLst>
                                    <p:cond delay="0"/>
                                  </p:stCondLst>
                                  <p:childTnLst>
                                    <p:anim calcmode="lin" valueType="num">
                                      <p:cBhvr additive="base">
                                        <p:cTn id="345" dur="2000"/>
                                        <p:tgtEl>
                                          <p:spTgt spid="34"/>
                                        </p:tgtEl>
                                        <p:attrNameLst>
                                          <p:attrName>ppt_x</p:attrName>
                                        </p:attrNameLst>
                                      </p:cBhvr>
                                      <p:tavLst>
                                        <p:tav tm="0">
                                          <p:val>
                                            <p:strVal val="ppt_x"/>
                                          </p:val>
                                        </p:tav>
                                        <p:tav tm="100000">
                                          <p:val>
                                            <p:strVal val="1+ppt_w/2"/>
                                          </p:val>
                                        </p:tav>
                                      </p:tavLst>
                                    </p:anim>
                                    <p:anim calcmode="lin" valueType="num">
                                      <p:cBhvr additive="base">
                                        <p:cTn id="346" dur="2000"/>
                                        <p:tgtEl>
                                          <p:spTgt spid="34"/>
                                        </p:tgtEl>
                                        <p:attrNameLst>
                                          <p:attrName>ppt_y</p:attrName>
                                        </p:attrNameLst>
                                      </p:cBhvr>
                                      <p:tavLst>
                                        <p:tav tm="0">
                                          <p:val>
                                            <p:strVal val="ppt_y"/>
                                          </p:val>
                                        </p:tav>
                                        <p:tav tm="100000">
                                          <p:val>
                                            <p:strVal val="1+ppt_h/2"/>
                                          </p:val>
                                        </p:tav>
                                      </p:tavLst>
                                    </p:anim>
                                    <p:set>
                                      <p:cBhvr>
                                        <p:cTn id="347" dur="1" fill="hold">
                                          <p:stCondLst>
                                            <p:cond delay="1999"/>
                                          </p:stCondLst>
                                        </p:cTn>
                                        <p:tgtEl>
                                          <p:spTgt spid="34"/>
                                        </p:tgtEl>
                                        <p:attrNameLst>
                                          <p:attrName>style.visibility</p:attrName>
                                        </p:attrNameLst>
                                      </p:cBhvr>
                                      <p:to>
                                        <p:strVal val="hidden"/>
                                      </p:to>
                                    </p:set>
                                  </p:childTnLst>
                                </p:cTn>
                              </p:par>
                              <p:par>
                                <p:cTn id="348" presetID="2" presetClass="exit" presetSubtype="6" fill="hold" nodeType="withEffect">
                                  <p:stCondLst>
                                    <p:cond delay="0"/>
                                  </p:stCondLst>
                                  <p:childTnLst>
                                    <p:anim calcmode="lin" valueType="num">
                                      <p:cBhvr additive="base">
                                        <p:cTn id="349" dur="2000"/>
                                        <p:tgtEl>
                                          <p:spTgt spid="35"/>
                                        </p:tgtEl>
                                        <p:attrNameLst>
                                          <p:attrName>ppt_x</p:attrName>
                                        </p:attrNameLst>
                                      </p:cBhvr>
                                      <p:tavLst>
                                        <p:tav tm="0">
                                          <p:val>
                                            <p:strVal val="ppt_x"/>
                                          </p:val>
                                        </p:tav>
                                        <p:tav tm="100000">
                                          <p:val>
                                            <p:strVal val="1+ppt_w/2"/>
                                          </p:val>
                                        </p:tav>
                                      </p:tavLst>
                                    </p:anim>
                                    <p:anim calcmode="lin" valueType="num">
                                      <p:cBhvr additive="base">
                                        <p:cTn id="350" dur="2000"/>
                                        <p:tgtEl>
                                          <p:spTgt spid="35"/>
                                        </p:tgtEl>
                                        <p:attrNameLst>
                                          <p:attrName>ppt_y</p:attrName>
                                        </p:attrNameLst>
                                      </p:cBhvr>
                                      <p:tavLst>
                                        <p:tav tm="0">
                                          <p:val>
                                            <p:strVal val="ppt_y"/>
                                          </p:val>
                                        </p:tav>
                                        <p:tav tm="100000">
                                          <p:val>
                                            <p:strVal val="1+ppt_h/2"/>
                                          </p:val>
                                        </p:tav>
                                      </p:tavLst>
                                    </p:anim>
                                    <p:set>
                                      <p:cBhvr>
                                        <p:cTn id="351" dur="1" fill="hold">
                                          <p:stCondLst>
                                            <p:cond delay="1999"/>
                                          </p:stCondLst>
                                        </p:cTn>
                                        <p:tgtEl>
                                          <p:spTgt spid="35"/>
                                        </p:tgtEl>
                                        <p:attrNameLst>
                                          <p:attrName>style.visibility</p:attrName>
                                        </p:attrNameLst>
                                      </p:cBhvr>
                                      <p:to>
                                        <p:strVal val="hidden"/>
                                      </p:to>
                                    </p:set>
                                  </p:childTnLst>
                                </p:cTn>
                              </p:par>
                              <p:par>
                                <p:cTn id="352" presetID="2" presetClass="exit" presetSubtype="6" fill="hold" nodeType="withEffect">
                                  <p:stCondLst>
                                    <p:cond delay="0"/>
                                  </p:stCondLst>
                                  <p:childTnLst>
                                    <p:anim calcmode="lin" valueType="num">
                                      <p:cBhvr additive="base">
                                        <p:cTn id="353" dur="2000"/>
                                        <p:tgtEl>
                                          <p:spTgt spid="36"/>
                                        </p:tgtEl>
                                        <p:attrNameLst>
                                          <p:attrName>ppt_x</p:attrName>
                                        </p:attrNameLst>
                                      </p:cBhvr>
                                      <p:tavLst>
                                        <p:tav tm="0">
                                          <p:val>
                                            <p:strVal val="ppt_x"/>
                                          </p:val>
                                        </p:tav>
                                        <p:tav tm="100000">
                                          <p:val>
                                            <p:strVal val="1+ppt_w/2"/>
                                          </p:val>
                                        </p:tav>
                                      </p:tavLst>
                                    </p:anim>
                                    <p:anim calcmode="lin" valueType="num">
                                      <p:cBhvr additive="base">
                                        <p:cTn id="354" dur="2000"/>
                                        <p:tgtEl>
                                          <p:spTgt spid="36"/>
                                        </p:tgtEl>
                                        <p:attrNameLst>
                                          <p:attrName>ppt_y</p:attrName>
                                        </p:attrNameLst>
                                      </p:cBhvr>
                                      <p:tavLst>
                                        <p:tav tm="0">
                                          <p:val>
                                            <p:strVal val="ppt_y"/>
                                          </p:val>
                                        </p:tav>
                                        <p:tav tm="100000">
                                          <p:val>
                                            <p:strVal val="1+ppt_h/2"/>
                                          </p:val>
                                        </p:tav>
                                      </p:tavLst>
                                    </p:anim>
                                    <p:set>
                                      <p:cBhvr>
                                        <p:cTn id="355" dur="1" fill="hold">
                                          <p:stCondLst>
                                            <p:cond delay="1999"/>
                                          </p:stCondLst>
                                        </p:cTn>
                                        <p:tgtEl>
                                          <p:spTgt spid="36"/>
                                        </p:tgtEl>
                                        <p:attrNameLst>
                                          <p:attrName>style.visibility</p:attrName>
                                        </p:attrNameLst>
                                      </p:cBhvr>
                                      <p:to>
                                        <p:strVal val="hidden"/>
                                      </p:to>
                                    </p:set>
                                  </p:childTnLst>
                                </p:cTn>
                              </p:par>
                              <p:par>
                                <p:cTn id="356" presetID="2" presetClass="exit" presetSubtype="6" fill="hold" nodeType="withEffect">
                                  <p:stCondLst>
                                    <p:cond delay="0"/>
                                  </p:stCondLst>
                                  <p:childTnLst>
                                    <p:anim calcmode="lin" valueType="num">
                                      <p:cBhvr additive="base">
                                        <p:cTn id="357" dur="2000"/>
                                        <p:tgtEl>
                                          <p:spTgt spid="37"/>
                                        </p:tgtEl>
                                        <p:attrNameLst>
                                          <p:attrName>ppt_x</p:attrName>
                                        </p:attrNameLst>
                                      </p:cBhvr>
                                      <p:tavLst>
                                        <p:tav tm="0">
                                          <p:val>
                                            <p:strVal val="ppt_x"/>
                                          </p:val>
                                        </p:tav>
                                        <p:tav tm="100000">
                                          <p:val>
                                            <p:strVal val="1+ppt_w/2"/>
                                          </p:val>
                                        </p:tav>
                                      </p:tavLst>
                                    </p:anim>
                                    <p:anim calcmode="lin" valueType="num">
                                      <p:cBhvr additive="base">
                                        <p:cTn id="358" dur="2000"/>
                                        <p:tgtEl>
                                          <p:spTgt spid="37"/>
                                        </p:tgtEl>
                                        <p:attrNameLst>
                                          <p:attrName>ppt_y</p:attrName>
                                        </p:attrNameLst>
                                      </p:cBhvr>
                                      <p:tavLst>
                                        <p:tav tm="0">
                                          <p:val>
                                            <p:strVal val="ppt_y"/>
                                          </p:val>
                                        </p:tav>
                                        <p:tav tm="100000">
                                          <p:val>
                                            <p:strVal val="1+ppt_h/2"/>
                                          </p:val>
                                        </p:tav>
                                      </p:tavLst>
                                    </p:anim>
                                    <p:set>
                                      <p:cBhvr>
                                        <p:cTn id="359" dur="1" fill="hold">
                                          <p:stCondLst>
                                            <p:cond delay="1999"/>
                                          </p:stCondLst>
                                        </p:cTn>
                                        <p:tgtEl>
                                          <p:spTgt spid="37"/>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2000"/>
                                        <p:tgtEl>
                                          <p:spTgt spid="5"/>
                                        </p:tgtEl>
                                        <p:attrNameLst>
                                          <p:attrName>ppt_x</p:attrName>
                                        </p:attrNameLst>
                                      </p:cBhvr>
                                      <p:tavLst>
                                        <p:tav tm="0">
                                          <p:val>
                                            <p:strVal val="ppt_x"/>
                                          </p:val>
                                        </p:tav>
                                        <p:tav tm="100000">
                                          <p:val>
                                            <p:strVal val="0-ppt_w/2"/>
                                          </p:val>
                                        </p:tav>
                                      </p:tavLst>
                                    </p:anim>
                                    <p:anim calcmode="lin" valueType="num">
                                      <p:cBhvr additive="base">
                                        <p:cTn id="362" dur="2000"/>
                                        <p:tgtEl>
                                          <p:spTgt spid="5"/>
                                        </p:tgtEl>
                                        <p:attrNameLst>
                                          <p:attrName>ppt_y</p:attrName>
                                        </p:attrNameLst>
                                      </p:cBhvr>
                                      <p:tavLst>
                                        <p:tav tm="0">
                                          <p:val>
                                            <p:strVal val="ppt_y"/>
                                          </p:val>
                                        </p:tav>
                                        <p:tav tm="100000">
                                          <p:val>
                                            <p:strVal val="1+ppt_h/2"/>
                                          </p:val>
                                        </p:tav>
                                      </p:tavLst>
                                    </p:anim>
                                    <p:set>
                                      <p:cBhvr>
                                        <p:cTn id="363" dur="1" fill="hold">
                                          <p:stCondLst>
                                            <p:cond delay="1999"/>
                                          </p:stCondLst>
                                        </p:cTn>
                                        <p:tgtEl>
                                          <p:spTgt spid="5"/>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2000"/>
                                        <p:tgtEl>
                                          <p:spTgt spid="8"/>
                                        </p:tgtEl>
                                        <p:attrNameLst>
                                          <p:attrName>ppt_x</p:attrName>
                                        </p:attrNameLst>
                                      </p:cBhvr>
                                      <p:tavLst>
                                        <p:tav tm="0">
                                          <p:val>
                                            <p:strVal val="ppt_x"/>
                                          </p:val>
                                        </p:tav>
                                        <p:tav tm="100000">
                                          <p:val>
                                            <p:strVal val="0-ppt_w/2"/>
                                          </p:val>
                                        </p:tav>
                                      </p:tavLst>
                                    </p:anim>
                                    <p:anim calcmode="lin" valueType="num">
                                      <p:cBhvr additive="base">
                                        <p:cTn id="366" dur="2000"/>
                                        <p:tgtEl>
                                          <p:spTgt spid="8"/>
                                        </p:tgtEl>
                                        <p:attrNameLst>
                                          <p:attrName>ppt_y</p:attrName>
                                        </p:attrNameLst>
                                      </p:cBhvr>
                                      <p:tavLst>
                                        <p:tav tm="0">
                                          <p:val>
                                            <p:strVal val="ppt_y"/>
                                          </p:val>
                                        </p:tav>
                                        <p:tav tm="100000">
                                          <p:val>
                                            <p:strVal val="1+ppt_h/2"/>
                                          </p:val>
                                        </p:tav>
                                      </p:tavLst>
                                    </p:anim>
                                    <p:set>
                                      <p:cBhvr>
                                        <p:cTn id="367" dur="1" fill="hold">
                                          <p:stCondLst>
                                            <p:cond delay="1999"/>
                                          </p:stCondLst>
                                        </p:cTn>
                                        <p:tgtEl>
                                          <p:spTgt spid="8"/>
                                        </p:tgtEl>
                                        <p:attrNameLst>
                                          <p:attrName>style.visibility</p:attrName>
                                        </p:attrNameLst>
                                      </p:cBhvr>
                                      <p:to>
                                        <p:strVal val="hidden"/>
                                      </p:to>
                                    </p:set>
                                  </p:childTnLst>
                                </p:cTn>
                              </p:par>
                              <p:par>
                                <p:cTn id="368" presetID="2" presetClass="exit" presetSubtype="12" fill="hold" nodeType="withEffect">
                                  <p:stCondLst>
                                    <p:cond delay="0"/>
                                  </p:stCondLst>
                                  <p:childTnLst>
                                    <p:anim calcmode="lin" valueType="num">
                                      <p:cBhvr additive="base">
                                        <p:cTn id="369" dur="2000"/>
                                        <p:tgtEl>
                                          <p:spTgt spid="9"/>
                                        </p:tgtEl>
                                        <p:attrNameLst>
                                          <p:attrName>ppt_x</p:attrName>
                                        </p:attrNameLst>
                                      </p:cBhvr>
                                      <p:tavLst>
                                        <p:tav tm="0">
                                          <p:val>
                                            <p:strVal val="ppt_x"/>
                                          </p:val>
                                        </p:tav>
                                        <p:tav tm="100000">
                                          <p:val>
                                            <p:strVal val="0-ppt_w/2"/>
                                          </p:val>
                                        </p:tav>
                                      </p:tavLst>
                                    </p:anim>
                                    <p:anim calcmode="lin" valueType="num">
                                      <p:cBhvr additive="base">
                                        <p:cTn id="370" dur="2000"/>
                                        <p:tgtEl>
                                          <p:spTgt spid="9"/>
                                        </p:tgtEl>
                                        <p:attrNameLst>
                                          <p:attrName>ppt_y</p:attrName>
                                        </p:attrNameLst>
                                      </p:cBhvr>
                                      <p:tavLst>
                                        <p:tav tm="0">
                                          <p:val>
                                            <p:strVal val="ppt_y"/>
                                          </p:val>
                                        </p:tav>
                                        <p:tav tm="100000">
                                          <p:val>
                                            <p:strVal val="1+ppt_h/2"/>
                                          </p:val>
                                        </p:tav>
                                      </p:tavLst>
                                    </p:anim>
                                    <p:set>
                                      <p:cBhvr>
                                        <p:cTn id="371" dur="1" fill="hold">
                                          <p:stCondLst>
                                            <p:cond delay="1999"/>
                                          </p:stCondLst>
                                        </p:cTn>
                                        <p:tgtEl>
                                          <p:spTgt spid="9"/>
                                        </p:tgtEl>
                                        <p:attrNameLst>
                                          <p:attrName>style.visibility</p:attrName>
                                        </p:attrNameLst>
                                      </p:cBhvr>
                                      <p:to>
                                        <p:strVal val="hidden"/>
                                      </p:to>
                                    </p:set>
                                  </p:childTnLst>
                                </p:cTn>
                              </p:par>
                              <p:par>
                                <p:cTn id="372" presetID="2" presetClass="exit" presetSubtype="12" fill="hold" nodeType="withEffect">
                                  <p:stCondLst>
                                    <p:cond delay="0"/>
                                  </p:stCondLst>
                                  <p:childTnLst>
                                    <p:anim calcmode="lin" valueType="num">
                                      <p:cBhvr additive="base">
                                        <p:cTn id="373" dur="2000"/>
                                        <p:tgtEl>
                                          <p:spTgt spid="12"/>
                                        </p:tgtEl>
                                        <p:attrNameLst>
                                          <p:attrName>ppt_x</p:attrName>
                                        </p:attrNameLst>
                                      </p:cBhvr>
                                      <p:tavLst>
                                        <p:tav tm="0">
                                          <p:val>
                                            <p:strVal val="ppt_x"/>
                                          </p:val>
                                        </p:tav>
                                        <p:tav tm="100000">
                                          <p:val>
                                            <p:strVal val="0-ppt_w/2"/>
                                          </p:val>
                                        </p:tav>
                                      </p:tavLst>
                                    </p:anim>
                                    <p:anim calcmode="lin" valueType="num">
                                      <p:cBhvr additive="base">
                                        <p:cTn id="374" dur="2000"/>
                                        <p:tgtEl>
                                          <p:spTgt spid="12"/>
                                        </p:tgtEl>
                                        <p:attrNameLst>
                                          <p:attrName>ppt_y</p:attrName>
                                        </p:attrNameLst>
                                      </p:cBhvr>
                                      <p:tavLst>
                                        <p:tav tm="0">
                                          <p:val>
                                            <p:strVal val="ppt_y"/>
                                          </p:val>
                                        </p:tav>
                                        <p:tav tm="100000">
                                          <p:val>
                                            <p:strVal val="1+ppt_h/2"/>
                                          </p:val>
                                        </p:tav>
                                      </p:tavLst>
                                    </p:anim>
                                    <p:set>
                                      <p:cBhvr>
                                        <p:cTn id="375" dur="1" fill="hold">
                                          <p:stCondLst>
                                            <p:cond delay="1999"/>
                                          </p:stCondLst>
                                        </p:cTn>
                                        <p:tgtEl>
                                          <p:spTgt spid="12"/>
                                        </p:tgtEl>
                                        <p:attrNameLst>
                                          <p:attrName>style.visibility</p:attrName>
                                        </p:attrNameLst>
                                      </p:cBhvr>
                                      <p:to>
                                        <p:strVal val="hidden"/>
                                      </p:to>
                                    </p:set>
                                  </p:childTnLst>
                                </p:cTn>
                              </p:par>
                              <p:par>
                                <p:cTn id="376" presetID="2" presetClass="exit" presetSubtype="12" fill="hold" nodeType="withEffect">
                                  <p:stCondLst>
                                    <p:cond delay="0"/>
                                  </p:stCondLst>
                                  <p:childTnLst>
                                    <p:anim calcmode="lin" valueType="num">
                                      <p:cBhvr additive="base">
                                        <p:cTn id="377" dur="2000"/>
                                        <p:tgtEl>
                                          <p:spTgt spid="13"/>
                                        </p:tgtEl>
                                        <p:attrNameLst>
                                          <p:attrName>ppt_x</p:attrName>
                                        </p:attrNameLst>
                                      </p:cBhvr>
                                      <p:tavLst>
                                        <p:tav tm="0">
                                          <p:val>
                                            <p:strVal val="ppt_x"/>
                                          </p:val>
                                        </p:tav>
                                        <p:tav tm="100000">
                                          <p:val>
                                            <p:strVal val="0-ppt_w/2"/>
                                          </p:val>
                                        </p:tav>
                                      </p:tavLst>
                                    </p:anim>
                                    <p:anim calcmode="lin" valueType="num">
                                      <p:cBhvr additive="base">
                                        <p:cTn id="378" dur="2000"/>
                                        <p:tgtEl>
                                          <p:spTgt spid="13"/>
                                        </p:tgtEl>
                                        <p:attrNameLst>
                                          <p:attrName>ppt_y</p:attrName>
                                        </p:attrNameLst>
                                      </p:cBhvr>
                                      <p:tavLst>
                                        <p:tav tm="0">
                                          <p:val>
                                            <p:strVal val="ppt_y"/>
                                          </p:val>
                                        </p:tav>
                                        <p:tav tm="100000">
                                          <p:val>
                                            <p:strVal val="1+ppt_h/2"/>
                                          </p:val>
                                        </p:tav>
                                      </p:tavLst>
                                    </p:anim>
                                    <p:set>
                                      <p:cBhvr>
                                        <p:cTn id="379" dur="1" fill="hold">
                                          <p:stCondLst>
                                            <p:cond delay="1999"/>
                                          </p:stCondLst>
                                        </p:cTn>
                                        <p:tgtEl>
                                          <p:spTgt spid="13"/>
                                        </p:tgtEl>
                                        <p:attrNameLst>
                                          <p:attrName>style.visibility</p:attrName>
                                        </p:attrNameLst>
                                      </p:cBhvr>
                                      <p:to>
                                        <p:strVal val="hidden"/>
                                      </p:to>
                                    </p:set>
                                  </p:childTnLst>
                                </p:cTn>
                              </p:par>
                              <p:par>
                                <p:cTn id="380" presetID="2" presetClass="exit" presetSubtype="12" fill="hold" nodeType="withEffect">
                                  <p:stCondLst>
                                    <p:cond delay="0"/>
                                  </p:stCondLst>
                                  <p:childTnLst>
                                    <p:anim calcmode="lin" valueType="num">
                                      <p:cBhvr additive="base">
                                        <p:cTn id="381" dur="2000"/>
                                        <p:tgtEl>
                                          <p:spTgt spid="16"/>
                                        </p:tgtEl>
                                        <p:attrNameLst>
                                          <p:attrName>ppt_x</p:attrName>
                                        </p:attrNameLst>
                                      </p:cBhvr>
                                      <p:tavLst>
                                        <p:tav tm="0">
                                          <p:val>
                                            <p:strVal val="ppt_x"/>
                                          </p:val>
                                        </p:tav>
                                        <p:tav tm="100000">
                                          <p:val>
                                            <p:strVal val="0-ppt_w/2"/>
                                          </p:val>
                                        </p:tav>
                                      </p:tavLst>
                                    </p:anim>
                                    <p:anim calcmode="lin" valueType="num">
                                      <p:cBhvr additive="base">
                                        <p:cTn id="382" dur="2000"/>
                                        <p:tgtEl>
                                          <p:spTgt spid="16"/>
                                        </p:tgtEl>
                                        <p:attrNameLst>
                                          <p:attrName>ppt_y</p:attrName>
                                        </p:attrNameLst>
                                      </p:cBhvr>
                                      <p:tavLst>
                                        <p:tav tm="0">
                                          <p:val>
                                            <p:strVal val="ppt_y"/>
                                          </p:val>
                                        </p:tav>
                                        <p:tav tm="100000">
                                          <p:val>
                                            <p:strVal val="1+ppt_h/2"/>
                                          </p:val>
                                        </p:tav>
                                      </p:tavLst>
                                    </p:anim>
                                    <p:set>
                                      <p:cBhvr>
                                        <p:cTn id="383" dur="1" fill="hold">
                                          <p:stCondLst>
                                            <p:cond delay="1999"/>
                                          </p:stCondLst>
                                        </p:cTn>
                                        <p:tgtEl>
                                          <p:spTgt spid="16"/>
                                        </p:tgtEl>
                                        <p:attrNameLst>
                                          <p:attrName>style.visibility</p:attrName>
                                        </p:attrNameLst>
                                      </p:cBhvr>
                                      <p:to>
                                        <p:strVal val="hidden"/>
                                      </p:to>
                                    </p:set>
                                  </p:childTnLst>
                                </p:cTn>
                              </p:par>
                              <p:par>
                                <p:cTn id="384" presetID="2" presetClass="exit" presetSubtype="12" fill="hold" nodeType="withEffect">
                                  <p:stCondLst>
                                    <p:cond delay="0"/>
                                  </p:stCondLst>
                                  <p:childTnLst>
                                    <p:anim calcmode="lin" valueType="num">
                                      <p:cBhvr additive="base">
                                        <p:cTn id="385" dur="2000"/>
                                        <p:tgtEl>
                                          <p:spTgt spid="17"/>
                                        </p:tgtEl>
                                        <p:attrNameLst>
                                          <p:attrName>ppt_x</p:attrName>
                                        </p:attrNameLst>
                                      </p:cBhvr>
                                      <p:tavLst>
                                        <p:tav tm="0">
                                          <p:val>
                                            <p:strVal val="ppt_x"/>
                                          </p:val>
                                        </p:tav>
                                        <p:tav tm="100000">
                                          <p:val>
                                            <p:strVal val="0-ppt_w/2"/>
                                          </p:val>
                                        </p:tav>
                                      </p:tavLst>
                                    </p:anim>
                                    <p:anim calcmode="lin" valueType="num">
                                      <p:cBhvr additive="base">
                                        <p:cTn id="386" dur="2000"/>
                                        <p:tgtEl>
                                          <p:spTgt spid="17"/>
                                        </p:tgtEl>
                                        <p:attrNameLst>
                                          <p:attrName>ppt_y</p:attrName>
                                        </p:attrNameLst>
                                      </p:cBhvr>
                                      <p:tavLst>
                                        <p:tav tm="0">
                                          <p:val>
                                            <p:strVal val="ppt_y"/>
                                          </p:val>
                                        </p:tav>
                                        <p:tav tm="100000">
                                          <p:val>
                                            <p:strVal val="1+ppt_h/2"/>
                                          </p:val>
                                        </p:tav>
                                      </p:tavLst>
                                    </p:anim>
                                    <p:set>
                                      <p:cBhvr>
                                        <p:cTn id="387" dur="1" fill="hold">
                                          <p:stCondLst>
                                            <p:cond delay="1999"/>
                                          </p:stCondLst>
                                        </p:cTn>
                                        <p:tgtEl>
                                          <p:spTgt spid="17"/>
                                        </p:tgtEl>
                                        <p:attrNameLst>
                                          <p:attrName>style.visibility</p:attrName>
                                        </p:attrNameLst>
                                      </p:cBhvr>
                                      <p:to>
                                        <p:strVal val="hidden"/>
                                      </p:to>
                                    </p:set>
                                  </p:childTnLst>
                                </p:cTn>
                              </p:par>
                              <p:par>
                                <p:cTn id="388" presetID="2" presetClass="exit" presetSubtype="12" fill="hold" nodeType="withEffect">
                                  <p:stCondLst>
                                    <p:cond delay="0"/>
                                  </p:stCondLst>
                                  <p:childTnLst>
                                    <p:anim calcmode="lin" valueType="num">
                                      <p:cBhvr additive="base">
                                        <p:cTn id="389" dur="2000"/>
                                        <p:tgtEl>
                                          <p:spTgt spid="20"/>
                                        </p:tgtEl>
                                        <p:attrNameLst>
                                          <p:attrName>ppt_x</p:attrName>
                                        </p:attrNameLst>
                                      </p:cBhvr>
                                      <p:tavLst>
                                        <p:tav tm="0">
                                          <p:val>
                                            <p:strVal val="ppt_x"/>
                                          </p:val>
                                        </p:tav>
                                        <p:tav tm="100000">
                                          <p:val>
                                            <p:strVal val="0-ppt_w/2"/>
                                          </p:val>
                                        </p:tav>
                                      </p:tavLst>
                                    </p:anim>
                                    <p:anim calcmode="lin" valueType="num">
                                      <p:cBhvr additive="base">
                                        <p:cTn id="390" dur="2000"/>
                                        <p:tgtEl>
                                          <p:spTgt spid="20"/>
                                        </p:tgtEl>
                                        <p:attrNameLst>
                                          <p:attrName>ppt_y</p:attrName>
                                        </p:attrNameLst>
                                      </p:cBhvr>
                                      <p:tavLst>
                                        <p:tav tm="0">
                                          <p:val>
                                            <p:strVal val="ppt_y"/>
                                          </p:val>
                                        </p:tav>
                                        <p:tav tm="100000">
                                          <p:val>
                                            <p:strVal val="1+ppt_h/2"/>
                                          </p:val>
                                        </p:tav>
                                      </p:tavLst>
                                    </p:anim>
                                    <p:set>
                                      <p:cBhvr>
                                        <p:cTn id="391" dur="1" fill="hold">
                                          <p:stCondLst>
                                            <p:cond delay="1999"/>
                                          </p:stCondLst>
                                        </p:cTn>
                                        <p:tgtEl>
                                          <p:spTgt spid="20"/>
                                        </p:tgtEl>
                                        <p:attrNameLst>
                                          <p:attrName>style.visibility</p:attrName>
                                        </p:attrNameLst>
                                      </p:cBhvr>
                                      <p:to>
                                        <p:strVal val="hidden"/>
                                      </p:to>
                                    </p:set>
                                  </p:childTnLst>
                                </p:cTn>
                              </p:par>
                              <p:par>
                                <p:cTn id="392" presetID="2" presetClass="exit" presetSubtype="12" fill="hold" nodeType="withEffect">
                                  <p:stCondLst>
                                    <p:cond delay="0"/>
                                  </p:stCondLst>
                                  <p:childTnLst>
                                    <p:anim calcmode="lin" valueType="num">
                                      <p:cBhvr additive="base">
                                        <p:cTn id="393" dur="2000"/>
                                        <p:tgtEl>
                                          <p:spTgt spid="21"/>
                                        </p:tgtEl>
                                        <p:attrNameLst>
                                          <p:attrName>ppt_x</p:attrName>
                                        </p:attrNameLst>
                                      </p:cBhvr>
                                      <p:tavLst>
                                        <p:tav tm="0">
                                          <p:val>
                                            <p:strVal val="ppt_x"/>
                                          </p:val>
                                        </p:tav>
                                        <p:tav tm="100000">
                                          <p:val>
                                            <p:strVal val="0-ppt_w/2"/>
                                          </p:val>
                                        </p:tav>
                                      </p:tavLst>
                                    </p:anim>
                                    <p:anim calcmode="lin" valueType="num">
                                      <p:cBhvr additive="base">
                                        <p:cTn id="394" dur="2000"/>
                                        <p:tgtEl>
                                          <p:spTgt spid="21"/>
                                        </p:tgtEl>
                                        <p:attrNameLst>
                                          <p:attrName>ppt_y</p:attrName>
                                        </p:attrNameLst>
                                      </p:cBhvr>
                                      <p:tavLst>
                                        <p:tav tm="0">
                                          <p:val>
                                            <p:strVal val="ppt_y"/>
                                          </p:val>
                                        </p:tav>
                                        <p:tav tm="100000">
                                          <p:val>
                                            <p:strVal val="1+ppt_h/2"/>
                                          </p:val>
                                        </p:tav>
                                      </p:tavLst>
                                    </p:anim>
                                    <p:set>
                                      <p:cBhvr>
                                        <p:cTn id="395" dur="1" fill="hold">
                                          <p:stCondLst>
                                            <p:cond delay="1999"/>
                                          </p:stCondLst>
                                        </p:cTn>
                                        <p:tgtEl>
                                          <p:spTgt spid="21"/>
                                        </p:tgtEl>
                                        <p:attrNameLst>
                                          <p:attrName>style.visibility</p:attrName>
                                        </p:attrNameLst>
                                      </p:cBhvr>
                                      <p:to>
                                        <p:strVal val="hidden"/>
                                      </p:to>
                                    </p:set>
                                  </p:childTnLst>
                                </p:cTn>
                              </p:par>
                              <p:par>
                                <p:cTn id="396" presetID="2" presetClass="exit" presetSubtype="12" fill="hold" nodeType="withEffect">
                                  <p:stCondLst>
                                    <p:cond delay="0"/>
                                  </p:stCondLst>
                                  <p:childTnLst>
                                    <p:anim calcmode="lin" valueType="num">
                                      <p:cBhvr additive="base">
                                        <p:cTn id="397" dur="2000"/>
                                        <p:tgtEl>
                                          <p:spTgt spid="24"/>
                                        </p:tgtEl>
                                        <p:attrNameLst>
                                          <p:attrName>ppt_x</p:attrName>
                                        </p:attrNameLst>
                                      </p:cBhvr>
                                      <p:tavLst>
                                        <p:tav tm="0">
                                          <p:val>
                                            <p:strVal val="ppt_x"/>
                                          </p:val>
                                        </p:tav>
                                        <p:tav tm="100000">
                                          <p:val>
                                            <p:strVal val="0-ppt_w/2"/>
                                          </p:val>
                                        </p:tav>
                                      </p:tavLst>
                                    </p:anim>
                                    <p:anim calcmode="lin" valueType="num">
                                      <p:cBhvr additive="base">
                                        <p:cTn id="398" dur="2000"/>
                                        <p:tgtEl>
                                          <p:spTgt spid="24"/>
                                        </p:tgtEl>
                                        <p:attrNameLst>
                                          <p:attrName>ppt_y</p:attrName>
                                        </p:attrNameLst>
                                      </p:cBhvr>
                                      <p:tavLst>
                                        <p:tav tm="0">
                                          <p:val>
                                            <p:strVal val="ppt_y"/>
                                          </p:val>
                                        </p:tav>
                                        <p:tav tm="100000">
                                          <p:val>
                                            <p:strVal val="1+ppt_h/2"/>
                                          </p:val>
                                        </p:tav>
                                      </p:tavLst>
                                    </p:anim>
                                    <p:set>
                                      <p:cBhvr>
                                        <p:cTn id="399" dur="1" fill="hold">
                                          <p:stCondLst>
                                            <p:cond delay="1999"/>
                                          </p:stCondLst>
                                        </p:cTn>
                                        <p:tgtEl>
                                          <p:spTgt spid="24"/>
                                        </p:tgtEl>
                                        <p:attrNameLst>
                                          <p:attrName>style.visibility</p:attrName>
                                        </p:attrNameLst>
                                      </p:cBhvr>
                                      <p:to>
                                        <p:strVal val="hidden"/>
                                      </p:to>
                                    </p:set>
                                  </p:childTnLst>
                                </p:cTn>
                              </p:par>
                              <p:par>
                                <p:cTn id="400" presetID="2" presetClass="exit" presetSubtype="12" fill="hold" nodeType="withEffect">
                                  <p:stCondLst>
                                    <p:cond delay="0"/>
                                  </p:stCondLst>
                                  <p:childTnLst>
                                    <p:anim calcmode="lin" valueType="num">
                                      <p:cBhvr additive="base">
                                        <p:cTn id="401" dur="2000"/>
                                        <p:tgtEl>
                                          <p:spTgt spid="25"/>
                                        </p:tgtEl>
                                        <p:attrNameLst>
                                          <p:attrName>ppt_x</p:attrName>
                                        </p:attrNameLst>
                                      </p:cBhvr>
                                      <p:tavLst>
                                        <p:tav tm="0">
                                          <p:val>
                                            <p:strVal val="ppt_x"/>
                                          </p:val>
                                        </p:tav>
                                        <p:tav tm="100000">
                                          <p:val>
                                            <p:strVal val="0-ppt_w/2"/>
                                          </p:val>
                                        </p:tav>
                                      </p:tavLst>
                                    </p:anim>
                                    <p:anim calcmode="lin" valueType="num">
                                      <p:cBhvr additive="base">
                                        <p:cTn id="402" dur="2000"/>
                                        <p:tgtEl>
                                          <p:spTgt spid="25"/>
                                        </p:tgtEl>
                                        <p:attrNameLst>
                                          <p:attrName>ppt_y</p:attrName>
                                        </p:attrNameLst>
                                      </p:cBhvr>
                                      <p:tavLst>
                                        <p:tav tm="0">
                                          <p:val>
                                            <p:strVal val="ppt_y"/>
                                          </p:val>
                                        </p:tav>
                                        <p:tav tm="100000">
                                          <p:val>
                                            <p:strVal val="1+ppt_h/2"/>
                                          </p:val>
                                        </p:tav>
                                      </p:tavLst>
                                    </p:anim>
                                    <p:set>
                                      <p:cBhvr>
                                        <p:cTn id="403" dur="1" fill="hold">
                                          <p:stCondLst>
                                            <p:cond delay="1999"/>
                                          </p:stCondLst>
                                        </p:cTn>
                                        <p:tgtEl>
                                          <p:spTgt spid="25"/>
                                        </p:tgtEl>
                                        <p:attrNameLst>
                                          <p:attrName>style.visibility</p:attrName>
                                        </p:attrNameLst>
                                      </p:cBhvr>
                                      <p:to>
                                        <p:strVal val="hidden"/>
                                      </p:to>
                                    </p:set>
                                  </p:childTnLst>
                                </p:cTn>
                              </p:par>
                              <p:par>
                                <p:cTn id="404" presetID="2" presetClass="exit" presetSubtype="12" fill="hold" nodeType="withEffect">
                                  <p:stCondLst>
                                    <p:cond delay="0"/>
                                  </p:stCondLst>
                                  <p:childTnLst>
                                    <p:anim calcmode="lin" valueType="num">
                                      <p:cBhvr additive="base">
                                        <p:cTn id="405" dur="2000"/>
                                        <p:tgtEl>
                                          <p:spTgt spid="38"/>
                                        </p:tgtEl>
                                        <p:attrNameLst>
                                          <p:attrName>ppt_x</p:attrName>
                                        </p:attrNameLst>
                                      </p:cBhvr>
                                      <p:tavLst>
                                        <p:tav tm="0">
                                          <p:val>
                                            <p:strVal val="ppt_x"/>
                                          </p:val>
                                        </p:tav>
                                        <p:tav tm="100000">
                                          <p:val>
                                            <p:strVal val="0-ppt_w/2"/>
                                          </p:val>
                                        </p:tav>
                                      </p:tavLst>
                                    </p:anim>
                                    <p:anim calcmode="lin" valueType="num">
                                      <p:cBhvr additive="base">
                                        <p:cTn id="406" dur="2000"/>
                                        <p:tgtEl>
                                          <p:spTgt spid="38"/>
                                        </p:tgtEl>
                                        <p:attrNameLst>
                                          <p:attrName>ppt_y</p:attrName>
                                        </p:attrNameLst>
                                      </p:cBhvr>
                                      <p:tavLst>
                                        <p:tav tm="0">
                                          <p:val>
                                            <p:strVal val="ppt_y"/>
                                          </p:val>
                                        </p:tav>
                                        <p:tav tm="100000">
                                          <p:val>
                                            <p:strVal val="1+ppt_h/2"/>
                                          </p:val>
                                        </p:tav>
                                      </p:tavLst>
                                    </p:anim>
                                    <p:set>
                                      <p:cBhvr>
                                        <p:cTn id="407" dur="1" fill="hold">
                                          <p:stCondLst>
                                            <p:cond delay="1999"/>
                                          </p:stCondLst>
                                        </p:cTn>
                                        <p:tgtEl>
                                          <p:spTgt spid="38"/>
                                        </p:tgtEl>
                                        <p:attrNameLst>
                                          <p:attrName>style.visibility</p:attrName>
                                        </p:attrNameLst>
                                      </p:cBhvr>
                                      <p:to>
                                        <p:strVal val="hidden"/>
                                      </p:to>
                                    </p:set>
                                  </p:childTnLst>
                                </p:cTn>
                              </p:par>
                              <p:par>
                                <p:cTn id="408" presetID="2" presetClass="exit" presetSubtype="12" fill="hold" nodeType="withEffect">
                                  <p:stCondLst>
                                    <p:cond delay="0"/>
                                  </p:stCondLst>
                                  <p:childTnLst>
                                    <p:anim calcmode="lin" valueType="num">
                                      <p:cBhvr additive="base">
                                        <p:cTn id="409" dur="2000"/>
                                        <p:tgtEl>
                                          <p:spTgt spid="39"/>
                                        </p:tgtEl>
                                        <p:attrNameLst>
                                          <p:attrName>ppt_x</p:attrName>
                                        </p:attrNameLst>
                                      </p:cBhvr>
                                      <p:tavLst>
                                        <p:tav tm="0">
                                          <p:val>
                                            <p:strVal val="ppt_x"/>
                                          </p:val>
                                        </p:tav>
                                        <p:tav tm="100000">
                                          <p:val>
                                            <p:strVal val="0-ppt_w/2"/>
                                          </p:val>
                                        </p:tav>
                                      </p:tavLst>
                                    </p:anim>
                                    <p:anim calcmode="lin" valueType="num">
                                      <p:cBhvr additive="base">
                                        <p:cTn id="410" dur="2000"/>
                                        <p:tgtEl>
                                          <p:spTgt spid="39"/>
                                        </p:tgtEl>
                                        <p:attrNameLst>
                                          <p:attrName>ppt_y</p:attrName>
                                        </p:attrNameLst>
                                      </p:cBhvr>
                                      <p:tavLst>
                                        <p:tav tm="0">
                                          <p:val>
                                            <p:strVal val="ppt_y"/>
                                          </p:val>
                                        </p:tav>
                                        <p:tav tm="100000">
                                          <p:val>
                                            <p:strVal val="1+ppt_h/2"/>
                                          </p:val>
                                        </p:tav>
                                      </p:tavLst>
                                    </p:anim>
                                    <p:set>
                                      <p:cBhvr>
                                        <p:cTn id="411" dur="1" fill="hold">
                                          <p:stCondLst>
                                            <p:cond delay="1999"/>
                                          </p:stCondLst>
                                        </p:cTn>
                                        <p:tgtEl>
                                          <p:spTgt spid="39"/>
                                        </p:tgtEl>
                                        <p:attrNameLst>
                                          <p:attrName>style.visibility</p:attrName>
                                        </p:attrNameLst>
                                      </p:cBhvr>
                                      <p:to>
                                        <p:strVal val="hidden"/>
                                      </p:to>
                                    </p:set>
                                  </p:childTnLst>
                                </p:cTn>
                              </p:par>
                              <p:par>
                                <p:cTn id="412" presetID="2" presetClass="exit" presetSubtype="12" fill="hold" nodeType="withEffect">
                                  <p:stCondLst>
                                    <p:cond delay="0"/>
                                  </p:stCondLst>
                                  <p:childTnLst>
                                    <p:anim calcmode="lin" valueType="num">
                                      <p:cBhvr additive="base">
                                        <p:cTn id="413" dur="2000"/>
                                        <p:tgtEl>
                                          <p:spTgt spid="40"/>
                                        </p:tgtEl>
                                        <p:attrNameLst>
                                          <p:attrName>ppt_x</p:attrName>
                                        </p:attrNameLst>
                                      </p:cBhvr>
                                      <p:tavLst>
                                        <p:tav tm="0">
                                          <p:val>
                                            <p:strVal val="ppt_x"/>
                                          </p:val>
                                        </p:tav>
                                        <p:tav tm="100000">
                                          <p:val>
                                            <p:strVal val="0-ppt_w/2"/>
                                          </p:val>
                                        </p:tav>
                                      </p:tavLst>
                                    </p:anim>
                                    <p:anim calcmode="lin" valueType="num">
                                      <p:cBhvr additive="base">
                                        <p:cTn id="414" dur="2000"/>
                                        <p:tgtEl>
                                          <p:spTgt spid="40"/>
                                        </p:tgtEl>
                                        <p:attrNameLst>
                                          <p:attrName>ppt_y</p:attrName>
                                        </p:attrNameLst>
                                      </p:cBhvr>
                                      <p:tavLst>
                                        <p:tav tm="0">
                                          <p:val>
                                            <p:strVal val="ppt_y"/>
                                          </p:val>
                                        </p:tav>
                                        <p:tav tm="100000">
                                          <p:val>
                                            <p:strVal val="1+ppt_h/2"/>
                                          </p:val>
                                        </p:tav>
                                      </p:tavLst>
                                    </p:anim>
                                    <p:set>
                                      <p:cBhvr>
                                        <p:cTn id="415" dur="1" fill="hold">
                                          <p:stCondLst>
                                            <p:cond delay="1999"/>
                                          </p:stCondLst>
                                        </p:cTn>
                                        <p:tgtEl>
                                          <p:spTgt spid="40"/>
                                        </p:tgtEl>
                                        <p:attrNameLst>
                                          <p:attrName>style.visibility</p:attrName>
                                        </p:attrNameLst>
                                      </p:cBhvr>
                                      <p:to>
                                        <p:strVal val="hidden"/>
                                      </p:to>
                                    </p:set>
                                  </p:childTnLst>
                                </p:cTn>
                              </p:par>
                              <p:par>
                                <p:cTn id="416" presetID="2" presetClass="exit" presetSubtype="12" fill="hold" nodeType="withEffect">
                                  <p:stCondLst>
                                    <p:cond delay="0"/>
                                  </p:stCondLst>
                                  <p:childTnLst>
                                    <p:anim calcmode="lin" valueType="num">
                                      <p:cBhvr additive="base">
                                        <p:cTn id="417" dur="2000"/>
                                        <p:tgtEl>
                                          <p:spTgt spid="41"/>
                                        </p:tgtEl>
                                        <p:attrNameLst>
                                          <p:attrName>ppt_x</p:attrName>
                                        </p:attrNameLst>
                                      </p:cBhvr>
                                      <p:tavLst>
                                        <p:tav tm="0">
                                          <p:val>
                                            <p:strVal val="ppt_x"/>
                                          </p:val>
                                        </p:tav>
                                        <p:tav tm="100000">
                                          <p:val>
                                            <p:strVal val="0-ppt_w/2"/>
                                          </p:val>
                                        </p:tav>
                                      </p:tavLst>
                                    </p:anim>
                                    <p:anim calcmode="lin" valueType="num">
                                      <p:cBhvr additive="base">
                                        <p:cTn id="418" dur="2000"/>
                                        <p:tgtEl>
                                          <p:spTgt spid="41"/>
                                        </p:tgtEl>
                                        <p:attrNameLst>
                                          <p:attrName>ppt_y</p:attrName>
                                        </p:attrNameLst>
                                      </p:cBhvr>
                                      <p:tavLst>
                                        <p:tav tm="0">
                                          <p:val>
                                            <p:strVal val="ppt_y"/>
                                          </p:val>
                                        </p:tav>
                                        <p:tav tm="100000">
                                          <p:val>
                                            <p:strVal val="1+ppt_h/2"/>
                                          </p:val>
                                        </p:tav>
                                      </p:tavLst>
                                    </p:anim>
                                    <p:set>
                                      <p:cBhvr>
                                        <p:cTn id="419" dur="1" fill="hold">
                                          <p:stCondLst>
                                            <p:cond delay="1999"/>
                                          </p:stCondLst>
                                        </p:cTn>
                                        <p:tgtEl>
                                          <p:spTgt spid="41"/>
                                        </p:tgtEl>
                                        <p:attrNameLst>
                                          <p:attrName>style.visibility</p:attrName>
                                        </p:attrNameLst>
                                      </p:cBhvr>
                                      <p:to>
                                        <p:strVal val="hidden"/>
                                      </p:to>
                                    </p:set>
                                  </p:childTnLst>
                                </p:cTn>
                              </p:par>
                              <p:par>
                                <p:cTn id="420" presetID="2" presetClass="exit" presetSubtype="12" fill="hold" nodeType="withEffect">
                                  <p:stCondLst>
                                    <p:cond delay="0"/>
                                  </p:stCondLst>
                                  <p:childTnLst>
                                    <p:anim calcmode="lin" valueType="num">
                                      <p:cBhvr additive="base">
                                        <p:cTn id="421" dur="2000"/>
                                        <p:tgtEl>
                                          <p:spTgt spid="42"/>
                                        </p:tgtEl>
                                        <p:attrNameLst>
                                          <p:attrName>ppt_x</p:attrName>
                                        </p:attrNameLst>
                                      </p:cBhvr>
                                      <p:tavLst>
                                        <p:tav tm="0">
                                          <p:val>
                                            <p:strVal val="ppt_x"/>
                                          </p:val>
                                        </p:tav>
                                        <p:tav tm="100000">
                                          <p:val>
                                            <p:strVal val="0-ppt_w/2"/>
                                          </p:val>
                                        </p:tav>
                                      </p:tavLst>
                                    </p:anim>
                                    <p:anim calcmode="lin" valueType="num">
                                      <p:cBhvr additive="base">
                                        <p:cTn id="422" dur="2000"/>
                                        <p:tgtEl>
                                          <p:spTgt spid="42"/>
                                        </p:tgtEl>
                                        <p:attrNameLst>
                                          <p:attrName>ppt_y</p:attrName>
                                        </p:attrNameLst>
                                      </p:cBhvr>
                                      <p:tavLst>
                                        <p:tav tm="0">
                                          <p:val>
                                            <p:strVal val="ppt_y"/>
                                          </p:val>
                                        </p:tav>
                                        <p:tav tm="100000">
                                          <p:val>
                                            <p:strVal val="1+ppt_h/2"/>
                                          </p:val>
                                        </p:tav>
                                      </p:tavLst>
                                    </p:anim>
                                    <p:set>
                                      <p:cBhvr>
                                        <p:cTn id="423" dur="1" fill="hold">
                                          <p:stCondLst>
                                            <p:cond delay="1999"/>
                                          </p:stCondLst>
                                        </p:cTn>
                                        <p:tgtEl>
                                          <p:spTgt spid="42"/>
                                        </p:tgtEl>
                                        <p:attrNameLst>
                                          <p:attrName>style.visibility</p:attrName>
                                        </p:attrNameLst>
                                      </p:cBhvr>
                                      <p:to>
                                        <p:strVal val="hidden"/>
                                      </p:to>
                                    </p:set>
                                  </p:childTnLst>
                                </p:cTn>
                              </p:par>
                              <p:par>
                                <p:cTn id="424" presetID="2" presetClass="exit" presetSubtype="12" fill="hold" nodeType="withEffect">
                                  <p:stCondLst>
                                    <p:cond delay="0"/>
                                  </p:stCondLst>
                                  <p:childTnLst>
                                    <p:anim calcmode="lin" valueType="num">
                                      <p:cBhvr additive="base">
                                        <p:cTn id="425" dur="2000"/>
                                        <p:tgtEl>
                                          <p:spTgt spid="43"/>
                                        </p:tgtEl>
                                        <p:attrNameLst>
                                          <p:attrName>ppt_x</p:attrName>
                                        </p:attrNameLst>
                                      </p:cBhvr>
                                      <p:tavLst>
                                        <p:tav tm="0">
                                          <p:val>
                                            <p:strVal val="ppt_x"/>
                                          </p:val>
                                        </p:tav>
                                        <p:tav tm="100000">
                                          <p:val>
                                            <p:strVal val="0-ppt_w/2"/>
                                          </p:val>
                                        </p:tav>
                                      </p:tavLst>
                                    </p:anim>
                                    <p:anim calcmode="lin" valueType="num">
                                      <p:cBhvr additive="base">
                                        <p:cTn id="426" dur="2000"/>
                                        <p:tgtEl>
                                          <p:spTgt spid="43"/>
                                        </p:tgtEl>
                                        <p:attrNameLst>
                                          <p:attrName>ppt_y</p:attrName>
                                        </p:attrNameLst>
                                      </p:cBhvr>
                                      <p:tavLst>
                                        <p:tav tm="0">
                                          <p:val>
                                            <p:strVal val="ppt_y"/>
                                          </p:val>
                                        </p:tav>
                                        <p:tav tm="100000">
                                          <p:val>
                                            <p:strVal val="1+ppt_h/2"/>
                                          </p:val>
                                        </p:tav>
                                      </p:tavLst>
                                    </p:anim>
                                    <p:set>
                                      <p:cBhvr>
                                        <p:cTn id="427" dur="1" fill="hold">
                                          <p:stCondLst>
                                            <p:cond delay="1999"/>
                                          </p:stCondLst>
                                        </p:cTn>
                                        <p:tgtEl>
                                          <p:spTgt spid="43"/>
                                        </p:tgtEl>
                                        <p:attrNameLst>
                                          <p:attrName>style.visibility</p:attrName>
                                        </p:attrNameLst>
                                      </p:cBhvr>
                                      <p:to>
                                        <p:strVal val="hidden"/>
                                      </p:to>
                                    </p:set>
                                  </p:childTnLst>
                                </p:cTn>
                              </p:par>
                              <p:par>
                                <p:cTn id="428" presetID="2" presetClass="exit" presetSubtype="12" fill="hold" nodeType="withEffect">
                                  <p:stCondLst>
                                    <p:cond delay="0"/>
                                  </p:stCondLst>
                                  <p:childTnLst>
                                    <p:anim calcmode="lin" valueType="num">
                                      <p:cBhvr additive="base">
                                        <p:cTn id="429" dur="2000"/>
                                        <p:tgtEl>
                                          <p:spTgt spid="44"/>
                                        </p:tgtEl>
                                        <p:attrNameLst>
                                          <p:attrName>ppt_x</p:attrName>
                                        </p:attrNameLst>
                                      </p:cBhvr>
                                      <p:tavLst>
                                        <p:tav tm="0">
                                          <p:val>
                                            <p:strVal val="ppt_x"/>
                                          </p:val>
                                        </p:tav>
                                        <p:tav tm="100000">
                                          <p:val>
                                            <p:strVal val="0-ppt_w/2"/>
                                          </p:val>
                                        </p:tav>
                                      </p:tavLst>
                                    </p:anim>
                                    <p:anim calcmode="lin" valueType="num">
                                      <p:cBhvr additive="base">
                                        <p:cTn id="430" dur="2000"/>
                                        <p:tgtEl>
                                          <p:spTgt spid="44"/>
                                        </p:tgtEl>
                                        <p:attrNameLst>
                                          <p:attrName>ppt_y</p:attrName>
                                        </p:attrNameLst>
                                      </p:cBhvr>
                                      <p:tavLst>
                                        <p:tav tm="0">
                                          <p:val>
                                            <p:strVal val="ppt_y"/>
                                          </p:val>
                                        </p:tav>
                                        <p:tav tm="100000">
                                          <p:val>
                                            <p:strVal val="1+ppt_h/2"/>
                                          </p:val>
                                        </p:tav>
                                      </p:tavLst>
                                    </p:anim>
                                    <p:set>
                                      <p:cBhvr>
                                        <p:cTn id="431" dur="1" fill="hold">
                                          <p:stCondLst>
                                            <p:cond delay="1999"/>
                                          </p:stCondLst>
                                        </p:cTn>
                                        <p:tgtEl>
                                          <p:spTgt spid="44"/>
                                        </p:tgtEl>
                                        <p:attrNameLst>
                                          <p:attrName>style.visibility</p:attrName>
                                        </p:attrNameLst>
                                      </p:cBhvr>
                                      <p:to>
                                        <p:strVal val="hidden"/>
                                      </p:to>
                                    </p:set>
                                  </p:childTnLst>
                                </p:cTn>
                              </p:par>
                              <p:par>
                                <p:cTn id="432" presetID="2" presetClass="exit" presetSubtype="12" fill="hold" nodeType="withEffect">
                                  <p:stCondLst>
                                    <p:cond delay="0"/>
                                  </p:stCondLst>
                                  <p:childTnLst>
                                    <p:anim calcmode="lin" valueType="num">
                                      <p:cBhvr additive="base">
                                        <p:cTn id="433" dur="2000"/>
                                        <p:tgtEl>
                                          <p:spTgt spid="45"/>
                                        </p:tgtEl>
                                        <p:attrNameLst>
                                          <p:attrName>ppt_x</p:attrName>
                                        </p:attrNameLst>
                                      </p:cBhvr>
                                      <p:tavLst>
                                        <p:tav tm="0">
                                          <p:val>
                                            <p:strVal val="ppt_x"/>
                                          </p:val>
                                        </p:tav>
                                        <p:tav tm="100000">
                                          <p:val>
                                            <p:strVal val="0-ppt_w/2"/>
                                          </p:val>
                                        </p:tav>
                                      </p:tavLst>
                                    </p:anim>
                                    <p:anim calcmode="lin" valueType="num">
                                      <p:cBhvr additive="base">
                                        <p:cTn id="434" dur="2000"/>
                                        <p:tgtEl>
                                          <p:spTgt spid="45"/>
                                        </p:tgtEl>
                                        <p:attrNameLst>
                                          <p:attrName>ppt_y</p:attrName>
                                        </p:attrNameLst>
                                      </p:cBhvr>
                                      <p:tavLst>
                                        <p:tav tm="0">
                                          <p:val>
                                            <p:strVal val="ppt_y"/>
                                          </p:val>
                                        </p:tav>
                                        <p:tav tm="100000">
                                          <p:val>
                                            <p:strVal val="1+ppt_h/2"/>
                                          </p:val>
                                        </p:tav>
                                      </p:tavLst>
                                    </p:anim>
                                    <p:set>
                                      <p:cBhvr>
                                        <p:cTn id="435" dur="1" fill="hold">
                                          <p:stCondLst>
                                            <p:cond delay="1999"/>
                                          </p:stCondLst>
                                        </p:cTn>
                                        <p:tgtEl>
                                          <p:spTgt spid="45"/>
                                        </p:tgtEl>
                                        <p:attrNameLst>
                                          <p:attrName>style.visibility</p:attrName>
                                        </p:attrNameLst>
                                      </p:cBhvr>
                                      <p:to>
                                        <p:strVal val="hidden"/>
                                      </p:to>
                                    </p:set>
                                  </p:childTnLst>
                                </p:cTn>
                              </p:par>
                              <p:par>
                                <p:cTn id="436" presetID="2" presetClass="exit" presetSubtype="12" fill="hold" nodeType="withEffect">
                                  <p:stCondLst>
                                    <p:cond delay="0"/>
                                  </p:stCondLst>
                                  <p:childTnLst>
                                    <p:anim calcmode="lin" valueType="num">
                                      <p:cBhvr additive="base">
                                        <p:cTn id="437" dur="2000"/>
                                        <p:tgtEl>
                                          <p:spTgt spid="46"/>
                                        </p:tgtEl>
                                        <p:attrNameLst>
                                          <p:attrName>ppt_x</p:attrName>
                                        </p:attrNameLst>
                                      </p:cBhvr>
                                      <p:tavLst>
                                        <p:tav tm="0">
                                          <p:val>
                                            <p:strVal val="ppt_x"/>
                                          </p:val>
                                        </p:tav>
                                        <p:tav tm="100000">
                                          <p:val>
                                            <p:strVal val="0-ppt_w/2"/>
                                          </p:val>
                                        </p:tav>
                                      </p:tavLst>
                                    </p:anim>
                                    <p:anim calcmode="lin" valueType="num">
                                      <p:cBhvr additive="base">
                                        <p:cTn id="438" dur="2000"/>
                                        <p:tgtEl>
                                          <p:spTgt spid="46"/>
                                        </p:tgtEl>
                                        <p:attrNameLst>
                                          <p:attrName>ppt_y</p:attrName>
                                        </p:attrNameLst>
                                      </p:cBhvr>
                                      <p:tavLst>
                                        <p:tav tm="0">
                                          <p:val>
                                            <p:strVal val="ppt_y"/>
                                          </p:val>
                                        </p:tav>
                                        <p:tav tm="100000">
                                          <p:val>
                                            <p:strVal val="1+ppt_h/2"/>
                                          </p:val>
                                        </p:tav>
                                      </p:tavLst>
                                    </p:anim>
                                    <p:set>
                                      <p:cBhvr>
                                        <p:cTn id="439" dur="1" fill="hold">
                                          <p:stCondLst>
                                            <p:cond delay="1999"/>
                                          </p:stCondLst>
                                        </p:cTn>
                                        <p:tgtEl>
                                          <p:spTgt spid="46"/>
                                        </p:tgtEl>
                                        <p:attrNameLst>
                                          <p:attrName>style.visibility</p:attrName>
                                        </p:attrNameLst>
                                      </p:cBhvr>
                                      <p:to>
                                        <p:strVal val="hidden"/>
                                      </p:to>
                                    </p:set>
                                  </p:childTnLst>
                                </p:cTn>
                              </p:par>
                              <p:par>
                                <p:cTn id="440" presetID="2" presetClass="exit" presetSubtype="12" fill="hold" nodeType="withEffect">
                                  <p:stCondLst>
                                    <p:cond delay="0"/>
                                  </p:stCondLst>
                                  <p:childTnLst>
                                    <p:anim calcmode="lin" valueType="num">
                                      <p:cBhvr additive="base">
                                        <p:cTn id="441" dur="2000"/>
                                        <p:tgtEl>
                                          <p:spTgt spid="47"/>
                                        </p:tgtEl>
                                        <p:attrNameLst>
                                          <p:attrName>ppt_x</p:attrName>
                                        </p:attrNameLst>
                                      </p:cBhvr>
                                      <p:tavLst>
                                        <p:tav tm="0">
                                          <p:val>
                                            <p:strVal val="ppt_x"/>
                                          </p:val>
                                        </p:tav>
                                        <p:tav tm="100000">
                                          <p:val>
                                            <p:strVal val="0-ppt_w/2"/>
                                          </p:val>
                                        </p:tav>
                                      </p:tavLst>
                                    </p:anim>
                                    <p:anim calcmode="lin" valueType="num">
                                      <p:cBhvr additive="base">
                                        <p:cTn id="442" dur="2000"/>
                                        <p:tgtEl>
                                          <p:spTgt spid="47"/>
                                        </p:tgtEl>
                                        <p:attrNameLst>
                                          <p:attrName>ppt_y</p:attrName>
                                        </p:attrNameLst>
                                      </p:cBhvr>
                                      <p:tavLst>
                                        <p:tav tm="0">
                                          <p:val>
                                            <p:strVal val="ppt_y"/>
                                          </p:val>
                                        </p:tav>
                                        <p:tav tm="100000">
                                          <p:val>
                                            <p:strVal val="1+ppt_h/2"/>
                                          </p:val>
                                        </p:tav>
                                      </p:tavLst>
                                    </p:anim>
                                    <p:set>
                                      <p:cBhvr>
                                        <p:cTn id="443" dur="1" fill="hold">
                                          <p:stCondLst>
                                            <p:cond delay="1999"/>
                                          </p:stCondLst>
                                        </p:cTn>
                                        <p:tgtEl>
                                          <p:spTgt spid="47"/>
                                        </p:tgtEl>
                                        <p:attrNameLst>
                                          <p:attrName>style.visibility</p:attrName>
                                        </p:attrNameLst>
                                      </p:cBhvr>
                                      <p:to>
                                        <p:strVal val="hidden"/>
                                      </p:to>
                                    </p:set>
                                  </p:childTnLst>
                                </p:cTn>
                              </p:par>
                              <p:par>
                                <p:cTn id="444" presetID="2" presetClass="exit" presetSubtype="12" fill="hold" nodeType="withEffect">
                                  <p:stCondLst>
                                    <p:cond delay="0"/>
                                  </p:stCondLst>
                                  <p:childTnLst>
                                    <p:anim calcmode="lin" valueType="num">
                                      <p:cBhvr additive="base">
                                        <p:cTn id="445" dur="2000"/>
                                        <p:tgtEl>
                                          <p:spTgt spid="48"/>
                                        </p:tgtEl>
                                        <p:attrNameLst>
                                          <p:attrName>ppt_x</p:attrName>
                                        </p:attrNameLst>
                                      </p:cBhvr>
                                      <p:tavLst>
                                        <p:tav tm="0">
                                          <p:val>
                                            <p:strVal val="ppt_x"/>
                                          </p:val>
                                        </p:tav>
                                        <p:tav tm="100000">
                                          <p:val>
                                            <p:strVal val="0-ppt_w/2"/>
                                          </p:val>
                                        </p:tav>
                                      </p:tavLst>
                                    </p:anim>
                                    <p:anim calcmode="lin" valueType="num">
                                      <p:cBhvr additive="base">
                                        <p:cTn id="446" dur="2000"/>
                                        <p:tgtEl>
                                          <p:spTgt spid="48"/>
                                        </p:tgtEl>
                                        <p:attrNameLst>
                                          <p:attrName>ppt_y</p:attrName>
                                        </p:attrNameLst>
                                      </p:cBhvr>
                                      <p:tavLst>
                                        <p:tav tm="0">
                                          <p:val>
                                            <p:strVal val="ppt_y"/>
                                          </p:val>
                                        </p:tav>
                                        <p:tav tm="100000">
                                          <p:val>
                                            <p:strVal val="1+ppt_h/2"/>
                                          </p:val>
                                        </p:tav>
                                      </p:tavLst>
                                    </p:anim>
                                    <p:set>
                                      <p:cBhvr>
                                        <p:cTn id="447" dur="1" fill="hold">
                                          <p:stCondLst>
                                            <p:cond delay="1999"/>
                                          </p:stCondLst>
                                        </p:cTn>
                                        <p:tgtEl>
                                          <p:spTgt spid="48"/>
                                        </p:tgtEl>
                                        <p:attrNameLst>
                                          <p:attrName>style.visibility</p:attrName>
                                        </p:attrNameLst>
                                      </p:cBhvr>
                                      <p:to>
                                        <p:strVal val="hidden"/>
                                      </p:to>
                                    </p:set>
                                  </p:childTnLst>
                                </p:cTn>
                              </p:par>
                              <p:par>
                                <p:cTn id="448" presetID="8" presetClass="emph" presetSubtype="0" autoRev="1" fill="hold" nodeType="withEffect">
                                  <p:stCondLst>
                                    <p:cond delay="0"/>
                                  </p:stCondLst>
                                  <p:childTnLst>
                                    <p:animRot by="-21600000">
                                      <p:cBhvr>
                                        <p:cTn id="449" dur="2000" fill="hold"/>
                                        <p:tgtEl>
                                          <p:spTgt spid="5"/>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8"/>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9"/>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12"/>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13"/>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16"/>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17"/>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20"/>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21"/>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24"/>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25"/>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38"/>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39"/>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40"/>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41"/>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42"/>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43"/>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44"/>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45"/>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46"/>
                                        </p:tgtEl>
                                        <p:attrNameLst>
                                          <p:attrName>r</p:attrName>
                                        </p:attrNameLst>
                                      </p:cBhvr>
                                    </p:animRot>
                                  </p:childTnLst>
                                </p:cTn>
                              </p:par>
                              <p:par>
                                <p:cTn id="488" presetID="8" presetClass="emph" presetSubtype="0" autoRev="1" fill="hold" nodeType="withEffect">
                                  <p:stCondLst>
                                    <p:cond delay="0"/>
                                  </p:stCondLst>
                                  <p:childTnLst>
                                    <p:animRot by="-21600000">
                                      <p:cBhvr>
                                        <p:cTn id="489" dur="2000" fill="hold"/>
                                        <p:tgtEl>
                                          <p:spTgt spid="47"/>
                                        </p:tgtEl>
                                        <p:attrNameLst>
                                          <p:attrName>r</p:attrName>
                                        </p:attrNameLst>
                                      </p:cBhvr>
                                    </p:animRot>
                                  </p:childTnLst>
                                </p:cTn>
                              </p:par>
                              <p:par>
                                <p:cTn id="490" presetID="8" presetClass="emph" presetSubtype="0" autoRev="1" fill="hold" nodeType="withEffect">
                                  <p:stCondLst>
                                    <p:cond delay="0"/>
                                  </p:stCondLst>
                                  <p:childTnLst>
                                    <p:animRot by="-21600000">
                                      <p:cBhvr>
                                        <p:cTn id="491" dur="2000" fill="hold"/>
                                        <p:tgtEl>
                                          <p:spTgt spid="48"/>
                                        </p:tgtEl>
                                        <p:attrNameLst>
                                          <p:attrName>r</p:attrName>
                                        </p:attrNameLst>
                                      </p:cBhvr>
                                    </p:animRot>
                                  </p:childTnLst>
                                </p:cTn>
                              </p:par>
                              <p:par>
                                <p:cTn id="492" presetID="8" presetClass="emph" presetSubtype="0" autoRev="1" fill="hold" nodeType="withEffect">
                                  <p:stCondLst>
                                    <p:cond delay="0"/>
                                  </p:stCondLst>
                                  <p:childTnLst>
                                    <p:animRot by="21600000">
                                      <p:cBhvr>
                                        <p:cTn id="493" dur="2000" fill="hold"/>
                                        <p:tgtEl>
                                          <p:spTgt spid="6"/>
                                        </p:tgtEl>
                                        <p:attrNameLst>
                                          <p:attrName>r</p:attrName>
                                        </p:attrNameLst>
                                      </p:cBhvr>
                                    </p:animRot>
                                  </p:childTnLst>
                                </p:cTn>
                              </p:par>
                              <p:par>
                                <p:cTn id="494" presetID="8" presetClass="emph" presetSubtype="0" autoRev="1" fill="hold" nodeType="withEffect">
                                  <p:stCondLst>
                                    <p:cond delay="0"/>
                                  </p:stCondLst>
                                  <p:childTnLst>
                                    <p:animRot by="21600000">
                                      <p:cBhvr>
                                        <p:cTn id="495" dur="2000" fill="hold"/>
                                        <p:tgtEl>
                                          <p:spTgt spid="7"/>
                                        </p:tgtEl>
                                        <p:attrNameLst>
                                          <p:attrName>r</p:attrName>
                                        </p:attrNameLst>
                                      </p:cBhvr>
                                    </p:animRot>
                                  </p:childTnLst>
                                </p:cTn>
                              </p:par>
                              <p:par>
                                <p:cTn id="496" presetID="8" presetClass="emph" presetSubtype="0" autoRev="1" fill="hold" nodeType="withEffect">
                                  <p:stCondLst>
                                    <p:cond delay="0"/>
                                  </p:stCondLst>
                                  <p:childTnLst>
                                    <p:animRot by="21600000">
                                      <p:cBhvr>
                                        <p:cTn id="497" dur="2000" fill="hold"/>
                                        <p:tgtEl>
                                          <p:spTgt spid="10"/>
                                        </p:tgtEl>
                                        <p:attrNameLst>
                                          <p:attrName>r</p:attrName>
                                        </p:attrNameLst>
                                      </p:cBhvr>
                                    </p:animRot>
                                  </p:childTnLst>
                                </p:cTn>
                              </p:par>
                              <p:par>
                                <p:cTn id="498" presetID="8" presetClass="emph" presetSubtype="0" autoRev="1" fill="hold" nodeType="withEffect">
                                  <p:stCondLst>
                                    <p:cond delay="0"/>
                                  </p:stCondLst>
                                  <p:childTnLst>
                                    <p:animRot by="21600000">
                                      <p:cBhvr>
                                        <p:cTn id="499" dur="2000" fill="hold"/>
                                        <p:tgtEl>
                                          <p:spTgt spid="11"/>
                                        </p:tgtEl>
                                        <p:attrNameLst>
                                          <p:attrName>r</p:attrName>
                                        </p:attrNameLst>
                                      </p:cBhvr>
                                    </p:animRot>
                                  </p:childTnLst>
                                </p:cTn>
                              </p:par>
                              <p:par>
                                <p:cTn id="500" presetID="8" presetClass="emph" presetSubtype="0" autoRev="1" fill="hold" nodeType="withEffect">
                                  <p:stCondLst>
                                    <p:cond delay="0"/>
                                  </p:stCondLst>
                                  <p:childTnLst>
                                    <p:animRot by="21600000">
                                      <p:cBhvr>
                                        <p:cTn id="501" dur="2000" fill="hold"/>
                                        <p:tgtEl>
                                          <p:spTgt spid="14"/>
                                        </p:tgtEl>
                                        <p:attrNameLst>
                                          <p:attrName>r</p:attrName>
                                        </p:attrNameLst>
                                      </p:cBhvr>
                                    </p:animRot>
                                  </p:childTnLst>
                                </p:cTn>
                              </p:par>
                              <p:par>
                                <p:cTn id="502" presetID="8" presetClass="emph" presetSubtype="0" autoRev="1" fill="hold" nodeType="withEffect">
                                  <p:stCondLst>
                                    <p:cond delay="0"/>
                                  </p:stCondLst>
                                  <p:childTnLst>
                                    <p:animRot by="21600000">
                                      <p:cBhvr>
                                        <p:cTn id="503" dur="2000" fill="hold"/>
                                        <p:tgtEl>
                                          <p:spTgt spid="15"/>
                                        </p:tgtEl>
                                        <p:attrNameLst>
                                          <p:attrName>r</p:attrName>
                                        </p:attrNameLst>
                                      </p:cBhvr>
                                    </p:animRot>
                                  </p:childTnLst>
                                </p:cTn>
                              </p:par>
                              <p:par>
                                <p:cTn id="504" presetID="8" presetClass="emph" presetSubtype="0" autoRev="1" fill="hold" nodeType="withEffect">
                                  <p:stCondLst>
                                    <p:cond delay="0"/>
                                  </p:stCondLst>
                                  <p:childTnLst>
                                    <p:animRot by="21600000">
                                      <p:cBhvr>
                                        <p:cTn id="505" dur="2000" fill="hold"/>
                                        <p:tgtEl>
                                          <p:spTgt spid="18"/>
                                        </p:tgtEl>
                                        <p:attrNameLst>
                                          <p:attrName>r</p:attrName>
                                        </p:attrNameLst>
                                      </p:cBhvr>
                                    </p:animRot>
                                  </p:childTnLst>
                                </p:cTn>
                              </p:par>
                              <p:par>
                                <p:cTn id="506" presetID="8" presetClass="emph" presetSubtype="0" autoRev="1" fill="hold" nodeType="withEffect">
                                  <p:stCondLst>
                                    <p:cond delay="0"/>
                                  </p:stCondLst>
                                  <p:childTnLst>
                                    <p:animRot by="21600000">
                                      <p:cBhvr>
                                        <p:cTn id="507" dur="2000" fill="hold"/>
                                        <p:tgtEl>
                                          <p:spTgt spid="19"/>
                                        </p:tgtEl>
                                        <p:attrNameLst>
                                          <p:attrName>r</p:attrName>
                                        </p:attrNameLst>
                                      </p:cBhvr>
                                    </p:animRot>
                                  </p:childTnLst>
                                </p:cTn>
                              </p:par>
                              <p:par>
                                <p:cTn id="508" presetID="8" presetClass="emph" presetSubtype="0" autoRev="1" fill="hold" nodeType="withEffect">
                                  <p:stCondLst>
                                    <p:cond delay="0"/>
                                  </p:stCondLst>
                                  <p:childTnLst>
                                    <p:animRot by="21600000">
                                      <p:cBhvr>
                                        <p:cTn id="509" dur="2000" fill="hold"/>
                                        <p:tgtEl>
                                          <p:spTgt spid="22"/>
                                        </p:tgtEl>
                                        <p:attrNameLst>
                                          <p:attrName>r</p:attrName>
                                        </p:attrNameLst>
                                      </p:cBhvr>
                                    </p:animRot>
                                  </p:childTnLst>
                                </p:cTn>
                              </p:par>
                              <p:par>
                                <p:cTn id="510" presetID="8" presetClass="emph" presetSubtype="0" autoRev="1" fill="hold" nodeType="withEffect">
                                  <p:stCondLst>
                                    <p:cond delay="0"/>
                                  </p:stCondLst>
                                  <p:childTnLst>
                                    <p:animRot by="21600000">
                                      <p:cBhvr>
                                        <p:cTn id="511" dur="2000" fill="hold"/>
                                        <p:tgtEl>
                                          <p:spTgt spid="23"/>
                                        </p:tgtEl>
                                        <p:attrNameLst>
                                          <p:attrName>r</p:attrName>
                                        </p:attrNameLst>
                                      </p:cBhvr>
                                    </p:animRot>
                                  </p:childTnLst>
                                </p:cTn>
                              </p:par>
                              <p:par>
                                <p:cTn id="512" presetID="8" presetClass="emph" presetSubtype="0" autoRev="1" fill="hold" nodeType="withEffect">
                                  <p:stCondLst>
                                    <p:cond delay="0"/>
                                  </p:stCondLst>
                                  <p:childTnLst>
                                    <p:animRot by="21600000">
                                      <p:cBhvr>
                                        <p:cTn id="513" dur="2000" fill="hold"/>
                                        <p:tgtEl>
                                          <p:spTgt spid="26"/>
                                        </p:tgtEl>
                                        <p:attrNameLst>
                                          <p:attrName>r</p:attrName>
                                        </p:attrNameLst>
                                      </p:cBhvr>
                                    </p:animRot>
                                  </p:childTnLst>
                                </p:cTn>
                              </p:par>
                              <p:par>
                                <p:cTn id="514" presetID="8" presetClass="emph" presetSubtype="0" autoRev="1" fill="hold" nodeType="withEffect">
                                  <p:stCondLst>
                                    <p:cond delay="0"/>
                                  </p:stCondLst>
                                  <p:childTnLst>
                                    <p:animRot by="21600000">
                                      <p:cBhvr>
                                        <p:cTn id="515" dur="2000" fill="hold"/>
                                        <p:tgtEl>
                                          <p:spTgt spid="27"/>
                                        </p:tgtEl>
                                        <p:attrNameLst>
                                          <p:attrName>r</p:attrName>
                                        </p:attrNameLst>
                                      </p:cBhvr>
                                    </p:animRot>
                                  </p:childTnLst>
                                </p:cTn>
                              </p:par>
                              <p:par>
                                <p:cTn id="516" presetID="8" presetClass="emph" presetSubtype="0" autoRev="1" fill="hold" nodeType="withEffect">
                                  <p:stCondLst>
                                    <p:cond delay="0"/>
                                  </p:stCondLst>
                                  <p:childTnLst>
                                    <p:animRot by="21600000">
                                      <p:cBhvr>
                                        <p:cTn id="517" dur="2000" fill="hold"/>
                                        <p:tgtEl>
                                          <p:spTgt spid="28"/>
                                        </p:tgtEl>
                                        <p:attrNameLst>
                                          <p:attrName>r</p:attrName>
                                        </p:attrNameLst>
                                      </p:cBhvr>
                                    </p:animRot>
                                  </p:childTnLst>
                                </p:cTn>
                              </p:par>
                              <p:par>
                                <p:cTn id="518" presetID="8" presetClass="emph" presetSubtype="0" autoRev="1" fill="hold" nodeType="withEffect">
                                  <p:stCondLst>
                                    <p:cond delay="0"/>
                                  </p:stCondLst>
                                  <p:childTnLst>
                                    <p:animRot by="21600000">
                                      <p:cBhvr>
                                        <p:cTn id="519" dur="2000" fill="hold"/>
                                        <p:tgtEl>
                                          <p:spTgt spid="29"/>
                                        </p:tgtEl>
                                        <p:attrNameLst>
                                          <p:attrName>r</p:attrName>
                                        </p:attrNameLst>
                                      </p:cBhvr>
                                    </p:animRot>
                                  </p:childTnLst>
                                </p:cTn>
                              </p:par>
                              <p:par>
                                <p:cTn id="520" presetID="8" presetClass="emph" presetSubtype="0" autoRev="1" fill="hold" nodeType="withEffect">
                                  <p:stCondLst>
                                    <p:cond delay="0"/>
                                  </p:stCondLst>
                                  <p:childTnLst>
                                    <p:animRot by="21600000">
                                      <p:cBhvr>
                                        <p:cTn id="521" dur="2000" fill="hold"/>
                                        <p:tgtEl>
                                          <p:spTgt spid="30"/>
                                        </p:tgtEl>
                                        <p:attrNameLst>
                                          <p:attrName>r</p:attrName>
                                        </p:attrNameLst>
                                      </p:cBhvr>
                                    </p:animRot>
                                  </p:childTnLst>
                                </p:cTn>
                              </p:par>
                              <p:par>
                                <p:cTn id="522" presetID="8" presetClass="emph" presetSubtype="0" autoRev="1" fill="hold" nodeType="withEffect">
                                  <p:stCondLst>
                                    <p:cond delay="0"/>
                                  </p:stCondLst>
                                  <p:childTnLst>
                                    <p:animRot by="21600000">
                                      <p:cBhvr>
                                        <p:cTn id="523" dur="2000" fill="hold"/>
                                        <p:tgtEl>
                                          <p:spTgt spid="31"/>
                                        </p:tgtEl>
                                        <p:attrNameLst>
                                          <p:attrName>r</p:attrName>
                                        </p:attrNameLst>
                                      </p:cBhvr>
                                    </p:animRot>
                                  </p:childTnLst>
                                </p:cTn>
                              </p:par>
                              <p:par>
                                <p:cTn id="524" presetID="8" presetClass="emph" presetSubtype="0" autoRev="1" fill="hold" nodeType="withEffect">
                                  <p:stCondLst>
                                    <p:cond delay="0"/>
                                  </p:stCondLst>
                                  <p:childTnLst>
                                    <p:animRot by="21600000">
                                      <p:cBhvr>
                                        <p:cTn id="525" dur="2000" fill="hold"/>
                                        <p:tgtEl>
                                          <p:spTgt spid="32"/>
                                        </p:tgtEl>
                                        <p:attrNameLst>
                                          <p:attrName>r</p:attrName>
                                        </p:attrNameLst>
                                      </p:cBhvr>
                                    </p:animRot>
                                  </p:childTnLst>
                                </p:cTn>
                              </p:par>
                              <p:par>
                                <p:cTn id="526" presetID="8" presetClass="emph" presetSubtype="0" autoRev="1" fill="hold" nodeType="withEffect">
                                  <p:stCondLst>
                                    <p:cond delay="0"/>
                                  </p:stCondLst>
                                  <p:childTnLst>
                                    <p:animRot by="21600000">
                                      <p:cBhvr>
                                        <p:cTn id="527" dur="2000" fill="hold"/>
                                        <p:tgtEl>
                                          <p:spTgt spid="33"/>
                                        </p:tgtEl>
                                        <p:attrNameLst>
                                          <p:attrName>r</p:attrName>
                                        </p:attrNameLst>
                                      </p:cBhvr>
                                    </p:animRot>
                                  </p:childTnLst>
                                </p:cTn>
                              </p:par>
                              <p:par>
                                <p:cTn id="528" presetID="8" presetClass="emph" presetSubtype="0" autoRev="1" fill="hold" nodeType="withEffect">
                                  <p:stCondLst>
                                    <p:cond delay="0"/>
                                  </p:stCondLst>
                                  <p:childTnLst>
                                    <p:animRot by="21600000">
                                      <p:cBhvr>
                                        <p:cTn id="529" dur="2000" fill="hold"/>
                                        <p:tgtEl>
                                          <p:spTgt spid="34"/>
                                        </p:tgtEl>
                                        <p:attrNameLst>
                                          <p:attrName>r</p:attrName>
                                        </p:attrNameLst>
                                      </p:cBhvr>
                                    </p:animRot>
                                  </p:childTnLst>
                                </p:cTn>
                              </p:par>
                              <p:par>
                                <p:cTn id="530" presetID="8" presetClass="emph" presetSubtype="0" autoRev="1" fill="hold" nodeType="withEffect">
                                  <p:stCondLst>
                                    <p:cond delay="0"/>
                                  </p:stCondLst>
                                  <p:childTnLst>
                                    <p:animRot by="21600000">
                                      <p:cBhvr>
                                        <p:cTn id="531" dur="2000" fill="hold"/>
                                        <p:tgtEl>
                                          <p:spTgt spid="35"/>
                                        </p:tgtEl>
                                        <p:attrNameLst>
                                          <p:attrName>r</p:attrName>
                                        </p:attrNameLst>
                                      </p:cBhvr>
                                    </p:animRot>
                                  </p:childTnLst>
                                </p:cTn>
                              </p:par>
                              <p:par>
                                <p:cTn id="532" presetID="8" presetClass="emph" presetSubtype="0" autoRev="1" fill="hold" nodeType="withEffect">
                                  <p:stCondLst>
                                    <p:cond delay="0"/>
                                  </p:stCondLst>
                                  <p:childTnLst>
                                    <p:animRot by="21600000">
                                      <p:cBhvr>
                                        <p:cTn id="533" dur="2000" fill="hold"/>
                                        <p:tgtEl>
                                          <p:spTgt spid="36"/>
                                        </p:tgtEl>
                                        <p:attrNameLst>
                                          <p:attrName>r</p:attrName>
                                        </p:attrNameLst>
                                      </p:cBhvr>
                                    </p:animRot>
                                  </p:childTnLst>
                                </p:cTn>
                              </p:par>
                              <p:par>
                                <p:cTn id="534" presetID="8" presetClass="emph" presetSubtype="0" autoRev="1" fill="hold" nodeType="withEffect">
                                  <p:stCondLst>
                                    <p:cond delay="0"/>
                                  </p:stCondLst>
                                  <p:childTnLst>
                                    <p:animRot by="21600000">
                                      <p:cBhvr>
                                        <p:cTn id="535" dur="2000" fill="hold"/>
                                        <p:tgtEl>
                                          <p:spTgt spid="37"/>
                                        </p:tgtEl>
                                        <p:attrNameLst>
                                          <p:attrName>r</p:attrName>
                                        </p:attrNameLst>
                                      </p:cBhvr>
                                    </p:animRot>
                                  </p:childTnLst>
                                </p:cTn>
                              </p:par>
                              <p:par>
                                <p:cTn id="536" presetID="17" presetClass="entr" presetSubtype="1" fill="hold" nodeType="withEffect">
                                  <p:stCondLst>
                                    <p:cond delay="0"/>
                                  </p:stCondLst>
                                  <p:childTnLst>
                                    <p:set>
                                      <p:cBhvr>
                                        <p:cTn id="537" dur="1" fill="hold">
                                          <p:stCondLst>
                                            <p:cond delay="0"/>
                                          </p:stCondLst>
                                        </p:cTn>
                                        <p:tgtEl>
                                          <p:spTgt spid="3"/>
                                        </p:tgtEl>
                                        <p:attrNameLst>
                                          <p:attrName>style.visibility</p:attrName>
                                        </p:attrNameLst>
                                      </p:cBhvr>
                                      <p:to>
                                        <p:strVal val="visible"/>
                                      </p:to>
                                    </p:set>
                                    <p:anim calcmode="lin" valueType="num">
                                      <p:cBhvr>
                                        <p:cTn id="538" dur="2000" fill="hold"/>
                                        <p:tgtEl>
                                          <p:spTgt spid="3"/>
                                        </p:tgtEl>
                                        <p:attrNameLst>
                                          <p:attrName>ppt_x</p:attrName>
                                        </p:attrNameLst>
                                      </p:cBhvr>
                                      <p:tavLst>
                                        <p:tav tm="0">
                                          <p:val>
                                            <p:strVal val="#ppt_x"/>
                                          </p:val>
                                        </p:tav>
                                        <p:tav tm="100000">
                                          <p:val>
                                            <p:strVal val="#ppt_x"/>
                                          </p:val>
                                        </p:tav>
                                      </p:tavLst>
                                    </p:anim>
                                    <p:anim calcmode="lin" valueType="num">
                                      <p:cBhvr>
                                        <p:cTn id="539" dur="2000" fill="hold"/>
                                        <p:tgtEl>
                                          <p:spTgt spid="3"/>
                                        </p:tgtEl>
                                        <p:attrNameLst>
                                          <p:attrName>ppt_y</p:attrName>
                                        </p:attrNameLst>
                                      </p:cBhvr>
                                      <p:tavLst>
                                        <p:tav tm="0">
                                          <p:val>
                                            <p:strVal val="#ppt_y-#ppt_h/2"/>
                                          </p:val>
                                        </p:tav>
                                        <p:tav tm="100000">
                                          <p:val>
                                            <p:strVal val="#ppt_y"/>
                                          </p:val>
                                        </p:tav>
                                      </p:tavLst>
                                    </p:anim>
                                    <p:anim calcmode="lin" valueType="num">
                                      <p:cBhvr>
                                        <p:cTn id="540" dur="2000" fill="hold"/>
                                        <p:tgtEl>
                                          <p:spTgt spid="3"/>
                                        </p:tgtEl>
                                        <p:attrNameLst>
                                          <p:attrName>ppt_w</p:attrName>
                                        </p:attrNameLst>
                                      </p:cBhvr>
                                      <p:tavLst>
                                        <p:tav tm="0">
                                          <p:val>
                                            <p:strVal val="#ppt_w"/>
                                          </p:val>
                                        </p:tav>
                                        <p:tav tm="100000">
                                          <p:val>
                                            <p:strVal val="#ppt_w"/>
                                          </p:val>
                                        </p:tav>
                                      </p:tavLst>
                                    </p:anim>
                                    <p:anim calcmode="lin" valueType="num">
                                      <p:cBhvr>
                                        <p:cTn id="541" dur="2000" fill="hold"/>
                                        <p:tgtEl>
                                          <p:spTgt spid="3"/>
                                        </p:tgtEl>
                                        <p:attrNameLst>
                                          <p:attrName>ppt_h</p:attrName>
                                        </p:attrNameLst>
                                      </p:cBhvr>
                                      <p:tavLst>
                                        <p:tav tm="0">
                                          <p:val>
                                            <p:fltVal val="0"/>
                                          </p:val>
                                        </p:tav>
                                        <p:tav tm="100000">
                                          <p:val>
                                            <p:strVal val="#ppt_h"/>
                                          </p:val>
                                        </p:tav>
                                      </p:tavLst>
                                    </p:anim>
                                  </p:childTnLst>
                                </p:cTn>
                              </p:par>
                              <p:par>
                                <p:cTn id="542" presetID="16" presetClass="entr" presetSubtype="37" fill="hold" nodeType="withEffect">
                                  <p:stCondLst>
                                    <p:cond delay="0"/>
                                  </p:stCondLst>
                                  <p:childTnLst>
                                    <p:set>
                                      <p:cBhvr>
                                        <p:cTn id="543" dur="1" fill="hold">
                                          <p:stCondLst>
                                            <p:cond delay="0"/>
                                          </p:stCondLst>
                                        </p:cTn>
                                        <p:tgtEl>
                                          <p:spTgt spid="3"/>
                                        </p:tgtEl>
                                        <p:attrNameLst>
                                          <p:attrName>style.visibility</p:attrName>
                                        </p:attrNameLst>
                                      </p:cBhvr>
                                      <p:to>
                                        <p:strVal val="visible"/>
                                      </p:to>
                                    </p:set>
                                    <p:animEffect transition="in" filter="barn(outVertical)">
                                      <p:cBhvr>
                                        <p:cTn id="54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9966FF">
                <a:shade val="67500"/>
                <a:satMod val="115000"/>
              </a:srgbClr>
            </a:gs>
            <a:gs pos="100000">
              <a:srgbClr val="9966FF">
                <a:shade val="100000"/>
                <a:satMod val="115000"/>
              </a:srgbClr>
            </a:gs>
          </a:gsLst>
          <a:lin ang="0" scaled="1"/>
        </a:gradFill>
        <a:effectLst/>
      </p:bgPr>
    </p:bg>
    <p:spTree>
      <p:nvGrpSpPr>
        <p:cNvPr id="1" name=""/>
        <p:cNvGrpSpPr/>
        <p:nvPr/>
      </p:nvGrpSpPr>
      <p:grpSpPr>
        <a:xfrm>
          <a:off x="0" y="0"/>
          <a:ext cx="0" cy="0"/>
          <a:chOff x="0" y="0"/>
          <a:chExt cx="0" cy="0"/>
        </a:xfrm>
      </p:grpSpPr>
      <p:pic>
        <p:nvPicPr>
          <p:cNvPr id="3" name="2 Imagen" descr="stock-photo-86513849.jpg"/>
          <p:cNvPicPr>
            <a:picLocks noChangeAspect="1"/>
          </p:cNvPicPr>
          <p:nvPr/>
        </p:nvPicPr>
        <p:blipFill>
          <a:blip r:embed="rId2"/>
          <a:stretch>
            <a:fillRect/>
          </a:stretch>
        </p:blipFill>
        <p:spPr>
          <a:xfrm>
            <a:off x="0" y="0"/>
            <a:ext cx="9144000" cy="5143500"/>
          </a:xfrm>
          <a:prstGeom prst="rect">
            <a:avLst/>
          </a:prstGeom>
        </p:spPr>
      </p:pic>
      <p:pic>
        <p:nvPicPr>
          <p:cNvPr id="5" name="4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1" y="1"/>
            <a:ext cx="714362" cy="714362"/>
          </a:xfrm>
          <a:prstGeom prst="rect">
            <a:avLst/>
          </a:prstGeom>
        </p:spPr>
      </p:pic>
      <p:pic>
        <p:nvPicPr>
          <p:cNvPr id="6" name="5 Imagen" descr="a2666c402d4de7d4854ecd75c5ac2b85-spinning-swirls-round-icon-by-vexels.png"/>
          <p:cNvPicPr>
            <a:picLocks noChangeAspect="1"/>
          </p:cNvPicPr>
          <p:nvPr/>
        </p:nvPicPr>
        <p:blipFill>
          <a:blip r:embed="rId3">
            <a:duotone>
              <a:schemeClr val="bg2">
                <a:shade val="45000"/>
                <a:satMod val="135000"/>
              </a:schemeClr>
              <a:prstClr val="white"/>
            </a:duotone>
            <a:lum/>
          </a:blip>
          <a:stretch>
            <a:fillRect/>
          </a:stretch>
        </p:blipFill>
        <p:spPr>
          <a:xfrm>
            <a:off x="500034" y="500048"/>
            <a:ext cx="714362" cy="714362"/>
          </a:xfrm>
          <a:prstGeom prst="rect">
            <a:avLst/>
          </a:prstGeom>
        </p:spPr>
      </p:pic>
      <p:pic>
        <p:nvPicPr>
          <p:cNvPr id="7" name="6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1142976" y="785800"/>
            <a:ext cx="714362" cy="714362"/>
          </a:xfrm>
          <a:prstGeom prst="rect">
            <a:avLst/>
          </a:prstGeom>
        </p:spPr>
      </p:pic>
      <p:pic>
        <p:nvPicPr>
          <p:cNvPr id="8" name="7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1857356" y="928676"/>
            <a:ext cx="714362" cy="714362"/>
          </a:xfrm>
          <a:prstGeom prst="rect">
            <a:avLst/>
          </a:prstGeom>
        </p:spPr>
      </p:pic>
      <p:pic>
        <p:nvPicPr>
          <p:cNvPr id="9" name="8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2500298" y="1071552"/>
            <a:ext cx="714362" cy="714362"/>
          </a:xfrm>
          <a:prstGeom prst="rect">
            <a:avLst/>
          </a:prstGeom>
        </p:spPr>
      </p:pic>
      <p:pic>
        <p:nvPicPr>
          <p:cNvPr id="10" name="9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3143240" y="1214428"/>
            <a:ext cx="714362" cy="714362"/>
          </a:xfrm>
          <a:prstGeom prst="rect">
            <a:avLst/>
          </a:prstGeom>
        </p:spPr>
      </p:pic>
      <p:pic>
        <p:nvPicPr>
          <p:cNvPr id="11" name="10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3786182" y="1428742"/>
            <a:ext cx="714362" cy="714362"/>
          </a:xfrm>
          <a:prstGeom prst="rect">
            <a:avLst/>
          </a:prstGeom>
        </p:spPr>
      </p:pic>
      <p:pic>
        <p:nvPicPr>
          <p:cNvPr id="12" name="11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4572000" y="1571618"/>
            <a:ext cx="714362" cy="714362"/>
          </a:xfrm>
          <a:prstGeom prst="rect">
            <a:avLst/>
          </a:prstGeom>
        </p:spPr>
      </p:pic>
      <p:pic>
        <p:nvPicPr>
          <p:cNvPr id="13" name="12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5143504" y="1785932"/>
            <a:ext cx="714362" cy="714362"/>
          </a:xfrm>
          <a:prstGeom prst="rect">
            <a:avLst/>
          </a:prstGeom>
        </p:spPr>
      </p:pic>
      <p:pic>
        <p:nvPicPr>
          <p:cNvPr id="14" name="13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5857884" y="1857370"/>
            <a:ext cx="714362" cy="714362"/>
          </a:xfrm>
          <a:prstGeom prst="rect">
            <a:avLst/>
          </a:prstGeom>
        </p:spPr>
      </p:pic>
      <p:pic>
        <p:nvPicPr>
          <p:cNvPr id="15" name="14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6572264" y="2000246"/>
            <a:ext cx="714362" cy="714362"/>
          </a:xfrm>
          <a:prstGeom prst="rect">
            <a:avLst/>
          </a:prstGeom>
        </p:spPr>
      </p:pic>
      <p:pic>
        <p:nvPicPr>
          <p:cNvPr id="16" name="15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7286644" y="2071684"/>
            <a:ext cx="714362" cy="714362"/>
          </a:xfrm>
          <a:prstGeom prst="rect">
            <a:avLst/>
          </a:prstGeom>
        </p:spPr>
      </p:pic>
      <p:pic>
        <p:nvPicPr>
          <p:cNvPr id="17" name="16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7929586" y="2071684"/>
            <a:ext cx="714362" cy="714362"/>
          </a:xfrm>
          <a:prstGeom prst="rect">
            <a:avLst/>
          </a:prstGeom>
        </p:spPr>
      </p:pic>
      <p:pic>
        <p:nvPicPr>
          <p:cNvPr id="18" name="17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8643966" y="2071684"/>
            <a:ext cx="714362" cy="714362"/>
          </a:xfrm>
          <a:prstGeom prst="rect">
            <a:avLst/>
          </a:prstGeom>
        </p:spPr>
      </p:pic>
      <p:pic>
        <p:nvPicPr>
          <p:cNvPr id="19" name="18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0" y="4429138"/>
            <a:ext cx="714362" cy="714362"/>
          </a:xfrm>
          <a:prstGeom prst="rect">
            <a:avLst/>
          </a:prstGeom>
        </p:spPr>
      </p:pic>
      <p:pic>
        <p:nvPicPr>
          <p:cNvPr id="20" name="19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1928794" y="3786196"/>
            <a:ext cx="714362" cy="714362"/>
          </a:xfrm>
          <a:prstGeom prst="rect">
            <a:avLst/>
          </a:prstGeom>
        </p:spPr>
      </p:pic>
      <p:pic>
        <p:nvPicPr>
          <p:cNvPr id="21" name="20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1214414" y="3857634"/>
            <a:ext cx="714362" cy="714362"/>
          </a:xfrm>
          <a:prstGeom prst="rect">
            <a:avLst/>
          </a:prstGeom>
        </p:spPr>
      </p:pic>
      <p:pic>
        <p:nvPicPr>
          <p:cNvPr id="22" name="21 Imagen" descr="a2666c402d4de7d4854ecd75c5ac2b85-spinning-swirls-round-icon-by-vexels.png"/>
          <p:cNvPicPr>
            <a:picLocks noChangeAspect="1"/>
          </p:cNvPicPr>
          <p:nvPr/>
        </p:nvPicPr>
        <p:blipFill>
          <a:blip r:embed="rId3">
            <a:duotone>
              <a:schemeClr val="bg2">
                <a:shade val="45000"/>
                <a:satMod val="135000"/>
              </a:schemeClr>
              <a:prstClr val="white"/>
            </a:duotone>
            <a:lum/>
          </a:blip>
          <a:stretch>
            <a:fillRect/>
          </a:stretch>
        </p:blipFill>
        <p:spPr>
          <a:xfrm>
            <a:off x="571472" y="4071948"/>
            <a:ext cx="714362" cy="714362"/>
          </a:xfrm>
          <a:prstGeom prst="rect">
            <a:avLst/>
          </a:prstGeom>
        </p:spPr>
      </p:pic>
      <p:pic>
        <p:nvPicPr>
          <p:cNvPr id="23" name="22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2643174" y="3643320"/>
            <a:ext cx="714362" cy="714362"/>
          </a:xfrm>
          <a:prstGeom prst="rect">
            <a:avLst/>
          </a:prstGeom>
        </p:spPr>
      </p:pic>
      <p:pic>
        <p:nvPicPr>
          <p:cNvPr id="24" name="23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3286116" y="3429006"/>
            <a:ext cx="714362" cy="714362"/>
          </a:xfrm>
          <a:prstGeom prst="rect">
            <a:avLst/>
          </a:prstGeom>
        </p:spPr>
      </p:pic>
      <p:pic>
        <p:nvPicPr>
          <p:cNvPr id="25" name="24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3929058" y="3214692"/>
            <a:ext cx="714362" cy="714362"/>
          </a:xfrm>
          <a:prstGeom prst="rect">
            <a:avLst/>
          </a:prstGeom>
        </p:spPr>
      </p:pic>
      <p:pic>
        <p:nvPicPr>
          <p:cNvPr id="26" name="25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4643438" y="3000378"/>
            <a:ext cx="714362" cy="714362"/>
          </a:xfrm>
          <a:prstGeom prst="rect">
            <a:avLst/>
          </a:prstGeom>
        </p:spPr>
      </p:pic>
      <p:pic>
        <p:nvPicPr>
          <p:cNvPr id="27" name="26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5286380" y="2857502"/>
            <a:ext cx="714362" cy="714362"/>
          </a:xfrm>
          <a:prstGeom prst="rect">
            <a:avLst/>
          </a:prstGeom>
        </p:spPr>
      </p:pic>
      <p:pic>
        <p:nvPicPr>
          <p:cNvPr id="28" name="27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5929322" y="2786064"/>
            <a:ext cx="714362" cy="714362"/>
          </a:xfrm>
          <a:prstGeom prst="rect">
            <a:avLst/>
          </a:prstGeom>
        </p:spPr>
      </p:pic>
      <p:pic>
        <p:nvPicPr>
          <p:cNvPr id="29" name="28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6572264" y="2714626"/>
            <a:ext cx="714362" cy="714362"/>
          </a:xfrm>
          <a:prstGeom prst="rect">
            <a:avLst/>
          </a:prstGeom>
        </p:spPr>
      </p:pic>
      <p:pic>
        <p:nvPicPr>
          <p:cNvPr id="30" name="29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7286644" y="2714626"/>
            <a:ext cx="714362" cy="714362"/>
          </a:xfrm>
          <a:prstGeom prst="rect">
            <a:avLst/>
          </a:prstGeom>
        </p:spPr>
      </p:pic>
      <p:pic>
        <p:nvPicPr>
          <p:cNvPr id="31" name="30 Imagen" descr="a2666c402d4de7d4854ecd75c5ac2b85-spinning-swirls-round-icon-by-vexels.png"/>
          <p:cNvPicPr>
            <a:picLocks noChangeAspect="1"/>
          </p:cNvPicPr>
          <p:nvPr/>
        </p:nvPicPr>
        <p:blipFill>
          <a:blip r:embed="rId3">
            <a:duotone>
              <a:prstClr val="black"/>
              <a:srgbClr val="9966FF">
                <a:tint val="45000"/>
                <a:satMod val="400000"/>
              </a:srgbClr>
            </a:duotone>
            <a:lum contrast="40000"/>
          </a:blip>
          <a:stretch>
            <a:fillRect/>
          </a:stretch>
        </p:blipFill>
        <p:spPr>
          <a:xfrm>
            <a:off x="7929586" y="2714626"/>
            <a:ext cx="714362" cy="714362"/>
          </a:xfrm>
          <a:prstGeom prst="rect">
            <a:avLst/>
          </a:prstGeom>
        </p:spPr>
      </p:pic>
      <p:pic>
        <p:nvPicPr>
          <p:cNvPr id="32" name="31 Imagen" descr="a2666c402d4de7d4854ecd75c5ac2b85-spinning-swirls-round-icon-by-vexels.png"/>
          <p:cNvPicPr>
            <a:picLocks noChangeAspect="1"/>
          </p:cNvPicPr>
          <p:nvPr/>
        </p:nvPicPr>
        <p:blipFill>
          <a:blip r:embed="rId3">
            <a:duotone>
              <a:schemeClr val="bg2">
                <a:shade val="45000"/>
                <a:satMod val="135000"/>
              </a:schemeClr>
              <a:prstClr val="white"/>
            </a:duotone>
            <a:lum contrast="40000"/>
          </a:blip>
          <a:stretch>
            <a:fillRect/>
          </a:stretch>
        </p:blipFill>
        <p:spPr>
          <a:xfrm>
            <a:off x="8643966" y="2714626"/>
            <a:ext cx="714362" cy="714362"/>
          </a:xfrm>
          <a:prstGeom prst="rect">
            <a:avLst/>
          </a:prstGeom>
        </p:spPr>
      </p:pic>
      <p:sp>
        <p:nvSpPr>
          <p:cNvPr id="33" name="32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1+#ppt_w/2"/>
                                          </p:val>
                                        </p:tav>
                                        <p:tav tm="100000">
                                          <p:val>
                                            <p:strVal val="#ppt_x"/>
                                          </p:val>
                                        </p:tav>
                                      </p:tavLst>
                                    </p:anim>
                                    <p:anim calcmode="lin" valueType="num">
                                      <p:cBhvr additive="base">
                                        <p:cTn id="98" dur="2000" fill="hold"/>
                                        <p:tgtEl>
                                          <p:spTgt spid="27"/>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1+#ppt_w/2"/>
                                          </p:val>
                                        </p:tav>
                                        <p:tav tm="100000">
                                          <p:val>
                                            <p:strVal val="#ppt_x"/>
                                          </p:val>
                                        </p:tav>
                                      </p:tavLst>
                                    </p:anim>
                                    <p:anim calcmode="lin" valueType="num">
                                      <p:cBhvr additive="base">
                                        <p:cTn id="102" dur="2000" fill="hold"/>
                                        <p:tgtEl>
                                          <p:spTgt spid="28"/>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1+#ppt_w/2"/>
                                          </p:val>
                                        </p:tav>
                                        <p:tav tm="100000">
                                          <p:val>
                                            <p:strVal val="#ppt_x"/>
                                          </p:val>
                                        </p:tav>
                                      </p:tavLst>
                                    </p:anim>
                                    <p:anim calcmode="lin" valueType="num">
                                      <p:cBhvr additive="base">
                                        <p:cTn id="106" dur="2000" fill="hold"/>
                                        <p:tgtEl>
                                          <p:spTgt spid="29"/>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1+#ppt_w/2"/>
                                          </p:val>
                                        </p:tav>
                                        <p:tav tm="100000">
                                          <p:val>
                                            <p:strVal val="#ppt_x"/>
                                          </p:val>
                                        </p:tav>
                                      </p:tavLst>
                                    </p:anim>
                                    <p:anim calcmode="lin" valueType="num">
                                      <p:cBhvr additive="base">
                                        <p:cTn id="110" dur="2000" fill="hold"/>
                                        <p:tgtEl>
                                          <p:spTgt spid="30"/>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1+#ppt_w/2"/>
                                          </p:val>
                                        </p:tav>
                                        <p:tav tm="100000">
                                          <p:val>
                                            <p:strVal val="#ppt_x"/>
                                          </p:val>
                                        </p:tav>
                                      </p:tavLst>
                                    </p:anim>
                                    <p:anim calcmode="lin" valueType="num">
                                      <p:cBhvr additive="base">
                                        <p:cTn id="114" dur="2000" fill="hold"/>
                                        <p:tgtEl>
                                          <p:spTgt spid="31"/>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1+#ppt_w/2"/>
                                          </p:val>
                                        </p:tav>
                                        <p:tav tm="100000">
                                          <p:val>
                                            <p:strVal val="#ppt_x"/>
                                          </p:val>
                                        </p:tav>
                                      </p:tavLst>
                                    </p:anim>
                                    <p:anim calcmode="lin" valueType="num">
                                      <p:cBhvr additive="base">
                                        <p:cTn id="118" dur="2000" fill="hold"/>
                                        <p:tgtEl>
                                          <p:spTgt spid="32"/>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9"/>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0"/>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1"/>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7"/>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9"/>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0"/>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1"/>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6"/>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7"/>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0"/>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1"/>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2"/>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1+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1+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1+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1+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1+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1+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1+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1+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1+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1+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1+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1+ppt_w/2"/>
                                          </p:val>
                                        </p:tav>
                                      </p:tavLst>
                                    </p:anim>
                                    <p:anim calcmode="lin" valueType="num">
                                      <p:cBhvr additive="base">
                                        <p:cTn id="234" dur="2000"/>
                                        <p:tgtEl>
                                          <p:spTgt spid="19"/>
                                        </p:tgtEl>
                                        <p:attrNameLst>
                                          <p:attrName>ppt_y</p:attrName>
                                        </p:attrNameLst>
                                      </p:cBhvr>
                                      <p:tavLst>
                                        <p:tav tm="0">
                                          <p:val>
                                            <p:strVal val="ppt_y"/>
                                          </p:val>
                                        </p:tav>
                                        <p:tav tm="100000">
                                          <p:val>
                                            <p:strVal val="0-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0"/>
                                        </p:tgtEl>
                                        <p:attrNameLst>
                                          <p:attrName>ppt_x</p:attrName>
                                        </p:attrNameLst>
                                      </p:cBhvr>
                                      <p:tavLst>
                                        <p:tav tm="0">
                                          <p:val>
                                            <p:strVal val="ppt_x"/>
                                          </p:val>
                                        </p:tav>
                                        <p:tav tm="100000">
                                          <p:val>
                                            <p:strVal val="1+ppt_w/2"/>
                                          </p:val>
                                        </p:tav>
                                      </p:tavLst>
                                    </p:anim>
                                    <p:anim calcmode="lin" valueType="num">
                                      <p:cBhvr additive="base">
                                        <p:cTn id="238" dur="2000"/>
                                        <p:tgtEl>
                                          <p:spTgt spid="20"/>
                                        </p:tgtEl>
                                        <p:attrNameLst>
                                          <p:attrName>ppt_y</p:attrName>
                                        </p:attrNameLst>
                                      </p:cBhvr>
                                      <p:tavLst>
                                        <p:tav tm="0">
                                          <p:val>
                                            <p:strVal val="ppt_y"/>
                                          </p:val>
                                        </p:tav>
                                        <p:tav tm="100000">
                                          <p:val>
                                            <p:strVal val="0-ppt_h/2"/>
                                          </p:val>
                                        </p:tav>
                                      </p:tavLst>
                                    </p:anim>
                                    <p:set>
                                      <p:cBhvr>
                                        <p:cTn id="239" dur="1" fill="hold">
                                          <p:stCondLst>
                                            <p:cond delay="1999"/>
                                          </p:stCondLst>
                                        </p:cTn>
                                        <p:tgtEl>
                                          <p:spTgt spid="20"/>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1"/>
                                        </p:tgtEl>
                                        <p:attrNameLst>
                                          <p:attrName>ppt_x</p:attrName>
                                        </p:attrNameLst>
                                      </p:cBhvr>
                                      <p:tavLst>
                                        <p:tav tm="0">
                                          <p:val>
                                            <p:strVal val="ppt_x"/>
                                          </p:val>
                                        </p:tav>
                                        <p:tav tm="100000">
                                          <p:val>
                                            <p:strVal val="1+ppt_w/2"/>
                                          </p:val>
                                        </p:tav>
                                      </p:tavLst>
                                    </p:anim>
                                    <p:anim calcmode="lin" valueType="num">
                                      <p:cBhvr additive="base">
                                        <p:cTn id="242" dur="2000"/>
                                        <p:tgtEl>
                                          <p:spTgt spid="21"/>
                                        </p:tgtEl>
                                        <p:attrNameLst>
                                          <p:attrName>ppt_y</p:attrName>
                                        </p:attrNameLst>
                                      </p:cBhvr>
                                      <p:tavLst>
                                        <p:tav tm="0">
                                          <p:val>
                                            <p:strVal val="ppt_y"/>
                                          </p:val>
                                        </p:tav>
                                        <p:tav tm="100000">
                                          <p:val>
                                            <p:strVal val="0-ppt_h/2"/>
                                          </p:val>
                                        </p:tav>
                                      </p:tavLst>
                                    </p:anim>
                                    <p:set>
                                      <p:cBhvr>
                                        <p:cTn id="243" dur="1" fill="hold">
                                          <p:stCondLst>
                                            <p:cond delay="1999"/>
                                          </p:stCondLst>
                                        </p:cTn>
                                        <p:tgtEl>
                                          <p:spTgt spid="21"/>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2"/>
                                        </p:tgtEl>
                                        <p:attrNameLst>
                                          <p:attrName>ppt_x</p:attrName>
                                        </p:attrNameLst>
                                      </p:cBhvr>
                                      <p:tavLst>
                                        <p:tav tm="0">
                                          <p:val>
                                            <p:strVal val="ppt_x"/>
                                          </p:val>
                                        </p:tav>
                                        <p:tav tm="100000">
                                          <p:val>
                                            <p:strVal val="1+ppt_w/2"/>
                                          </p:val>
                                        </p:tav>
                                      </p:tavLst>
                                    </p:anim>
                                    <p:anim calcmode="lin" valueType="num">
                                      <p:cBhvr additive="base">
                                        <p:cTn id="246" dur="2000"/>
                                        <p:tgtEl>
                                          <p:spTgt spid="22"/>
                                        </p:tgtEl>
                                        <p:attrNameLst>
                                          <p:attrName>ppt_y</p:attrName>
                                        </p:attrNameLst>
                                      </p:cBhvr>
                                      <p:tavLst>
                                        <p:tav tm="0">
                                          <p:val>
                                            <p:strVal val="ppt_y"/>
                                          </p:val>
                                        </p:tav>
                                        <p:tav tm="100000">
                                          <p:val>
                                            <p:strVal val="0-ppt_h/2"/>
                                          </p:val>
                                        </p:tav>
                                      </p:tavLst>
                                    </p:anim>
                                    <p:set>
                                      <p:cBhvr>
                                        <p:cTn id="247" dur="1" fill="hold">
                                          <p:stCondLst>
                                            <p:cond delay="1999"/>
                                          </p:stCondLst>
                                        </p:cTn>
                                        <p:tgtEl>
                                          <p:spTgt spid="22"/>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3"/>
                                        </p:tgtEl>
                                        <p:attrNameLst>
                                          <p:attrName>ppt_x</p:attrName>
                                        </p:attrNameLst>
                                      </p:cBhvr>
                                      <p:tavLst>
                                        <p:tav tm="0">
                                          <p:val>
                                            <p:strVal val="ppt_x"/>
                                          </p:val>
                                        </p:tav>
                                        <p:tav tm="100000">
                                          <p:val>
                                            <p:strVal val="1+ppt_w/2"/>
                                          </p:val>
                                        </p:tav>
                                      </p:tavLst>
                                    </p:anim>
                                    <p:anim calcmode="lin" valueType="num">
                                      <p:cBhvr additive="base">
                                        <p:cTn id="250" dur="2000"/>
                                        <p:tgtEl>
                                          <p:spTgt spid="23"/>
                                        </p:tgtEl>
                                        <p:attrNameLst>
                                          <p:attrName>ppt_y</p:attrName>
                                        </p:attrNameLst>
                                      </p:cBhvr>
                                      <p:tavLst>
                                        <p:tav tm="0">
                                          <p:val>
                                            <p:strVal val="ppt_y"/>
                                          </p:val>
                                        </p:tav>
                                        <p:tav tm="100000">
                                          <p:val>
                                            <p:strVal val="0-ppt_h/2"/>
                                          </p:val>
                                        </p:tav>
                                      </p:tavLst>
                                    </p:anim>
                                    <p:set>
                                      <p:cBhvr>
                                        <p:cTn id="251" dur="1" fill="hold">
                                          <p:stCondLst>
                                            <p:cond delay="1999"/>
                                          </p:stCondLst>
                                        </p:cTn>
                                        <p:tgtEl>
                                          <p:spTgt spid="23"/>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4"/>
                                        </p:tgtEl>
                                        <p:attrNameLst>
                                          <p:attrName>ppt_x</p:attrName>
                                        </p:attrNameLst>
                                      </p:cBhvr>
                                      <p:tavLst>
                                        <p:tav tm="0">
                                          <p:val>
                                            <p:strVal val="ppt_x"/>
                                          </p:val>
                                        </p:tav>
                                        <p:tav tm="100000">
                                          <p:val>
                                            <p:strVal val="1+ppt_w/2"/>
                                          </p:val>
                                        </p:tav>
                                      </p:tavLst>
                                    </p:anim>
                                    <p:anim calcmode="lin" valueType="num">
                                      <p:cBhvr additive="base">
                                        <p:cTn id="254" dur="2000"/>
                                        <p:tgtEl>
                                          <p:spTgt spid="24"/>
                                        </p:tgtEl>
                                        <p:attrNameLst>
                                          <p:attrName>ppt_y</p:attrName>
                                        </p:attrNameLst>
                                      </p:cBhvr>
                                      <p:tavLst>
                                        <p:tav tm="0">
                                          <p:val>
                                            <p:strVal val="ppt_y"/>
                                          </p:val>
                                        </p:tav>
                                        <p:tav tm="100000">
                                          <p:val>
                                            <p:strVal val="0-ppt_h/2"/>
                                          </p:val>
                                        </p:tav>
                                      </p:tavLst>
                                    </p:anim>
                                    <p:set>
                                      <p:cBhvr>
                                        <p:cTn id="255" dur="1" fill="hold">
                                          <p:stCondLst>
                                            <p:cond delay="1999"/>
                                          </p:stCondLst>
                                        </p:cTn>
                                        <p:tgtEl>
                                          <p:spTgt spid="24"/>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0-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1+ppt_w/2"/>
                                          </p:val>
                                        </p:tav>
                                      </p:tavLst>
                                    </p:anim>
                                    <p:anim calcmode="lin" valueType="num">
                                      <p:cBhvr additive="base">
                                        <p:cTn id="262" dur="2000"/>
                                        <p:tgtEl>
                                          <p:spTgt spid="26"/>
                                        </p:tgtEl>
                                        <p:attrNameLst>
                                          <p:attrName>ppt_y</p:attrName>
                                        </p:attrNameLst>
                                      </p:cBhvr>
                                      <p:tavLst>
                                        <p:tav tm="0">
                                          <p:val>
                                            <p:strVal val="ppt_y"/>
                                          </p:val>
                                        </p:tav>
                                        <p:tav tm="100000">
                                          <p:val>
                                            <p:strVal val="0-ppt_h/2"/>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27"/>
                                        </p:tgtEl>
                                        <p:attrNameLst>
                                          <p:attrName>ppt_x</p:attrName>
                                        </p:attrNameLst>
                                      </p:cBhvr>
                                      <p:tavLst>
                                        <p:tav tm="0">
                                          <p:val>
                                            <p:strVal val="ppt_x"/>
                                          </p:val>
                                        </p:tav>
                                        <p:tav tm="100000">
                                          <p:val>
                                            <p:strVal val="1+ppt_w/2"/>
                                          </p:val>
                                        </p:tav>
                                      </p:tavLst>
                                    </p:anim>
                                    <p:anim calcmode="lin" valueType="num">
                                      <p:cBhvr additive="base">
                                        <p:cTn id="266" dur="2000"/>
                                        <p:tgtEl>
                                          <p:spTgt spid="27"/>
                                        </p:tgtEl>
                                        <p:attrNameLst>
                                          <p:attrName>ppt_y</p:attrName>
                                        </p:attrNameLst>
                                      </p:cBhvr>
                                      <p:tavLst>
                                        <p:tav tm="0">
                                          <p:val>
                                            <p:strVal val="ppt_y"/>
                                          </p:val>
                                        </p:tav>
                                        <p:tav tm="100000">
                                          <p:val>
                                            <p:strVal val="0-ppt_h/2"/>
                                          </p:val>
                                        </p:tav>
                                      </p:tavLst>
                                    </p:anim>
                                    <p:set>
                                      <p:cBhvr>
                                        <p:cTn id="267" dur="1" fill="hold">
                                          <p:stCondLst>
                                            <p:cond delay="1999"/>
                                          </p:stCondLst>
                                        </p:cTn>
                                        <p:tgtEl>
                                          <p:spTgt spid="27"/>
                                        </p:tgtEl>
                                        <p:attrNameLst>
                                          <p:attrName>style.visibility</p:attrName>
                                        </p:attrNameLst>
                                      </p:cBhvr>
                                      <p:to>
                                        <p:strVal val="hidden"/>
                                      </p:to>
                                    </p:set>
                                  </p:childTnLst>
                                </p:cTn>
                              </p:par>
                              <p:par>
                                <p:cTn id="268" presetID="2" presetClass="exit" presetSubtype="3" fill="hold" nodeType="withEffect">
                                  <p:stCondLst>
                                    <p:cond delay="0"/>
                                  </p:stCondLst>
                                  <p:childTnLst>
                                    <p:anim calcmode="lin" valueType="num">
                                      <p:cBhvr additive="base">
                                        <p:cTn id="269" dur="2000"/>
                                        <p:tgtEl>
                                          <p:spTgt spid="28"/>
                                        </p:tgtEl>
                                        <p:attrNameLst>
                                          <p:attrName>ppt_x</p:attrName>
                                        </p:attrNameLst>
                                      </p:cBhvr>
                                      <p:tavLst>
                                        <p:tav tm="0">
                                          <p:val>
                                            <p:strVal val="ppt_x"/>
                                          </p:val>
                                        </p:tav>
                                        <p:tav tm="100000">
                                          <p:val>
                                            <p:strVal val="1+ppt_w/2"/>
                                          </p:val>
                                        </p:tav>
                                      </p:tavLst>
                                    </p:anim>
                                    <p:anim calcmode="lin" valueType="num">
                                      <p:cBhvr additive="base">
                                        <p:cTn id="270" dur="2000"/>
                                        <p:tgtEl>
                                          <p:spTgt spid="28"/>
                                        </p:tgtEl>
                                        <p:attrNameLst>
                                          <p:attrName>ppt_y</p:attrName>
                                        </p:attrNameLst>
                                      </p:cBhvr>
                                      <p:tavLst>
                                        <p:tav tm="0">
                                          <p:val>
                                            <p:strVal val="ppt_y"/>
                                          </p:val>
                                        </p:tav>
                                        <p:tav tm="100000">
                                          <p:val>
                                            <p:strVal val="0-ppt_h/2"/>
                                          </p:val>
                                        </p:tav>
                                      </p:tavLst>
                                    </p:anim>
                                    <p:set>
                                      <p:cBhvr>
                                        <p:cTn id="271" dur="1" fill="hold">
                                          <p:stCondLst>
                                            <p:cond delay="1999"/>
                                          </p:stCondLst>
                                        </p:cTn>
                                        <p:tgtEl>
                                          <p:spTgt spid="28"/>
                                        </p:tgtEl>
                                        <p:attrNameLst>
                                          <p:attrName>style.visibility</p:attrName>
                                        </p:attrNameLst>
                                      </p:cBhvr>
                                      <p:to>
                                        <p:strVal val="hidden"/>
                                      </p:to>
                                    </p:set>
                                  </p:childTnLst>
                                </p:cTn>
                              </p:par>
                              <p:par>
                                <p:cTn id="272" presetID="2" presetClass="exit" presetSubtype="3" fill="hold" nodeType="withEffect">
                                  <p:stCondLst>
                                    <p:cond delay="0"/>
                                  </p:stCondLst>
                                  <p:childTnLst>
                                    <p:anim calcmode="lin" valueType="num">
                                      <p:cBhvr additive="base">
                                        <p:cTn id="273" dur="2000"/>
                                        <p:tgtEl>
                                          <p:spTgt spid="29"/>
                                        </p:tgtEl>
                                        <p:attrNameLst>
                                          <p:attrName>ppt_x</p:attrName>
                                        </p:attrNameLst>
                                      </p:cBhvr>
                                      <p:tavLst>
                                        <p:tav tm="0">
                                          <p:val>
                                            <p:strVal val="ppt_x"/>
                                          </p:val>
                                        </p:tav>
                                        <p:tav tm="100000">
                                          <p:val>
                                            <p:strVal val="1+ppt_w/2"/>
                                          </p:val>
                                        </p:tav>
                                      </p:tavLst>
                                    </p:anim>
                                    <p:anim calcmode="lin" valueType="num">
                                      <p:cBhvr additive="base">
                                        <p:cTn id="274" dur="2000"/>
                                        <p:tgtEl>
                                          <p:spTgt spid="29"/>
                                        </p:tgtEl>
                                        <p:attrNameLst>
                                          <p:attrName>ppt_y</p:attrName>
                                        </p:attrNameLst>
                                      </p:cBhvr>
                                      <p:tavLst>
                                        <p:tav tm="0">
                                          <p:val>
                                            <p:strVal val="ppt_y"/>
                                          </p:val>
                                        </p:tav>
                                        <p:tav tm="100000">
                                          <p:val>
                                            <p:strVal val="0-ppt_h/2"/>
                                          </p:val>
                                        </p:tav>
                                      </p:tavLst>
                                    </p:anim>
                                    <p:set>
                                      <p:cBhvr>
                                        <p:cTn id="275" dur="1" fill="hold">
                                          <p:stCondLst>
                                            <p:cond delay="1999"/>
                                          </p:stCondLst>
                                        </p:cTn>
                                        <p:tgtEl>
                                          <p:spTgt spid="29"/>
                                        </p:tgtEl>
                                        <p:attrNameLst>
                                          <p:attrName>style.visibility</p:attrName>
                                        </p:attrNameLst>
                                      </p:cBhvr>
                                      <p:to>
                                        <p:strVal val="hidden"/>
                                      </p:to>
                                    </p:set>
                                  </p:childTnLst>
                                </p:cTn>
                              </p:par>
                              <p:par>
                                <p:cTn id="276" presetID="2" presetClass="exit" presetSubtype="3" fill="hold" nodeType="withEffect">
                                  <p:stCondLst>
                                    <p:cond delay="0"/>
                                  </p:stCondLst>
                                  <p:childTnLst>
                                    <p:anim calcmode="lin" valueType="num">
                                      <p:cBhvr additive="base">
                                        <p:cTn id="277" dur="2000"/>
                                        <p:tgtEl>
                                          <p:spTgt spid="30"/>
                                        </p:tgtEl>
                                        <p:attrNameLst>
                                          <p:attrName>ppt_x</p:attrName>
                                        </p:attrNameLst>
                                      </p:cBhvr>
                                      <p:tavLst>
                                        <p:tav tm="0">
                                          <p:val>
                                            <p:strVal val="ppt_x"/>
                                          </p:val>
                                        </p:tav>
                                        <p:tav tm="100000">
                                          <p:val>
                                            <p:strVal val="1+ppt_w/2"/>
                                          </p:val>
                                        </p:tav>
                                      </p:tavLst>
                                    </p:anim>
                                    <p:anim calcmode="lin" valueType="num">
                                      <p:cBhvr additive="base">
                                        <p:cTn id="278" dur="2000"/>
                                        <p:tgtEl>
                                          <p:spTgt spid="30"/>
                                        </p:tgtEl>
                                        <p:attrNameLst>
                                          <p:attrName>ppt_y</p:attrName>
                                        </p:attrNameLst>
                                      </p:cBhvr>
                                      <p:tavLst>
                                        <p:tav tm="0">
                                          <p:val>
                                            <p:strVal val="ppt_y"/>
                                          </p:val>
                                        </p:tav>
                                        <p:tav tm="100000">
                                          <p:val>
                                            <p:strVal val="0-ppt_h/2"/>
                                          </p:val>
                                        </p:tav>
                                      </p:tavLst>
                                    </p:anim>
                                    <p:set>
                                      <p:cBhvr>
                                        <p:cTn id="279" dur="1" fill="hold">
                                          <p:stCondLst>
                                            <p:cond delay="1999"/>
                                          </p:stCondLst>
                                        </p:cTn>
                                        <p:tgtEl>
                                          <p:spTgt spid="30"/>
                                        </p:tgtEl>
                                        <p:attrNameLst>
                                          <p:attrName>style.visibility</p:attrName>
                                        </p:attrNameLst>
                                      </p:cBhvr>
                                      <p:to>
                                        <p:strVal val="hidden"/>
                                      </p:to>
                                    </p:set>
                                  </p:childTnLst>
                                </p:cTn>
                              </p:par>
                              <p:par>
                                <p:cTn id="280" presetID="2" presetClass="exit" presetSubtype="3" fill="hold" nodeType="withEffect">
                                  <p:stCondLst>
                                    <p:cond delay="0"/>
                                  </p:stCondLst>
                                  <p:childTnLst>
                                    <p:anim calcmode="lin" valueType="num">
                                      <p:cBhvr additive="base">
                                        <p:cTn id="281" dur="2000"/>
                                        <p:tgtEl>
                                          <p:spTgt spid="31"/>
                                        </p:tgtEl>
                                        <p:attrNameLst>
                                          <p:attrName>ppt_x</p:attrName>
                                        </p:attrNameLst>
                                      </p:cBhvr>
                                      <p:tavLst>
                                        <p:tav tm="0">
                                          <p:val>
                                            <p:strVal val="ppt_x"/>
                                          </p:val>
                                        </p:tav>
                                        <p:tav tm="100000">
                                          <p:val>
                                            <p:strVal val="1+ppt_w/2"/>
                                          </p:val>
                                        </p:tav>
                                      </p:tavLst>
                                    </p:anim>
                                    <p:anim calcmode="lin" valueType="num">
                                      <p:cBhvr additive="base">
                                        <p:cTn id="282" dur="2000"/>
                                        <p:tgtEl>
                                          <p:spTgt spid="31"/>
                                        </p:tgtEl>
                                        <p:attrNameLst>
                                          <p:attrName>ppt_y</p:attrName>
                                        </p:attrNameLst>
                                      </p:cBhvr>
                                      <p:tavLst>
                                        <p:tav tm="0">
                                          <p:val>
                                            <p:strVal val="ppt_y"/>
                                          </p:val>
                                        </p:tav>
                                        <p:tav tm="100000">
                                          <p:val>
                                            <p:strVal val="0-ppt_h/2"/>
                                          </p:val>
                                        </p:tav>
                                      </p:tavLst>
                                    </p:anim>
                                    <p:set>
                                      <p:cBhvr>
                                        <p:cTn id="283" dur="1" fill="hold">
                                          <p:stCondLst>
                                            <p:cond delay="1999"/>
                                          </p:stCondLst>
                                        </p:cTn>
                                        <p:tgtEl>
                                          <p:spTgt spid="31"/>
                                        </p:tgtEl>
                                        <p:attrNameLst>
                                          <p:attrName>style.visibility</p:attrName>
                                        </p:attrNameLst>
                                      </p:cBhvr>
                                      <p:to>
                                        <p:strVal val="hidden"/>
                                      </p:to>
                                    </p:set>
                                  </p:childTnLst>
                                </p:cTn>
                              </p:par>
                              <p:par>
                                <p:cTn id="284" presetID="2" presetClass="exit" presetSubtype="3" fill="hold" nodeType="withEffect">
                                  <p:stCondLst>
                                    <p:cond delay="0"/>
                                  </p:stCondLst>
                                  <p:childTnLst>
                                    <p:anim calcmode="lin" valueType="num">
                                      <p:cBhvr additive="base">
                                        <p:cTn id="285" dur="2000"/>
                                        <p:tgtEl>
                                          <p:spTgt spid="32"/>
                                        </p:tgtEl>
                                        <p:attrNameLst>
                                          <p:attrName>ppt_x</p:attrName>
                                        </p:attrNameLst>
                                      </p:cBhvr>
                                      <p:tavLst>
                                        <p:tav tm="0">
                                          <p:val>
                                            <p:strVal val="ppt_x"/>
                                          </p:val>
                                        </p:tav>
                                        <p:tav tm="100000">
                                          <p:val>
                                            <p:strVal val="1+ppt_w/2"/>
                                          </p:val>
                                        </p:tav>
                                      </p:tavLst>
                                    </p:anim>
                                    <p:anim calcmode="lin" valueType="num">
                                      <p:cBhvr additive="base">
                                        <p:cTn id="286" dur="2000"/>
                                        <p:tgtEl>
                                          <p:spTgt spid="32"/>
                                        </p:tgtEl>
                                        <p:attrNameLst>
                                          <p:attrName>ppt_y</p:attrName>
                                        </p:attrNameLst>
                                      </p:cBhvr>
                                      <p:tavLst>
                                        <p:tav tm="0">
                                          <p:val>
                                            <p:strVal val="ppt_y"/>
                                          </p:val>
                                        </p:tav>
                                        <p:tav tm="100000">
                                          <p:val>
                                            <p:strVal val="0-ppt_h/2"/>
                                          </p:val>
                                        </p:tav>
                                      </p:tavLst>
                                    </p:anim>
                                    <p:set>
                                      <p:cBhvr>
                                        <p:cTn id="287" dur="1" fill="hold">
                                          <p:stCondLst>
                                            <p:cond delay="1999"/>
                                          </p:stCondLst>
                                        </p:cTn>
                                        <p:tgtEl>
                                          <p:spTgt spid="32"/>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19"/>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0"/>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1"/>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2"/>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23"/>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2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2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6"/>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7"/>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8"/>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9"/>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30"/>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1"/>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2"/>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8"/>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9"/>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0"/>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8"/>
                                        </p:tgtEl>
                                        <p:attrNameLst>
                                          <p:attrName>r</p:attrName>
                                        </p:attrNameLst>
                                      </p:cBhvr>
                                    </p:animRot>
                                  </p:childTnLst>
                                </p:cTn>
                              </p:par>
                              <p:par>
                                <p:cTn id="344" presetID="17" presetClass="entr" presetSubtype="8" fill="hold" nodeType="withEffect">
                                  <p:stCondLst>
                                    <p:cond delay="0"/>
                                  </p:stCondLst>
                                  <p:childTnLst>
                                    <p:set>
                                      <p:cBhvr>
                                        <p:cTn id="345" dur="1" fill="hold">
                                          <p:stCondLst>
                                            <p:cond delay="0"/>
                                          </p:stCondLst>
                                        </p:cTn>
                                        <p:tgtEl>
                                          <p:spTgt spid="3"/>
                                        </p:tgtEl>
                                        <p:attrNameLst>
                                          <p:attrName>style.visibility</p:attrName>
                                        </p:attrNameLst>
                                      </p:cBhvr>
                                      <p:to>
                                        <p:strVal val="visible"/>
                                      </p:to>
                                    </p:set>
                                    <p:anim calcmode="lin" valueType="num">
                                      <p:cBhvr>
                                        <p:cTn id="346" dur="2000" fill="hold"/>
                                        <p:tgtEl>
                                          <p:spTgt spid="3"/>
                                        </p:tgtEl>
                                        <p:attrNameLst>
                                          <p:attrName>ppt_x</p:attrName>
                                        </p:attrNameLst>
                                      </p:cBhvr>
                                      <p:tavLst>
                                        <p:tav tm="0">
                                          <p:val>
                                            <p:strVal val="#ppt_x-#ppt_w/2"/>
                                          </p:val>
                                        </p:tav>
                                        <p:tav tm="100000">
                                          <p:val>
                                            <p:strVal val="#ppt_x"/>
                                          </p:val>
                                        </p:tav>
                                      </p:tavLst>
                                    </p:anim>
                                    <p:anim calcmode="lin" valueType="num">
                                      <p:cBhvr>
                                        <p:cTn id="347" dur="2000" fill="hold"/>
                                        <p:tgtEl>
                                          <p:spTgt spid="3"/>
                                        </p:tgtEl>
                                        <p:attrNameLst>
                                          <p:attrName>ppt_y</p:attrName>
                                        </p:attrNameLst>
                                      </p:cBhvr>
                                      <p:tavLst>
                                        <p:tav tm="0">
                                          <p:val>
                                            <p:strVal val="#ppt_y"/>
                                          </p:val>
                                        </p:tav>
                                        <p:tav tm="100000">
                                          <p:val>
                                            <p:strVal val="#ppt_y"/>
                                          </p:val>
                                        </p:tav>
                                      </p:tavLst>
                                    </p:anim>
                                    <p:anim calcmode="lin" valueType="num">
                                      <p:cBhvr>
                                        <p:cTn id="348" dur="2000" fill="hold"/>
                                        <p:tgtEl>
                                          <p:spTgt spid="3"/>
                                        </p:tgtEl>
                                        <p:attrNameLst>
                                          <p:attrName>ppt_w</p:attrName>
                                        </p:attrNameLst>
                                      </p:cBhvr>
                                      <p:tavLst>
                                        <p:tav tm="0">
                                          <p:val>
                                            <p:fltVal val="0"/>
                                          </p:val>
                                        </p:tav>
                                        <p:tav tm="100000">
                                          <p:val>
                                            <p:strVal val="#ppt_w"/>
                                          </p:val>
                                        </p:tav>
                                      </p:tavLst>
                                    </p:anim>
                                    <p:anim calcmode="lin" valueType="num">
                                      <p:cBhvr>
                                        <p:cTn id="34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6000">
              <a:srgbClr val="004821"/>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0_4f864_890ceb04_XL.png"/>
          <p:cNvPicPr>
            <a:picLocks noChangeAspect="1"/>
          </p:cNvPicPr>
          <p:nvPr/>
        </p:nvPicPr>
        <p:blipFill>
          <a:blip r:embed="rId2"/>
          <a:stretch>
            <a:fillRect/>
          </a:stretch>
        </p:blipFill>
        <p:spPr>
          <a:xfrm>
            <a:off x="930466" y="0"/>
            <a:ext cx="7283068" cy="5143500"/>
          </a:xfrm>
          <a:prstGeom prst="rect">
            <a:avLst/>
          </a:prstGeom>
        </p:spPr>
      </p:pic>
      <p:sp>
        <p:nvSpPr>
          <p:cNvPr id="4" name="3 CuadroTexto"/>
          <p:cNvSpPr txBox="1"/>
          <p:nvPr/>
        </p:nvSpPr>
        <p:spPr>
          <a:xfrm>
            <a:off x="2357422" y="2000246"/>
            <a:ext cx="4429156" cy="584775"/>
          </a:xfrm>
          <a:prstGeom prst="rect">
            <a:avLst/>
          </a:prstGeom>
          <a:noFill/>
        </p:spPr>
        <p:txBody>
          <a:bodyPr wrap="square" rtlCol="0">
            <a:spAutoFit/>
          </a:bodyPr>
          <a:lstStyle/>
          <a:p>
            <a:pPr algn="ctr"/>
            <a:r>
              <a:rPr lang="es-PE" sz="1600" dirty="0" smtClean="0"/>
              <a:t>Una de las propiedades más desconocidas de</a:t>
            </a:r>
            <a:r>
              <a:rPr lang="es-PE" sz="1600" b="1" dirty="0" smtClean="0"/>
              <a:t> las flores es que reducen el ruido</a:t>
            </a:r>
            <a:r>
              <a:rPr lang="es-PE" sz="1600" dirty="0" smtClean="0"/>
              <a:t>, especialmente en lugares cerrados</a:t>
            </a:r>
            <a:endParaRPr lang="es-PE" sz="1600" dirty="0"/>
          </a:p>
        </p:txBody>
      </p:sp>
      <p:sp>
        <p:nvSpPr>
          <p:cNvPr id="5" name="4 Rectángulo"/>
          <p:cNvSpPr/>
          <p:nvPr/>
        </p:nvSpPr>
        <p:spPr>
          <a:xfrm>
            <a:off x="-500098" y="-428646"/>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51B9F"/>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3" name="2 Imagen" descr="stock-photo-96028223.jpg"/>
          <p:cNvPicPr>
            <a:picLocks noChangeAspect="1"/>
          </p:cNvPicPr>
          <p:nvPr/>
        </p:nvPicPr>
        <p:blipFill>
          <a:blip r:embed="rId2"/>
          <a:stretch>
            <a:fillRect/>
          </a:stretch>
        </p:blipFill>
        <p:spPr>
          <a:xfrm>
            <a:off x="0" y="0"/>
            <a:ext cx="9144001" cy="5143500"/>
          </a:xfrm>
          <a:prstGeom prst="rect">
            <a:avLst/>
          </a:prstGeom>
        </p:spPr>
      </p:pic>
      <p:pic>
        <p:nvPicPr>
          <p:cNvPr id="5" name="4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1" y="4286276"/>
            <a:ext cx="857224" cy="857224"/>
          </a:xfrm>
          <a:prstGeom prst="rect">
            <a:avLst/>
          </a:prstGeom>
        </p:spPr>
      </p:pic>
      <p:pic>
        <p:nvPicPr>
          <p:cNvPr id="6" name="5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3714744" y="0"/>
            <a:ext cx="857224" cy="857224"/>
          </a:xfrm>
          <a:prstGeom prst="rect">
            <a:avLst/>
          </a:prstGeom>
        </p:spPr>
      </p:pic>
      <p:pic>
        <p:nvPicPr>
          <p:cNvPr id="7" name="6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4572000" y="0"/>
            <a:ext cx="857224" cy="857224"/>
          </a:xfrm>
          <a:prstGeom prst="rect">
            <a:avLst/>
          </a:prstGeom>
        </p:spPr>
      </p:pic>
      <p:pic>
        <p:nvPicPr>
          <p:cNvPr id="8" name="7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8286776" y="4286276"/>
            <a:ext cx="857224" cy="857224"/>
          </a:xfrm>
          <a:prstGeom prst="rect">
            <a:avLst/>
          </a:prstGeom>
        </p:spPr>
      </p:pic>
      <p:pic>
        <p:nvPicPr>
          <p:cNvPr id="9" name="8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2928926" y="214296"/>
            <a:ext cx="857224" cy="857224"/>
          </a:xfrm>
          <a:prstGeom prst="rect">
            <a:avLst/>
          </a:prstGeom>
        </p:spPr>
      </p:pic>
      <p:pic>
        <p:nvPicPr>
          <p:cNvPr id="10" name="9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2285984" y="642924"/>
            <a:ext cx="857224" cy="857224"/>
          </a:xfrm>
          <a:prstGeom prst="rect">
            <a:avLst/>
          </a:prstGeom>
        </p:spPr>
      </p:pic>
      <p:pic>
        <p:nvPicPr>
          <p:cNvPr id="11" name="10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1714480" y="1285866"/>
            <a:ext cx="857224" cy="857224"/>
          </a:xfrm>
          <a:prstGeom prst="rect">
            <a:avLst/>
          </a:prstGeom>
        </p:spPr>
      </p:pic>
      <p:pic>
        <p:nvPicPr>
          <p:cNvPr id="12" name="11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1142976" y="1928808"/>
            <a:ext cx="857224" cy="857224"/>
          </a:xfrm>
          <a:prstGeom prst="rect">
            <a:avLst/>
          </a:prstGeom>
        </p:spPr>
      </p:pic>
      <p:pic>
        <p:nvPicPr>
          <p:cNvPr id="13" name="12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714348" y="2643188"/>
            <a:ext cx="857224" cy="857224"/>
          </a:xfrm>
          <a:prstGeom prst="rect">
            <a:avLst/>
          </a:prstGeom>
        </p:spPr>
      </p:pic>
      <p:pic>
        <p:nvPicPr>
          <p:cNvPr id="14" name="13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285720" y="3429006"/>
            <a:ext cx="857224" cy="857224"/>
          </a:xfrm>
          <a:prstGeom prst="rect">
            <a:avLst/>
          </a:prstGeom>
        </p:spPr>
      </p:pic>
      <p:pic>
        <p:nvPicPr>
          <p:cNvPr id="15" name="14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7929586" y="3500444"/>
            <a:ext cx="857224" cy="857224"/>
          </a:xfrm>
          <a:prstGeom prst="rect">
            <a:avLst/>
          </a:prstGeom>
        </p:spPr>
      </p:pic>
      <p:pic>
        <p:nvPicPr>
          <p:cNvPr id="16" name="15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5429256" y="214296"/>
            <a:ext cx="857224" cy="857224"/>
          </a:xfrm>
          <a:prstGeom prst="rect">
            <a:avLst/>
          </a:prstGeom>
        </p:spPr>
      </p:pic>
      <p:pic>
        <p:nvPicPr>
          <p:cNvPr id="17" name="16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6143636" y="642924"/>
            <a:ext cx="857224" cy="857224"/>
          </a:xfrm>
          <a:prstGeom prst="rect">
            <a:avLst/>
          </a:prstGeom>
        </p:spPr>
      </p:pic>
      <p:pic>
        <p:nvPicPr>
          <p:cNvPr id="18" name="17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6643702" y="1285866"/>
            <a:ext cx="857224" cy="857224"/>
          </a:xfrm>
          <a:prstGeom prst="rect">
            <a:avLst/>
          </a:prstGeom>
        </p:spPr>
      </p:pic>
      <p:pic>
        <p:nvPicPr>
          <p:cNvPr id="19" name="18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7286644" y="1857370"/>
            <a:ext cx="857224" cy="857224"/>
          </a:xfrm>
          <a:prstGeom prst="rect">
            <a:avLst/>
          </a:prstGeom>
        </p:spPr>
      </p:pic>
      <p:pic>
        <p:nvPicPr>
          <p:cNvPr id="20" name="19 Imagen" descr="60a1bc51be06543edfb4d27e995aaeec-plano-aislado-girasol-cabeza-ilustraci--n-by-vexels.png"/>
          <p:cNvPicPr>
            <a:picLocks noChangeAspect="1"/>
          </p:cNvPicPr>
          <p:nvPr/>
        </p:nvPicPr>
        <p:blipFill>
          <a:blip r:embed="rId3">
            <a:duotone>
              <a:prstClr val="black"/>
              <a:srgbClr val="B51B9F">
                <a:tint val="45000"/>
                <a:satMod val="400000"/>
              </a:srgbClr>
            </a:duotone>
            <a:lum contrast="40000"/>
          </a:blip>
          <a:stretch>
            <a:fillRect/>
          </a:stretch>
        </p:blipFill>
        <p:spPr>
          <a:xfrm>
            <a:off x="7715272" y="2643188"/>
            <a:ext cx="857224" cy="857224"/>
          </a:xfrm>
          <a:prstGeom prst="rect">
            <a:avLst/>
          </a:prstGeom>
        </p:spPr>
      </p:pic>
      <p:sp>
        <p:nvSpPr>
          <p:cNvPr id="21" name="20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1+ppt_w/2"/>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1+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0-ppt_w/2"/>
                                          </p:val>
                                        </p:tav>
                                      </p:tavLst>
                                    </p:anim>
                                    <p:anim calcmode="lin" valueType="num">
                                      <p:cBhvr additive="base">
                                        <p:cTn id="142" dur="2000"/>
                                        <p:tgtEl>
                                          <p:spTgt spid="8"/>
                                        </p:tgtEl>
                                        <p:attrNameLst>
                                          <p:attrName>ppt_y</p:attrName>
                                        </p:attrNameLst>
                                      </p:cBhvr>
                                      <p:tavLst>
                                        <p:tav tm="0">
                                          <p:val>
                                            <p:strVal val="ppt_y"/>
                                          </p:val>
                                        </p:tav>
                                        <p:tav tm="100000">
                                          <p:val>
                                            <p:strVal val="1+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0-ppt_w/2"/>
                                          </p:val>
                                        </p:tav>
                                      </p:tavLst>
                                    </p:anim>
                                    <p:anim calcmode="lin" valueType="num">
                                      <p:cBhvr additive="base">
                                        <p:cTn id="150" dur="2000"/>
                                        <p:tgtEl>
                                          <p:spTgt spid="16"/>
                                        </p:tgtEl>
                                        <p:attrNameLst>
                                          <p:attrName>ppt_y</p:attrName>
                                        </p:attrNameLst>
                                      </p:cBhvr>
                                      <p:tavLst>
                                        <p:tav tm="0">
                                          <p:val>
                                            <p:strVal val="ppt_y"/>
                                          </p:val>
                                        </p:tav>
                                        <p:tav tm="100000">
                                          <p:val>
                                            <p:strVal val="1+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1+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1+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2"/>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3"/>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4"/>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7"/>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8"/>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8"/>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9"/>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3"/>
                                        </p:tgtEl>
                                        <p:attrNameLst>
                                          <p:attrName>style.visibility</p:attrName>
                                        </p:attrNameLst>
                                      </p:cBhvr>
                                      <p:to>
                                        <p:strVal val="visible"/>
                                      </p:to>
                                    </p:set>
                                    <p:anim calcmode="lin" valueType="num">
                                      <p:cBhvr>
                                        <p:cTn id="202" dur="2000" fill="hold"/>
                                        <p:tgtEl>
                                          <p:spTgt spid="3"/>
                                        </p:tgtEl>
                                        <p:attrNameLst>
                                          <p:attrName>ppt_x</p:attrName>
                                        </p:attrNameLst>
                                      </p:cBhvr>
                                      <p:tavLst>
                                        <p:tav tm="0">
                                          <p:val>
                                            <p:strVal val="#ppt_x"/>
                                          </p:val>
                                        </p:tav>
                                        <p:tav tm="100000">
                                          <p:val>
                                            <p:strVal val="#ppt_x"/>
                                          </p:val>
                                        </p:tav>
                                      </p:tavLst>
                                    </p:anim>
                                    <p:anim calcmode="lin" valueType="num">
                                      <p:cBhvr>
                                        <p:cTn id="203" dur="2000" fill="hold"/>
                                        <p:tgtEl>
                                          <p:spTgt spid="3"/>
                                        </p:tgtEl>
                                        <p:attrNameLst>
                                          <p:attrName>ppt_y</p:attrName>
                                        </p:attrNameLst>
                                      </p:cBhvr>
                                      <p:tavLst>
                                        <p:tav tm="0">
                                          <p:val>
                                            <p:strVal val="#ppt_y-#ppt_h/2"/>
                                          </p:val>
                                        </p:tav>
                                        <p:tav tm="100000">
                                          <p:val>
                                            <p:strVal val="#ppt_y"/>
                                          </p:val>
                                        </p:tav>
                                      </p:tavLst>
                                    </p:anim>
                                    <p:anim calcmode="lin" valueType="num">
                                      <p:cBhvr>
                                        <p:cTn id="204" dur="2000" fill="hold"/>
                                        <p:tgtEl>
                                          <p:spTgt spid="3"/>
                                        </p:tgtEl>
                                        <p:attrNameLst>
                                          <p:attrName>ppt_w</p:attrName>
                                        </p:attrNameLst>
                                      </p:cBhvr>
                                      <p:tavLst>
                                        <p:tav tm="0">
                                          <p:val>
                                            <p:strVal val="#ppt_w"/>
                                          </p:val>
                                        </p:tav>
                                        <p:tav tm="100000">
                                          <p:val>
                                            <p:strVal val="#ppt_w"/>
                                          </p:val>
                                        </p:tav>
                                      </p:tavLst>
                                    </p:anim>
                                    <p:anim calcmode="lin" valueType="num">
                                      <p:cBhvr>
                                        <p:cTn id="205"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3" name="2 Imagen" descr="stock-photo-100985307.jpg"/>
          <p:cNvPicPr>
            <a:picLocks noChangeAspect="1"/>
          </p:cNvPicPr>
          <p:nvPr/>
        </p:nvPicPr>
        <p:blipFill>
          <a:blip r:embed="rId2"/>
          <a:stretch>
            <a:fillRect/>
          </a:stretch>
        </p:blipFill>
        <p:spPr>
          <a:xfrm>
            <a:off x="0" y="0"/>
            <a:ext cx="9144000" cy="5151455"/>
          </a:xfrm>
          <a:prstGeom prst="rect">
            <a:avLst/>
          </a:prstGeom>
        </p:spPr>
      </p:pic>
      <p:pic>
        <p:nvPicPr>
          <p:cNvPr id="4" name="3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5143504" y="4286262"/>
            <a:ext cx="428628" cy="428628"/>
          </a:xfrm>
          <a:prstGeom prst="rect">
            <a:avLst/>
          </a:prstGeom>
        </p:spPr>
      </p:pic>
      <p:pic>
        <p:nvPicPr>
          <p:cNvPr id="5" name="4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5357818" y="928676"/>
            <a:ext cx="428628" cy="428628"/>
          </a:xfrm>
          <a:prstGeom prst="rect">
            <a:avLst/>
          </a:prstGeom>
        </p:spPr>
      </p:pic>
      <p:pic>
        <p:nvPicPr>
          <p:cNvPr id="6" name="5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3571868" y="4214824"/>
            <a:ext cx="428628" cy="428628"/>
          </a:xfrm>
          <a:prstGeom prst="rect">
            <a:avLst/>
          </a:prstGeom>
        </p:spPr>
      </p:pic>
      <p:pic>
        <p:nvPicPr>
          <p:cNvPr id="7" name="6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6143636" y="3500444"/>
            <a:ext cx="428628" cy="428628"/>
          </a:xfrm>
          <a:prstGeom prst="rect">
            <a:avLst/>
          </a:prstGeom>
        </p:spPr>
      </p:pic>
      <p:pic>
        <p:nvPicPr>
          <p:cNvPr id="8" name="7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6072198" y="1500180"/>
            <a:ext cx="428628" cy="428628"/>
          </a:xfrm>
          <a:prstGeom prst="rect">
            <a:avLst/>
          </a:prstGeom>
        </p:spPr>
      </p:pic>
      <p:pic>
        <p:nvPicPr>
          <p:cNvPr id="9" name="8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5786446" y="1142990"/>
            <a:ext cx="428628" cy="428628"/>
          </a:xfrm>
          <a:prstGeom prst="rect">
            <a:avLst/>
          </a:prstGeom>
        </p:spPr>
      </p:pic>
      <p:pic>
        <p:nvPicPr>
          <p:cNvPr id="10" name="9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4000496" y="4357700"/>
            <a:ext cx="428628" cy="428628"/>
          </a:xfrm>
          <a:prstGeom prst="rect">
            <a:avLst/>
          </a:prstGeom>
        </p:spPr>
      </p:pic>
      <p:pic>
        <p:nvPicPr>
          <p:cNvPr id="11" name="10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5857884" y="3857634"/>
            <a:ext cx="428628" cy="428628"/>
          </a:xfrm>
          <a:prstGeom prst="rect">
            <a:avLst/>
          </a:prstGeom>
        </p:spPr>
      </p:pic>
      <p:pic>
        <p:nvPicPr>
          <p:cNvPr id="12" name="11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6357950" y="2643188"/>
            <a:ext cx="428628" cy="428628"/>
          </a:xfrm>
          <a:prstGeom prst="rect">
            <a:avLst/>
          </a:prstGeom>
        </p:spPr>
      </p:pic>
      <p:pic>
        <p:nvPicPr>
          <p:cNvPr id="13" name="12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rot="7830749">
            <a:off x="2945330" y="1373709"/>
            <a:ext cx="428628" cy="428628"/>
          </a:xfrm>
          <a:prstGeom prst="rect">
            <a:avLst/>
          </a:prstGeom>
        </p:spPr>
      </p:pic>
      <p:pic>
        <p:nvPicPr>
          <p:cNvPr id="14" name="13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rot="7830749">
            <a:off x="4802719" y="4445542"/>
            <a:ext cx="428628" cy="428628"/>
          </a:xfrm>
          <a:prstGeom prst="rect">
            <a:avLst/>
          </a:prstGeom>
        </p:spPr>
      </p:pic>
      <p:pic>
        <p:nvPicPr>
          <p:cNvPr id="15" name="14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rot="7830749">
            <a:off x="6231478" y="1802337"/>
            <a:ext cx="428628" cy="428628"/>
          </a:xfrm>
          <a:prstGeom prst="rect">
            <a:avLst/>
          </a:prstGeom>
        </p:spPr>
      </p:pic>
      <p:pic>
        <p:nvPicPr>
          <p:cNvPr id="16" name="15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rot="7830749">
            <a:off x="2445266" y="2588155"/>
            <a:ext cx="428628" cy="428628"/>
          </a:xfrm>
          <a:prstGeom prst="rect">
            <a:avLst/>
          </a:prstGeom>
        </p:spPr>
      </p:pic>
      <p:pic>
        <p:nvPicPr>
          <p:cNvPr id="17" name="16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rot="7830749">
            <a:off x="4445529" y="659329"/>
            <a:ext cx="428628" cy="428628"/>
          </a:xfrm>
          <a:prstGeom prst="rect">
            <a:avLst/>
          </a:prstGeom>
        </p:spPr>
      </p:pic>
      <p:pic>
        <p:nvPicPr>
          <p:cNvPr id="18" name="17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rot="10800000">
            <a:off x="2500298" y="2143122"/>
            <a:ext cx="428628" cy="428628"/>
          </a:xfrm>
          <a:prstGeom prst="rect">
            <a:avLst/>
          </a:prstGeom>
        </p:spPr>
      </p:pic>
      <p:pic>
        <p:nvPicPr>
          <p:cNvPr id="19" name="18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rot="10800000">
            <a:off x="2714612" y="3429006"/>
            <a:ext cx="428628" cy="428628"/>
          </a:xfrm>
          <a:prstGeom prst="rect">
            <a:avLst/>
          </a:prstGeom>
        </p:spPr>
      </p:pic>
      <p:pic>
        <p:nvPicPr>
          <p:cNvPr id="20" name="19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rot="10800000">
            <a:off x="2571736" y="3000378"/>
            <a:ext cx="428628" cy="428628"/>
          </a:xfrm>
          <a:prstGeom prst="rect">
            <a:avLst/>
          </a:prstGeom>
        </p:spPr>
      </p:pic>
      <p:pic>
        <p:nvPicPr>
          <p:cNvPr id="21" name="20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rot="10800000">
            <a:off x="2928926" y="3786196"/>
            <a:ext cx="428628" cy="428628"/>
          </a:xfrm>
          <a:prstGeom prst="rect">
            <a:avLst/>
          </a:prstGeom>
        </p:spPr>
      </p:pic>
      <p:pic>
        <p:nvPicPr>
          <p:cNvPr id="22" name="21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rot="10800000">
            <a:off x="6215074" y="3071816"/>
            <a:ext cx="428628" cy="428628"/>
          </a:xfrm>
          <a:prstGeom prst="rect">
            <a:avLst/>
          </a:prstGeom>
        </p:spPr>
      </p:pic>
      <p:pic>
        <p:nvPicPr>
          <p:cNvPr id="23" name="22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rot="10800000">
            <a:off x="2643174" y="1714494"/>
            <a:ext cx="428628" cy="428628"/>
          </a:xfrm>
          <a:prstGeom prst="rect">
            <a:avLst/>
          </a:prstGeom>
        </p:spPr>
      </p:pic>
      <p:pic>
        <p:nvPicPr>
          <p:cNvPr id="24" name="23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rot="10800000">
            <a:off x="4929190" y="714362"/>
            <a:ext cx="428628" cy="428628"/>
          </a:xfrm>
          <a:prstGeom prst="rect">
            <a:avLst/>
          </a:prstGeom>
        </p:spPr>
      </p:pic>
      <p:pic>
        <p:nvPicPr>
          <p:cNvPr id="25" name="24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rot="10800000">
            <a:off x="3214678" y="4000510"/>
            <a:ext cx="428628" cy="428628"/>
          </a:xfrm>
          <a:prstGeom prst="rect">
            <a:avLst/>
          </a:prstGeom>
        </p:spPr>
      </p:pic>
      <p:pic>
        <p:nvPicPr>
          <p:cNvPr id="26" name="25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rot="10800000">
            <a:off x="6286512" y="2214560"/>
            <a:ext cx="428628" cy="428628"/>
          </a:xfrm>
          <a:prstGeom prst="rect">
            <a:avLst/>
          </a:prstGeom>
        </p:spPr>
      </p:pic>
      <p:pic>
        <p:nvPicPr>
          <p:cNvPr id="27" name="26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5500694" y="4143386"/>
            <a:ext cx="428628" cy="428628"/>
          </a:xfrm>
          <a:prstGeom prst="rect">
            <a:avLst/>
          </a:prstGeom>
        </p:spPr>
      </p:pic>
      <p:pic>
        <p:nvPicPr>
          <p:cNvPr id="28" name="27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4429124" y="4429138"/>
            <a:ext cx="428628" cy="428628"/>
          </a:xfrm>
          <a:prstGeom prst="rect">
            <a:avLst/>
          </a:prstGeom>
        </p:spPr>
      </p:pic>
      <p:pic>
        <p:nvPicPr>
          <p:cNvPr id="29" name="28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3286116" y="1071552"/>
            <a:ext cx="428628" cy="428628"/>
          </a:xfrm>
          <a:prstGeom prst="rect">
            <a:avLst/>
          </a:prstGeom>
        </p:spPr>
      </p:pic>
      <p:pic>
        <p:nvPicPr>
          <p:cNvPr id="30" name="29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4071934" y="714362"/>
            <a:ext cx="428628" cy="428628"/>
          </a:xfrm>
          <a:prstGeom prst="rect">
            <a:avLst/>
          </a:prstGeom>
        </p:spPr>
      </p:pic>
      <p:pic>
        <p:nvPicPr>
          <p:cNvPr id="31" name="30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3643306" y="785800"/>
            <a:ext cx="428628" cy="428628"/>
          </a:xfrm>
          <a:prstGeom prst="rect">
            <a:avLst/>
          </a:prstGeom>
        </p:spPr>
      </p:pic>
      <p:pic>
        <p:nvPicPr>
          <p:cNvPr id="32" name="31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4357686" y="1857388"/>
            <a:ext cx="428628" cy="428628"/>
          </a:xfrm>
          <a:prstGeom prst="rect">
            <a:avLst/>
          </a:prstGeom>
        </p:spPr>
      </p:pic>
      <p:pic>
        <p:nvPicPr>
          <p:cNvPr id="33" name="32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4786314" y="1928808"/>
            <a:ext cx="428628" cy="428628"/>
          </a:xfrm>
          <a:prstGeom prst="rect">
            <a:avLst/>
          </a:prstGeom>
        </p:spPr>
      </p:pic>
      <p:pic>
        <p:nvPicPr>
          <p:cNvPr id="34" name="33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5143504" y="2500312"/>
            <a:ext cx="428628" cy="428628"/>
          </a:xfrm>
          <a:prstGeom prst="rect">
            <a:avLst/>
          </a:prstGeom>
        </p:spPr>
      </p:pic>
      <p:pic>
        <p:nvPicPr>
          <p:cNvPr id="35" name="34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4786314" y="3214710"/>
            <a:ext cx="428628" cy="428628"/>
          </a:xfrm>
          <a:prstGeom prst="rect">
            <a:avLst/>
          </a:prstGeom>
        </p:spPr>
      </p:pic>
      <p:pic>
        <p:nvPicPr>
          <p:cNvPr id="36" name="35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3929058" y="2000264"/>
            <a:ext cx="428628" cy="428628"/>
          </a:xfrm>
          <a:prstGeom prst="rect">
            <a:avLst/>
          </a:prstGeom>
        </p:spPr>
      </p:pic>
      <p:pic>
        <p:nvPicPr>
          <p:cNvPr id="37" name="36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3571900" y="2714626"/>
            <a:ext cx="428628" cy="428628"/>
          </a:xfrm>
          <a:prstGeom prst="rect">
            <a:avLst/>
          </a:prstGeom>
        </p:spPr>
      </p:pic>
      <p:pic>
        <p:nvPicPr>
          <p:cNvPr id="38" name="37 Imagen" descr="20110219001326892.png"/>
          <p:cNvPicPr>
            <a:picLocks noChangeAspect="1"/>
          </p:cNvPicPr>
          <p:nvPr/>
        </p:nvPicPr>
        <p:blipFill>
          <a:blip r:embed="rId3" cstate="print">
            <a:duotone>
              <a:schemeClr val="accent6">
                <a:shade val="45000"/>
                <a:satMod val="135000"/>
              </a:schemeClr>
              <a:prstClr val="white"/>
            </a:duotone>
            <a:lum contrast="40000"/>
          </a:blip>
          <a:srcRect l="17773" t="17773" r="17773" b="17773"/>
          <a:stretch>
            <a:fillRect/>
          </a:stretch>
        </p:blipFill>
        <p:spPr>
          <a:xfrm>
            <a:off x="4071934" y="3286148"/>
            <a:ext cx="428628" cy="428628"/>
          </a:xfrm>
          <a:prstGeom prst="rect">
            <a:avLst/>
          </a:prstGeom>
        </p:spPr>
      </p:pic>
      <p:pic>
        <p:nvPicPr>
          <p:cNvPr id="39" name="38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3571900" y="2286016"/>
            <a:ext cx="428628" cy="428628"/>
          </a:xfrm>
          <a:prstGeom prst="rect">
            <a:avLst/>
          </a:prstGeom>
        </p:spPr>
      </p:pic>
      <p:pic>
        <p:nvPicPr>
          <p:cNvPr id="40" name="39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5072066" y="2214578"/>
            <a:ext cx="428628" cy="428628"/>
          </a:xfrm>
          <a:prstGeom prst="rect">
            <a:avLst/>
          </a:prstGeom>
        </p:spPr>
      </p:pic>
      <p:pic>
        <p:nvPicPr>
          <p:cNvPr id="41" name="40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3786214" y="3071834"/>
            <a:ext cx="428628" cy="428628"/>
          </a:xfrm>
          <a:prstGeom prst="rect">
            <a:avLst/>
          </a:prstGeom>
        </p:spPr>
      </p:pic>
      <p:pic>
        <p:nvPicPr>
          <p:cNvPr id="42" name="41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4429124" y="3286148"/>
            <a:ext cx="428628" cy="428628"/>
          </a:xfrm>
          <a:prstGeom prst="rect">
            <a:avLst/>
          </a:prstGeom>
        </p:spPr>
      </p:pic>
      <p:pic>
        <p:nvPicPr>
          <p:cNvPr id="43" name="42 Imagen" descr="20110219001326892.png"/>
          <p:cNvPicPr>
            <a:picLocks noChangeAspect="1"/>
          </p:cNvPicPr>
          <p:nvPr/>
        </p:nvPicPr>
        <p:blipFill>
          <a:blip r:embed="rId3" cstate="print">
            <a:duotone>
              <a:schemeClr val="accent6">
                <a:shade val="45000"/>
                <a:satMod val="135000"/>
              </a:schemeClr>
              <a:prstClr val="white"/>
            </a:duotone>
            <a:lum bright="-40000" contrast="40000"/>
          </a:blip>
          <a:srcRect l="17773" t="17773" r="17773" b="17773"/>
          <a:stretch>
            <a:fillRect/>
          </a:stretch>
        </p:blipFill>
        <p:spPr>
          <a:xfrm>
            <a:off x="5072066" y="2928940"/>
            <a:ext cx="428628" cy="428628"/>
          </a:xfrm>
          <a:prstGeom prst="rect">
            <a:avLst/>
          </a:prstGeom>
        </p:spPr>
      </p:pic>
      <p:sp>
        <p:nvSpPr>
          <p:cNvPr id="44" name="43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2"/>
                                        </p:tgtEl>
                                        <p:attrNameLst>
                                          <p:attrName>style.visibility</p:attrName>
                                        </p:attrNameLst>
                                      </p:cBhvr>
                                      <p:to>
                                        <p:strVal val="visible"/>
                                      </p:to>
                                    </p:set>
                                    <p:anim calcmode="lin" valueType="num">
                                      <p:cBhvr>
                                        <p:cTn id="9" dur="2000" fill="hold"/>
                                        <p:tgtEl>
                                          <p:spTgt spid="32"/>
                                        </p:tgtEl>
                                        <p:attrNameLst>
                                          <p:attrName>ppt_w</p:attrName>
                                        </p:attrNameLst>
                                      </p:cBhvr>
                                      <p:tavLst>
                                        <p:tav tm="0">
                                          <p:val>
                                            <p:fltVal val="0"/>
                                          </p:val>
                                        </p:tav>
                                        <p:tav tm="100000">
                                          <p:val>
                                            <p:strVal val="#ppt_w"/>
                                          </p:val>
                                        </p:tav>
                                      </p:tavLst>
                                    </p:anim>
                                    <p:anim calcmode="lin" valueType="num">
                                      <p:cBhvr>
                                        <p:cTn id="10" dur="2000" fill="hold"/>
                                        <p:tgtEl>
                                          <p:spTgt spid="32"/>
                                        </p:tgtEl>
                                        <p:attrNameLst>
                                          <p:attrName>ppt_h</p:attrName>
                                        </p:attrNameLst>
                                      </p:cBhvr>
                                      <p:tavLst>
                                        <p:tav tm="0">
                                          <p:val>
                                            <p:fltVal val="0"/>
                                          </p:val>
                                        </p:tav>
                                        <p:tav tm="100000">
                                          <p:val>
                                            <p:strVal val="#ppt_h"/>
                                          </p:val>
                                        </p:tav>
                                      </p:tavLst>
                                    </p:anim>
                                    <p:anim calcmode="lin" valueType="num">
                                      <p:cBhvr>
                                        <p:cTn id="11" dur="2000" fill="hold"/>
                                        <p:tgtEl>
                                          <p:spTgt spid="32"/>
                                        </p:tgtEl>
                                        <p:attrNameLst>
                                          <p:attrName>ppt_x</p:attrName>
                                        </p:attrNameLst>
                                      </p:cBhvr>
                                      <p:tavLst>
                                        <p:tav tm="0">
                                          <p:val>
                                            <p:fltVal val="0.5"/>
                                          </p:val>
                                        </p:tav>
                                        <p:tav tm="100000">
                                          <p:val>
                                            <p:strVal val="#ppt_x"/>
                                          </p:val>
                                        </p:tav>
                                      </p:tavLst>
                                    </p:anim>
                                    <p:anim calcmode="lin" valueType="num">
                                      <p:cBhvr>
                                        <p:cTn id="12" dur="2000" fill="hold"/>
                                        <p:tgtEl>
                                          <p:spTgt spid="32"/>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p:cTn id="15" dur="2000" fill="hold"/>
                                        <p:tgtEl>
                                          <p:spTgt spid="33"/>
                                        </p:tgtEl>
                                        <p:attrNameLst>
                                          <p:attrName>ppt_w</p:attrName>
                                        </p:attrNameLst>
                                      </p:cBhvr>
                                      <p:tavLst>
                                        <p:tav tm="0">
                                          <p:val>
                                            <p:fltVal val="0"/>
                                          </p:val>
                                        </p:tav>
                                        <p:tav tm="100000">
                                          <p:val>
                                            <p:strVal val="#ppt_w"/>
                                          </p:val>
                                        </p:tav>
                                      </p:tavLst>
                                    </p:anim>
                                    <p:anim calcmode="lin" valueType="num">
                                      <p:cBhvr>
                                        <p:cTn id="16" dur="2000" fill="hold"/>
                                        <p:tgtEl>
                                          <p:spTgt spid="33"/>
                                        </p:tgtEl>
                                        <p:attrNameLst>
                                          <p:attrName>ppt_h</p:attrName>
                                        </p:attrNameLst>
                                      </p:cBhvr>
                                      <p:tavLst>
                                        <p:tav tm="0">
                                          <p:val>
                                            <p:fltVal val="0"/>
                                          </p:val>
                                        </p:tav>
                                        <p:tav tm="100000">
                                          <p:val>
                                            <p:strVal val="#ppt_h"/>
                                          </p:val>
                                        </p:tav>
                                      </p:tavLst>
                                    </p:anim>
                                    <p:anim calcmode="lin" valueType="num">
                                      <p:cBhvr>
                                        <p:cTn id="17" dur="2000" fill="hold"/>
                                        <p:tgtEl>
                                          <p:spTgt spid="33"/>
                                        </p:tgtEl>
                                        <p:attrNameLst>
                                          <p:attrName>ppt_x</p:attrName>
                                        </p:attrNameLst>
                                      </p:cBhvr>
                                      <p:tavLst>
                                        <p:tav tm="0">
                                          <p:val>
                                            <p:fltVal val="0.5"/>
                                          </p:val>
                                        </p:tav>
                                        <p:tav tm="100000">
                                          <p:val>
                                            <p:strVal val="#ppt_x"/>
                                          </p:val>
                                        </p:tav>
                                      </p:tavLst>
                                    </p:anim>
                                    <p:anim calcmode="lin" valueType="num">
                                      <p:cBhvr>
                                        <p:cTn id="18" dur="2000" fill="hold"/>
                                        <p:tgtEl>
                                          <p:spTgt spid="33"/>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2000" fill="hold"/>
                                        <p:tgtEl>
                                          <p:spTgt spid="34"/>
                                        </p:tgtEl>
                                        <p:attrNameLst>
                                          <p:attrName>ppt_w</p:attrName>
                                        </p:attrNameLst>
                                      </p:cBhvr>
                                      <p:tavLst>
                                        <p:tav tm="0">
                                          <p:val>
                                            <p:fltVal val="0"/>
                                          </p:val>
                                        </p:tav>
                                        <p:tav tm="100000">
                                          <p:val>
                                            <p:strVal val="#ppt_w"/>
                                          </p:val>
                                        </p:tav>
                                      </p:tavLst>
                                    </p:anim>
                                    <p:anim calcmode="lin" valueType="num">
                                      <p:cBhvr>
                                        <p:cTn id="22" dur="2000" fill="hold"/>
                                        <p:tgtEl>
                                          <p:spTgt spid="34"/>
                                        </p:tgtEl>
                                        <p:attrNameLst>
                                          <p:attrName>ppt_h</p:attrName>
                                        </p:attrNameLst>
                                      </p:cBhvr>
                                      <p:tavLst>
                                        <p:tav tm="0">
                                          <p:val>
                                            <p:fltVal val="0"/>
                                          </p:val>
                                        </p:tav>
                                        <p:tav tm="100000">
                                          <p:val>
                                            <p:strVal val="#ppt_h"/>
                                          </p:val>
                                        </p:tav>
                                      </p:tavLst>
                                    </p:anim>
                                    <p:anim calcmode="lin" valueType="num">
                                      <p:cBhvr>
                                        <p:cTn id="23" dur="2000" fill="hold"/>
                                        <p:tgtEl>
                                          <p:spTgt spid="34"/>
                                        </p:tgtEl>
                                        <p:attrNameLst>
                                          <p:attrName>ppt_x</p:attrName>
                                        </p:attrNameLst>
                                      </p:cBhvr>
                                      <p:tavLst>
                                        <p:tav tm="0">
                                          <p:val>
                                            <p:fltVal val="0.5"/>
                                          </p:val>
                                        </p:tav>
                                        <p:tav tm="100000">
                                          <p:val>
                                            <p:strVal val="#ppt_x"/>
                                          </p:val>
                                        </p:tav>
                                      </p:tavLst>
                                    </p:anim>
                                    <p:anim calcmode="lin" valueType="num">
                                      <p:cBhvr>
                                        <p:cTn id="24" dur="2000" fill="hold"/>
                                        <p:tgtEl>
                                          <p:spTgt spid="34"/>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2000" fill="hold"/>
                                        <p:tgtEl>
                                          <p:spTgt spid="35"/>
                                        </p:tgtEl>
                                        <p:attrNameLst>
                                          <p:attrName>ppt_w</p:attrName>
                                        </p:attrNameLst>
                                      </p:cBhvr>
                                      <p:tavLst>
                                        <p:tav tm="0">
                                          <p:val>
                                            <p:fltVal val="0"/>
                                          </p:val>
                                        </p:tav>
                                        <p:tav tm="100000">
                                          <p:val>
                                            <p:strVal val="#ppt_w"/>
                                          </p:val>
                                        </p:tav>
                                      </p:tavLst>
                                    </p:anim>
                                    <p:anim calcmode="lin" valueType="num">
                                      <p:cBhvr>
                                        <p:cTn id="28" dur="2000" fill="hold"/>
                                        <p:tgtEl>
                                          <p:spTgt spid="35"/>
                                        </p:tgtEl>
                                        <p:attrNameLst>
                                          <p:attrName>ppt_h</p:attrName>
                                        </p:attrNameLst>
                                      </p:cBhvr>
                                      <p:tavLst>
                                        <p:tav tm="0">
                                          <p:val>
                                            <p:fltVal val="0"/>
                                          </p:val>
                                        </p:tav>
                                        <p:tav tm="100000">
                                          <p:val>
                                            <p:strVal val="#ppt_h"/>
                                          </p:val>
                                        </p:tav>
                                      </p:tavLst>
                                    </p:anim>
                                    <p:anim calcmode="lin" valueType="num">
                                      <p:cBhvr>
                                        <p:cTn id="29" dur="2000" fill="hold"/>
                                        <p:tgtEl>
                                          <p:spTgt spid="35"/>
                                        </p:tgtEl>
                                        <p:attrNameLst>
                                          <p:attrName>ppt_x</p:attrName>
                                        </p:attrNameLst>
                                      </p:cBhvr>
                                      <p:tavLst>
                                        <p:tav tm="0">
                                          <p:val>
                                            <p:fltVal val="0.5"/>
                                          </p:val>
                                        </p:tav>
                                        <p:tav tm="100000">
                                          <p:val>
                                            <p:strVal val="#ppt_x"/>
                                          </p:val>
                                        </p:tav>
                                      </p:tavLst>
                                    </p:anim>
                                    <p:anim calcmode="lin" valueType="num">
                                      <p:cBhvr>
                                        <p:cTn id="30" dur="2000" fill="hold"/>
                                        <p:tgtEl>
                                          <p:spTgt spid="35"/>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p:cTn id="33" dur="2000" fill="hold"/>
                                        <p:tgtEl>
                                          <p:spTgt spid="36"/>
                                        </p:tgtEl>
                                        <p:attrNameLst>
                                          <p:attrName>ppt_w</p:attrName>
                                        </p:attrNameLst>
                                      </p:cBhvr>
                                      <p:tavLst>
                                        <p:tav tm="0">
                                          <p:val>
                                            <p:fltVal val="0"/>
                                          </p:val>
                                        </p:tav>
                                        <p:tav tm="100000">
                                          <p:val>
                                            <p:strVal val="#ppt_w"/>
                                          </p:val>
                                        </p:tav>
                                      </p:tavLst>
                                    </p:anim>
                                    <p:anim calcmode="lin" valueType="num">
                                      <p:cBhvr>
                                        <p:cTn id="34" dur="2000" fill="hold"/>
                                        <p:tgtEl>
                                          <p:spTgt spid="36"/>
                                        </p:tgtEl>
                                        <p:attrNameLst>
                                          <p:attrName>ppt_h</p:attrName>
                                        </p:attrNameLst>
                                      </p:cBhvr>
                                      <p:tavLst>
                                        <p:tav tm="0">
                                          <p:val>
                                            <p:fltVal val="0"/>
                                          </p:val>
                                        </p:tav>
                                        <p:tav tm="100000">
                                          <p:val>
                                            <p:strVal val="#ppt_h"/>
                                          </p:val>
                                        </p:tav>
                                      </p:tavLst>
                                    </p:anim>
                                    <p:anim calcmode="lin" valueType="num">
                                      <p:cBhvr>
                                        <p:cTn id="35" dur="2000" fill="hold"/>
                                        <p:tgtEl>
                                          <p:spTgt spid="36"/>
                                        </p:tgtEl>
                                        <p:attrNameLst>
                                          <p:attrName>ppt_x</p:attrName>
                                        </p:attrNameLst>
                                      </p:cBhvr>
                                      <p:tavLst>
                                        <p:tav tm="0">
                                          <p:val>
                                            <p:fltVal val="0.5"/>
                                          </p:val>
                                        </p:tav>
                                        <p:tav tm="100000">
                                          <p:val>
                                            <p:strVal val="#ppt_x"/>
                                          </p:val>
                                        </p:tav>
                                      </p:tavLst>
                                    </p:anim>
                                    <p:anim calcmode="lin" valueType="num">
                                      <p:cBhvr>
                                        <p:cTn id="36" dur="2000" fill="hold"/>
                                        <p:tgtEl>
                                          <p:spTgt spid="36"/>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p:cTn id="39" dur="2000" fill="hold"/>
                                        <p:tgtEl>
                                          <p:spTgt spid="37"/>
                                        </p:tgtEl>
                                        <p:attrNameLst>
                                          <p:attrName>ppt_w</p:attrName>
                                        </p:attrNameLst>
                                      </p:cBhvr>
                                      <p:tavLst>
                                        <p:tav tm="0">
                                          <p:val>
                                            <p:fltVal val="0"/>
                                          </p:val>
                                        </p:tav>
                                        <p:tav tm="100000">
                                          <p:val>
                                            <p:strVal val="#ppt_w"/>
                                          </p:val>
                                        </p:tav>
                                      </p:tavLst>
                                    </p:anim>
                                    <p:anim calcmode="lin" valueType="num">
                                      <p:cBhvr>
                                        <p:cTn id="40" dur="2000" fill="hold"/>
                                        <p:tgtEl>
                                          <p:spTgt spid="37"/>
                                        </p:tgtEl>
                                        <p:attrNameLst>
                                          <p:attrName>ppt_h</p:attrName>
                                        </p:attrNameLst>
                                      </p:cBhvr>
                                      <p:tavLst>
                                        <p:tav tm="0">
                                          <p:val>
                                            <p:fltVal val="0"/>
                                          </p:val>
                                        </p:tav>
                                        <p:tav tm="100000">
                                          <p:val>
                                            <p:strVal val="#ppt_h"/>
                                          </p:val>
                                        </p:tav>
                                      </p:tavLst>
                                    </p:anim>
                                    <p:anim calcmode="lin" valueType="num">
                                      <p:cBhvr>
                                        <p:cTn id="41" dur="2000" fill="hold"/>
                                        <p:tgtEl>
                                          <p:spTgt spid="37"/>
                                        </p:tgtEl>
                                        <p:attrNameLst>
                                          <p:attrName>ppt_x</p:attrName>
                                        </p:attrNameLst>
                                      </p:cBhvr>
                                      <p:tavLst>
                                        <p:tav tm="0">
                                          <p:val>
                                            <p:fltVal val="0.5"/>
                                          </p:val>
                                        </p:tav>
                                        <p:tav tm="100000">
                                          <p:val>
                                            <p:strVal val="#ppt_x"/>
                                          </p:val>
                                        </p:tav>
                                      </p:tavLst>
                                    </p:anim>
                                    <p:anim calcmode="lin" valueType="num">
                                      <p:cBhvr>
                                        <p:cTn id="42" dur="2000" fill="hold"/>
                                        <p:tgtEl>
                                          <p:spTgt spid="37"/>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p:cTn id="45" dur="2000" fill="hold"/>
                                        <p:tgtEl>
                                          <p:spTgt spid="38"/>
                                        </p:tgtEl>
                                        <p:attrNameLst>
                                          <p:attrName>ppt_w</p:attrName>
                                        </p:attrNameLst>
                                      </p:cBhvr>
                                      <p:tavLst>
                                        <p:tav tm="0">
                                          <p:val>
                                            <p:fltVal val="0"/>
                                          </p:val>
                                        </p:tav>
                                        <p:tav tm="100000">
                                          <p:val>
                                            <p:strVal val="#ppt_w"/>
                                          </p:val>
                                        </p:tav>
                                      </p:tavLst>
                                    </p:anim>
                                    <p:anim calcmode="lin" valueType="num">
                                      <p:cBhvr>
                                        <p:cTn id="46" dur="2000" fill="hold"/>
                                        <p:tgtEl>
                                          <p:spTgt spid="38"/>
                                        </p:tgtEl>
                                        <p:attrNameLst>
                                          <p:attrName>ppt_h</p:attrName>
                                        </p:attrNameLst>
                                      </p:cBhvr>
                                      <p:tavLst>
                                        <p:tav tm="0">
                                          <p:val>
                                            <p:fltVal val="0"/>
                                          </p:val>
                                        </p:tav>
                                        <p:tav tm="100000">
                                          <p:val>
                                            <p:strVal val="#ppt_h"/>
                                          </p:val>
                                        </p:tav>
                                      </p:tavLst>
                                    </p:anim>
                                    <p:anim calcmode="lin" valueType="num">
                                      <p:cBhvr>
                                        <p:cTn id="47" dur="2000" fill="hold"/>
                                        <p:tgtEl>
                                          <p:spTgt spid="38"/>
                                        </p:tgtEl>
                                        <p:attrNameLst>
                                          <p:attrName>ppt_x</p:attrName>
                                        </p:attrNameLst>
                                      </p:cBhvr>
                                      <p:tavLst>
                                        <p:tav tm="0">
                                          <p:val>
                                            <p:fltVal val="0.5"/>
                                          </p:val>
                                        </p:tav>
                                        <p:tav tm="100000">
                                          <p:val>
                                            <p:strVal val="#ppt_x"/>
                                          </p:val>
                                        </p:tav>
                                      </p:tavLst>
                                    </p:anim>
                                    <p:anim calcmode="lin" valueType="num">
                                      <p:cBhvr>
                                        <p:cTn id="48" dur="2000" fill="hold"/>
                                        <p:tgtEl>
                                          <p:spTgt spid="38"/>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p:cTn id="51" dur="2000" fill="hold"/>
                                        <p:tgtEl>
                                          <p:spTgt spid="39"/>
                                        </p:tgtEl>
                                        <p:attrNameLst>
                                          <p:attrName>ppt_w</p:attrName>
                                        </p:attrNameLst>
                                      </p:cBhvr>
                                      <p:tavLst>
                                        <p:tav tm="0">
                                          <p:val>
                                            <p:fltVal val="0"/>
                                          </p:val>
                                        </p:tav>
                                        <p:tav tm="100000">
                                          <p:val>
                                            <p:strVal val="#ppt_w"/>
                                          </p:val>
                                        </p:tav>
                                      </p:tavLst>
                                    </p:anim>
                                    <p:anim calcmode="lin" valueType="num">
                                      <p:cBhvr>
                                        <p:cTn id="52" dur="2000" fill="hold"/>
                                        <p:tgtEl>
                                          <p:spTgt spid="39"/>
                                        </p:tgtEl>
                                        <p:attrNameLst>
                                          <p:attrName>ppt_h</p:attrName>
                                        </p:attrNameLst>
                                      </p:cBhvr>
                                      <p:tavLst>
                                        <p:tav tm="0">
                                          <p:val>
                                            <p:fltVal val="0"/>
                                          </p:val>
                                        </p:tav>
                                        <p:tav tm="100000">
                                          <p:val>
                                            <p:strVal val="#ppt_h"/>
                                          </p:val>
                                        </p:tav>
                                      </p:tavLst>
                                    </p:anim>
                                    <p:anim calcmode="lin" valueType="num">
                                      <p:cBhvr>
                                        <p:cTn id="53" dur="2000" fill="hold"/>
                                        <p:tgtEl>
                                          <p:spTgt spid="39"/>
                                        </p:tgtEl>
                                        <p:attrNameLst>
                                          <p:attrName>ppt_x</p:attrName>
                                        </p:attrNameLst>
                                      </p:cBhvr>
                                      <p:tavLst>
                                        <p:tav tm="0">
                                          <p:val>
                                            <p:fltVal val="0.5"/>
                                          </p:val>
                                        </p:tav>
                                        <p:tav tm="100000">
                                          <p:val>
                                            <p:strVal val="#ppt_x"/>
                                          </p:val>
                                        </p:tav>
                                      </p:tavLst>
                                    </p:anim>
                                    <p:anim calcmode="lin" valueType="num">
                                      <p:cBhvr>
                                        <p:cTn id="54" dur="2000" fill="hold"/>
                                        <p:tgtEl>
                                          <p:spTgt spid="39"/>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2000" fill="hold"/>
                                        <p:tgtEl>
                                          <p:spTgt spid="40"/>
                                        </p:tgtEl>
                                        <p:attrNameLst>
                                          <p:attrName>ppt_w</p:attrName>
                                        </p:attrNameLst>
                                      </p:cBhvr>
                                      <p:tavLst>
                                        <p:tav tm="0">
                                          <p:val>
                                            <p:fltVal val="0"/>
                                          </p:val>
                                        </p:tav>
                                        <p:tav tm="100000">
                                          <p:val>
                                            <p:strVal val="#ppt_w"/>
                                          </p:val>
                                        </p:tav>
                                      </p:tavLst>
                                    </p:anim>
                                    <p:anim calcmode="lin" valueType="num">
                                      <p:cBhvr>
                                        <p:cTn id="58" dur="2000" fill="hold"/>
                                        <p:tgtEl>
                                          <p:spTgt spid="40"/>
                                        </p:tgtEl>
                                        <p:attrNameLst>
                                          <p:attrName>ppt_h</p:attrName>
                                        </p:attrNameLst>
                                      </p:cBhvr>
                                      <p:tavLst>
                                        <p:tav tm="0">
                                          <p:val>
                                            <p:fltVal val="0"/>
                                          </p:val>
                                        </p:tav>
                                        <p:tav tm="100000">
                                          <p:val>
                                            <p:strVal val="#ppt_h"/>
                                          </p:val>
                                        </p:tav>
                                      </p:tavLst>
                                    </p:anim>
                                    <p:anim calcmode="lin" valueType="num">
                                      <p:cBhvr>
                                        <p:cTn id="59" dur="2000" fill="hold"/>
                                        <p:tgtEl>
                                          <p:spTgt spid="40"/>
                                        </p:tgtEl>
                                        <p:attrNameLst>
                                          <p:attrName>ppt_x</p:attrName>
                                        </p:attrNameLst>
                                      </p:cBhvr>
                                      <p:tavLst>
                                        <p:tav tm="0">
                                          <p:val>
                                            <p:fltVal val="0.5"/>
                                          </p:val>
                                        </p:tav>
                                        <p:tav tm="100000">
                                          <p:val>
                                            <p:strVal val="#ppt_x"/>
                                          </p:val>
                                        </p:tav>
                                      </p:tavLst>
                                    </p:anim>
                                    <p:anim calcmode="lin" valueType="num">
                                      <p:cBhvr>
                                        <p:cTn id="60" dur="2000" fill="hold"/>
                                        <p:tgtEl>
                                          <p:spTgt spid="40"/>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p:cTn id="63" dur="2000" fill="hold"/>
                                        <p:tgtEl>
                                          <p:spTgt spid="41"/>
                                        </p:tgtEl>
                                        <p:attrNameLst>
                                          <p:attrName>ppt_w</p:attrName>
                                        </p:attrNameLst>
                                      </p:cBhvr>
                                      <p:tavLst>
                                        <p:tav tm="0">
                                          <p:val>
                                            <p:fltVal val="0"/>
                                          </p:val>
                                        </p:tav>
                                        <p:tav tm="100000">
                                          <p:val>
                                            <p:strVal val="#ppt_w"/>
                                          </p:val>
                                        </p:tav>
                                      </p:tavLst>
                                    </p:anim>
                                    <p:anim calcmode="lin" valueType="num">
                                      <p:cBhvr>
                                        <p:cTn id="64" dur="2000" fill="hold"/>
                                        <p:tgtEl>
                                          <p:spTgt spid="41"/>
                                        </p:tgtEl>
                                        <p:attrNameLst>
                                          <p:attrName>ppt_h</p:attrName>
                                        </p:attrNameLst>
                                      </p:cBhvr>
                                      <p:tavLst>
                                        <p:tav tm="0">
                                          <p:val>
                                            <p:fltVal val="0"/>
                                          </p:val>
                                        </p:tav>
                                        <p:tav tm="100000">
                                          <p:val>
                                            <p:strVal val="#ppt_h"/>
                                          </p:val>
                                        </p:tav>
                                      </p:tavLst>
                                    </p:anim>
                                    <p:anim calcmode="lin" valueType="num">
                                      <p:cBhvr>
                                        <p:cTn id="65" dur="2000" fill="hold"/>
                                        <p:tgtEl>
                                          <p:spTgt spid="41"/>
                                        </p:tgtEl>
                                        <p:attrNameLst>
                                          <p:attrName>ppt_x</p:attrName>
                                        </p:attrNameLst>
                                      </p:cBhvr>
                                      <p:tavLst>
                                        <p:tav tm="0">
                                          <p:val>
                                            <p:fltVal val="0.5"/>
                                          </p:val>
                                        </p:tav>
                                        <p:tav tm="100000">
                                          <p:val>
                                            <p:strVal val="#ppt_x"/>
                                          </p:val>
                                        </p:tav>
                                      </p:tavLst>
                                    </p:anim>
                                    <p:anim calcmode="lin" valueType="num">
                                      <p:cBhvr>
                                        <p:cTn id="66" dur="2000" fill="hold"/>
                                        <p:tgtEl>
                                          <p:spTgt spid="41"/>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2000" fill="hold"/>
                                        <p:tgtEl>
                                          <p:spTgt spid="42"/>
                                        </p:tgtEl>
                                        <p:attrNameLst>
                                          <p:attrName>ppt_w</p:attrName>
                                        </p:attrNameLst>
                                      </p:cBhvr>
                                      <p:tavLst>
                                        <p:tav tm="0">
                                          <p:val>
                                            <p:fltVal val="0"/>
                                          </p:val>
                                        </p:tav>
                                        <p:tav tm="100000">
                                          <p:val>
                                            <p:strVal val="#ppt_w"/>
                                          </p:val>
                                        </p:tav>
                                      </p:tavLst>
                                    </p:anim>
                                    <p:anim calcmode="lin" valueType="num">
                                      <p:cBhvr>
                                        <p:cTn id="70" dur="2000" fill="hold"/>
                                        <p:tgtEl>
                                          <p:spTgt spid="42"/>
                                        </p:tgtEl>
                                        <p:attrNameLst>
                                          <p:attrName>ppt_h</p:attrName>
                                        </p:attrNameLst>
                                      </p:cBhvr>
                                      <p:tavLst>
                                        <p:tav tm="0">
                                          <p:val>
                                            <p:fltVal val="0"/>
                                          </p:val>
                                        </p:tav>
                                        <p:tav tm="100000">
                                          <p:val>
                                            <p:strVal val="#ppt_h"/>
                                          </p:val>
                                        </p:tav>
                                      </p:tavLst>
                                    </p:anim>
                                    <p:anim calcmode="lin" valueType="num">
                                      <p:cBhvr>
                                        <p:cTn id="71" dur="2000" fill="hold"/>
                                        <p:tgtEl>
                                          <p:spTgt spid="42"/>
                                        </p:tgtEl>
                                        <p:attrNameLst>
                                          <p:attrName>ppt_x</p:attrName>
                                        </p:attrNameLst>
                                      </p:cBhvr>
                                      <p:tavLst>
                                        <p:tav tm="0">
                                          <p:val>
                                            <p:fltVal val="0.5"/>
                                          </p:val>
                                        </p:tav>
                                        <p:tav tm="100000">
                                          <p:val>
                                            <p:strVal val="#ppt_x"/>
                                          </p:val>
                                        </p:tav>
                                      </p:tavLst>
                                    </p:anim>
                                    <p:anim calcmode="lin" valueType="num">
                                      <p:cBhvr>
                                        <p:cTn id="72" dur="2000" fill="hold"/>
                                        <p:tgtEl>
                                          <p:spTgt spid="42"/>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p:cTn id="75" dur="2000" fill="hold"/>
                                        <p:tgtEl>
                                          <p:spTgt spid="43"/>
                                        </p:tgtEl>
                                        <p:attrNameLst>
                                          <p:attrName>ppt_w</p:attrName>
                                        </p:attrNameLst>
                                      </p:cBhvr>
                                      <p:tavLst>
                                        <p:tav tm="0">
                                          <p:val>
                                            <p:fltVal val="0"/>
                                          </p:val>
                                        </p:tav>
                                        <p:tav tm="100000">
                                          <p:val>
                                            <p:strVal val="#ppt_w"/>
                                          </p:val>
                                        </p:tav>
                                      </p:tavLst>
                                    </p:anim>
                                    <p:anim calcmode="lin" valueType="num">
                                      <p:cBhvr>
                                        <p:cTn id="76" dur="2000" fill="hold"/>
                                        <p:tgtEl>
                                          <p:spTgt spid="43"/>
                                        </p:tgtEl>
                                        <p:attrNameLst>
                                          <p:attrName>ppt_h</p:attrName>
                                        </p:attrNameLst>
                                      </p:cBhvr>
                                      <p:tavLst>
                                        <p:tav tm="0">
                                          <p:val>
                                            <p:fltVal val="0"/>
                                          </p:val>
                                        </p:tav>
                                        <p:tav tm="100000">
                                          <p:val>
                                            <p:strVal val="#ppt_h"/>
                                          </p:val>
                                        </p:tav>
                                      </p:tavLst>
                                    </p:anim>
                                    <p:anim calcmode="lin" valueType="num">
                                      <p:cBhvr>
                                        <p:cTn id="77" dur="2000" fill="hold"/>
                                        <p:tgtEl>
                                          <p:spTgt spid="43"/>
                                        </p:tgtEl>
                                        <p:attrNameLst>
                                          <p:attrName>ppt_x</p:attrName>
                                        </p:attrNameLst>
                                      </p:cBhvr>
                                      <p:tavLst>
                                        <p:tav tm="0">
                                          <p:val>
                                            <p:fltVal val="0.5"/>
                                          </p:val>
                                        </p:tav>
                                        <p:tav tm="100000">
                                          <p:val>
                                            <p:strVal val="#ppt_x"/>
                                          </p:val>
                                        </p:tav>
                                      </p:tavLst>
                                    </p:anim>
                                    <p:anim calcmode="lin" valueType="num">
                                      <p:cBhvr>
                                        <p:cTn id="78" dur="2000" fill="hold"/>
                                        <p:tgtEl>
                                          <p:spTgt spid="43"/>
                                        </p:tgtEl>
                                        <p:attrNameLst>
                                          <p:attrName>ppt_y</p:attrName>
                                        </p:attrNameLst>
                                      </p:cBhvr>
                                      <p:tavLst>
                                        <p:tav tm="0">
                                          <p:val>
                                            <p:fltVal val="0.5"/>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3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3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3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3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3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3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4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1"/>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42"/>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43"/>
                                        </p:tgtEl>
                                        <p:attrNameLst>
                                          <p:attrName>r</p:attrName>
                                        </p:attrNameLst>
                                      </p:cBhvr>
                                    </p:animRot>
                                  </p:childTnLst>
                                </p:cTn>
                              </p:par>
                              <p:par>
                                <p:cTn id="103" presetID="23" presetClass="entr" presetSubtype="32"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p:val>
                                            <p:strVal val="4*#ppt_w"/>
                                          </p:val>
                                        </p:tav>
                                        <p:tav tm="100000">
                                          <p:val>
                                            <p:strVal val="#ppt_w"/>
                                          </p:val>
                                        </p:tav>
                                      </p:tavLst>
                                    </p:anim>
                                    <p:anim calcmode="lin" valueType="num">
                                      <p:cBhvr>
                                        <p:cTn id="106" dur="2000" fill="hold"/>
                                        <p:tgtEl>
                                          <p:spTgt spid="4"/>
                                        </p:tgtEl>
                                        <p:attrNameLst>
                                          <p:attrName>ppt_h</p:attrName>
                                        </p:attrNameLst>
                                      </p:cBhvr>
                                      <p:tavLst>
                                        <p:tav tm="0">
                                          <p:val>
                                            <p:strVal val="4*#ppt_h"/>
                                          </p:val>
                                        </p:tav>
                                        <p:tav tm="100000">
                                          <p:val>
                                            <p:strVal val="#ppt_h"/>
                                          </p:val>
                                        </p:tav>
                                      </p:tavLst>
                                    </p:anim>
                                  </p:childTnLst>
                                </p:cTn>
                              </p:par>
                              <p:par>
                                <p:cTn id="107" presetID="23" presetClass="entr" presetSubtype="32"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p:cTn id="109" dur="2000" fill="hold"/>
                                        <p:tgtEl>
                                          <p:spTgt spid="5"/>
                                        </p:tgtEl>
                                        <p:attrNameLst>
                                          <p:attrName>ppt_w</p:attrName>
                                        </p:attrNameLst>
                                      </p:cBhvr>
                                      <p:tavLst>
                                        <p:tav tm="0">
                                          <p:val>
                                            <p:strVal val="4*#ppt_w"/>
                                          </p:val>
                                        </p:tav>
                                        <p:tav tm="100000">
                                          <p:val>
                                            <p:strVal val="#ppt_w"/>
                                          </p:val>
                                        </p:tav>
                                      </p:tavLst>
                                    </p:anim>
                                    <p:anim calcmode="lin" valueType="num">
                                      <p:cBhvr>
                                        <p:cTn id="110" dur="2000" fill="hold"/>
                                        <p:tgtEl>
                                          <p:spTgt spid="5"/>
                                        </p:tgtEl>
                                        <p:attrNameLst>
                                          <p:attrName>ppt_h</p:attrName>
                                        </p:attrNameLst>
                                      </p:cBhvr>
                                      <p:tavLst>
                                        <p:tav tm="0">
                                          <p:val>
                                            <p:strVal val="4*#ppt_h"/>
                                          </p:val>
                                        </p:tav>
                                        <p:tav tm="100000">
                                          <p:val>
                                            <p:strVal val="#ppt_h"/>
                                          </p:val>
                                        </p:tav>
                                      </p:tavLst>
                                    </p:anim>
                                  </p:childTnLst>
                                </p:cTn>
                              </p:par>
                              <p:par>
                                <p:cTn id="111" presetID="23" presetClass="entr" presetSubtype="32" fill="hold"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p:cTn id="113" dur="2000" fill="hold"/>
                                        <p:tgtEl>
                                          <p:spTgt spid="6"/>
                                        </p:tgtEl>
                                        <p:attrNameLst>
                                          <p:attrName>ppt_w</p:attrName>
                                        </p:attrNameLst>
                                      </p:cBhvr>
                                      <p:tavLst>
                                        <p:tav tm="0">
                                          <p:val>
                                            <p:strVal val="4*#ppt_w"/>
                                          </p:val>
                                        </p:tav>
                                        <p:tav tm="100000">
                                          <p:val>
                                            <p:strVal val="#ppt_w"/>
                                          </p:val>
                                        </p:tav>
                                      </p:tavLst>
                                    </p:anim>
                                    <p:anim calcmode="lin" valueType="num">
                                      <p:cBhvr>
                                        <p:cTn id="114" dur="2000" fill="hold"/>
                                        <p:tgtEl>
                                          <p:spTgt spid="6"/>
                                        </p:tgtEl>
                                        <p:attrNameLst>
                                          <p:attrName>ppt_h</p:attrName>
                                        </p:attrNameLst>
                                      </p:cBhvr>
                                      <p:tavLst>
                                        <p:tav tm="0">
                                          <p:val>
                                            <p:strVal val="4*#ppt_h"/>
                                          </p:val>
                                        </p:tav>
                                        <p:tav tm="100000">
                                          <p:val>
                                            <p:strVal val="#ppt_h"/>
                                          </p:val>
                                        </p:tav>
                                      </p:tavLst>
                                    </p:anim>
                                  </p:childTnLst>
                                </p:cTn>
                              </p:par>
                              <p:par>
                                <p:cTn id="115" presetID="23" presetClass="entr" presetSubtype="32" fill="hold"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p:cTn id="117" dur="2000" fill="hold"/>
                                        <p:tgtEl>
                                          <p:spTgt spid="7"/>
                                        </p:tgtEl>
                                        <p:attrNameLst>
                                          <p:attrName>ppt_w</p:attrName>
                                        </p:attrNameLst>
                                      </p:cBhvr>
                                      <p:tavLst>
                                        <p:tav tm="0">
                                          <p:val>
                                            <p:strVal val="4*#ppt_w"/>
                                          </p:val>
                                        </p:tav>
                                        <p:tav tm="100000">
                                          <p:val>
                                            <p:strVal val="#ppt_w"/>
                                          </p:val>
                                        </p:tav>
                                      </p:tavLst>
                                    </p:anim>
                                    <p:anim calcmode="lin" valueType="num">
                                      <p:cBhvr>
                                        <p:cTn id="118" dur="2000" fill="hold"/>
                                        <p:tgtEl>
                                          <p:spTgt spid="7"/>
                                        </p:tgtEl>
                                        <p:attrNameLst>
                                          <p:attrName>ppt_h</p:attrName>
                                        </p:attrNameLst>
                                      </p:cBhvr>
                                      <p:tavLst>
                                        <p:tav tm="0">
                                          <p:val>
                                            <p:strVal val="4*#ppt_h"/>
                                          </p:val>
                                        </p:tav>
                                        <p:tav tm="100000">
                                          <p:val>
                                            <p:strVal val="#ppt_h"/>
                                          </p:val>
                                        </p:tav>
                                      </p:tavLst>
                                    </p:anim>
                                  </p:childTnLst>
                                </p:cTn>
                              </p:par>
                              <p:par>
                                <p:cTn id="119" presetID="23" presetClass="entr" presetSubtype="32" fill="hold"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p:cTn id="121" dur="2000" fill="hold"/>
                                        <p:tgtEl>
                                          <p:spTgt spid="8"/>
                                        </p:tgtEl>
                                        <p:attrNameLst>
                                          <p:attrName>ppt_w</p:attrName>
                                        </p:attrNameLst>
                                      </p:cBhvr>
                                      <p:tavLst>
                                        <p:tav tm="0">
                                          <p:val>
                                            <p:strVal val="4*#ppt_w"/>
                                          </p:val>
                                        </p:tav>
                                        <p:tav tm="100000">
                                          <p:val>
                                            <p:strVal val="#ppt_w"/>
                                          </p:val>
                                        </p:tav>
                                      </p:tavLst>
                                    </p:anim>
                                    <p:anim calcmode="lin" valueType="num">
                                      <p:cBhvr>
                                        <p:cTn id="122" dur="2000" fill="hold"/>
                                        <p:tgtEl>
                                          <p:spTgt spid="8"/>
                                        </p:tgtEl>
                                        <p:attrNameLst>
                                          <p:attrName>ppt_h</p:attrName>
                                        </p:attrNameLst>
                                      </p:cBhvr>
                                      <p:tavLst>
                                        <p:tav tm="0">
                                          <p:val>
                                            <p:strVal val="4*#ppt_h"/>
                                          </p:val>
                                        </p:tav>
                                        <p:tav tm="100000">
                                          <p:val>
                                            <p:strVal val="#ppt_h"/>
                                          </p:val>
                                        </p:tav>
                                      </p:tavLst>
                                    </p:anim>
                                  </p:childTnLst>
                                </p:cTn>
                              </p:par>
                              <p:par>
                                <p:cTn id="123" presetID="23" presetClass="entr" presetSubtype="32" fill="hold"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p:val>
                                            <p:strVal val="4*#ppt_w"/>
                                          </p:val>
                                        </p:tav>
                                        <p:tav tm="100000">
                                          <p:val>
                                            <p:strVal val="#ppt_w"/>
                                          </p:val>
                                        </p:tav>
                                      </p:tavLst>
                                    </p:anim>
                                    <p:anim calcmode="lin" valueType="num">
                                      <p:cBhvr>
                                        <p:cTn id="126" dur="2000" fill="hold"/>
                                        <p:tgtEl>
                                          <p:spTgt spid="9"/>
                                        </p:tgtEl>
                                        <p:attrNameLst>
                                          <p:attrName>ppt_h</p:attrName>
                                        </p:attrNameLst>
                                      </p:cBhvr>
                                      <p:tavLst>
                                        <p:tav tm="0">
                                          <p:val>
                                            <p:strVal val="4*#ppt_h"/>
                                          </p:val>
                                        </p:tav>
                                        <p:tav tm="100000">
                                          <p:val>
                                            <p:strVal val="#ppt_h"/>
                                          </p:val>
                                        </p:tav>
                                      </p:tavLst>
                                    </p:anim>
                                  </p:childTnLst>
                                </p:cTn>
                              </p:par>
                              <p:par>
                                <p:cTn id="127" presetID="23" presetClass="entr" presetSubtype="32" fill="hold"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p:cTn id="129" dur="2000" fill="hold"/>
                                        <p:tgtEl>
                                          <p:spTgt spid="10"/>
                                        </p:tgtEl>
                                        <p:attrNameLst>
                                          <p:attrName>ppt_w</p:attrName>
                                        </p:attrNameLst>
                                      </p:cBhvr>
                                      <p:tavLst>
                                        <p:tav tm="0">
                                          <p:val>
                                            <p:strVal val="4*#ppt_w"/>
                                          </p:val>
                                        </p:tav>
                                        <p:tav tm="100000">
                                          <p:val>
                                            <p:strVal val="#ppt_w"/>
                                          </p:val>
                                        </p:tav>
                                      </p:tavLst>
                                    </p:anim>
                                    <p:anim calcmode="lin" valueType="num">
                                      <p:cBhvr>
                                        <p:cTn id="130" dur="2000" fill="hold"/>
                                        <p:tgtEl>
                                          <p:spTgt spid="10"/>
                                        </p:tgtEl>
                                        <p:attrNameLst>
                                          <p:attrName>ppt_h</p:attrName>
                                        </p:attrNameLst>
                                      </p:cBhvr>
                                      <p:tavLst>
                                        <p:tav tm="0">
                                          <p:val>
                                            <p:strVal val="4*#ppt_h"/>
                                          </p:val>
                                        </p:tav>
                                        <p:tav tm="100000">
                                          <p:val>
                                            <p:strVal val="#ppt_h"/>
                                          </p:val>
                                        </p:tav>
                                      </p:tavLst>
                                    </p:anim>
                                  </p:childTnLst>
                                </p:cTn>
                              </p:par>
                              <p:par>
                                <p:cTn id="131" presetID="23" presetClass="entr" presetSubtype="32" fill="hold"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2000" fill="hold"/>
                                        <p:tgtEl>
                                          <p:spTgt spid="11"/>
                                        </p:tgtEl>
                                        <p:attrNameLst>
                                          <p:attrName>ppt_w</p:attrName>
                                        </p:attrNameLst>
                                      </p:cBhvr>
                                      <p:tavLst>
                                        <p:tav tm="0">
                                          <p:val>
                                            <p:strVal val="4*#ppt_w"/>
                                          </p:val>
                                        </p:tav>
                                        <p:tav tm="100000">
                                          <p:val>
                                            <p:strVal val="#ppt_w"/>
                                          </p:val>
                                        </p:tav>
                                      </p:tavLst>
                                    </p:anim>
                                    <p:anim calcmode="lin" valueType="num">
                                      <p:cBhvr>
                                        <p:cTn id="134" dur="2000" fill="hold"/>
                                        <p:tgtEl>
                                          <p:spTgt spid="11"/>
                                        </p:tgtEl>
                                        <p:attrNameLst>
                                          <p:attrName>ppt_h</p:attrName>
                                        </p:attrNameLst>
                                      </p:cBhvr>
                                      <p:tavLst>
                                        <p:tav tm="0">
                                          <p:val>
                                            <p:strVal val="4*#ppt_h"/>
                                          </p:val>
                                        </p:tav>
                                        <p:tav tm="100000">
                                          <p:val>
                                            <p:strVal val="#ppt_h"/>
                                          </p:val>
                                        </p:tav>
                                      </p:tavLst>
                                    </p:anim>
                                  </p:childTnLst>
                                </p:cTn>
                              </p:par>
                              <p:par>
                                <p:cTn id="135" presetID="23" presetClass="entr" presetSubtype="32" fill="hold"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2000" fill="hold"/>
                                        <p:tgtEl>
                                          <p:spTgt spid="12"/>
                                        </p:tgtEl>
                                        <p:attrNameLst>
                                          <p:attrName>ppt_w</p:attrName>
                                        </p:attrNameLst>
                                      </p:cBhvr>
                                      <p:tavLst>
                                        <p:tav tm="0">
                                          <p:val>
                                            <p:strVal val="4*#ppt_w"/>
                                          </p:val>
                                        </p:tav>
                                        <p:tav tm="100000">
                                          <p:val>
                                            <p:strVal val="#ppt_w"/>
                                          </p:val>
                                        </p:tav>
                                      </p:tavLst>
                                    </p:anim>
                                    <p:anim calcmode="lin" valueType="num">
                                      <p:cBhvr>
                                        <p:cTn id="138" dur="2000" fill="hold"/>
                                        <p:tgtEl>
                                          <p:spTgt spid="12"/>
                                        </p:tgtEl>
                                        <p:attrNameLst>
                                          <p:attrName>ppt_h</p:attrName>
                                        </p:attrNameLst>
                                      </p:cBhvr>
                                      <p:tavLst>
                                        <p:tav tm="0">
                                          <p:val>
                                            <p:strVal val="4*#ppt_h"/>
                                          </p:val>
                                        </p:tav>
                                        <p:tav tm="100000">
                                          <p:val>
                                            <p:strVal val="#ppt_h"/>
                                          </p:val>
                                        </p:tav>
                                      </p:tavLst>
                                    </p:anim>
                                  </p:childTnLst>
                                </p:cTn>
                              </p:par>
                              <p:par>
                                <p:cTn id="139" presetID="23" presetClass="entr" presetSubtype="32" fill="hold"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2000" fill="hold"/>
                                        <p:tgtEl>
                                          <p:spTgt spid="13"/>
                                        </p:tgtEl>
                                        <p:attrNameLst>
                                          <p:attrName>ppt_w</p:attrName>
                                        </p:attrNameLst>
                                      </p:cBhvr>
                                      <p:tavLst>
                                        <p:tav tm="0">
                                          <p:val>
                                            <p:strVal val="4*#ppt_w"/>
                                          </p:val>
                                        </p:tav>
                                        <p:tav tm="100000">
                                          <p:val>
                                            <p:strVal val="#ppt_w"/>
                                          </p:val>
                                        </p:tav>
                                      </p:tavLst>
                                    </p:anim>
                                    <p:anim calcmode="lin" valueType="num">
                                      <p:cBhvr>
                                        <p:cTn id="142" dur="2000" fill="hold"/>
                                        <p:tgtEl>
                                          <p:spTgt spid="13"/>
                                        </p:tgtEl>
                                        <p:attrNameLst>
                                          <p:attrName>ppt_h</p:attrName>
                                        </p:attrNameLst>
                                      </p:cBhvr>
                                      <p:tavLst>
                                        <p:tav tm="0">
                                          <p:val>
                                            <p:strVal val="4*#ppt_h"/>
                                          </p:val>
                                        </p:tav>
                                        <p:tav tm="100000">
                                          <p:val>
                                            <p:strVal val="#ppt_h"/>
                                          </p:val>
                                        </p:tav>
                                      </p:tavLst>
                                    </p:anim>
                                  </p:childTnLst>
                                </p:cTn>
                              </p:par>
                              <p:par>
                                <p:cTn id="143" presetID="23" presetClass="entr" presetSubtype="32" fill="hold"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p:val>
                                            <p:strVal val="4*#ppt_w"/>
                                          </p:val>
                                        </p:tav>
                                        <p:tav tm="100000">
                                          <p:val>
                                            <p:strVal val="#ppt_w"/>
                                          </p:val>
                                        </p:tav>
                                      </p:tavLst>
                                    </p:anim>
                                    <p:anim calcmode="lin" valueType="num">
                                      <p:cBhvr>
                                        <p:cTn id="146" dur="2000" fill="hold"/>
                                        <p:tgtEl>
                                          <p:spTgt spid="14"/>
                                        </p:tgtEl>
                                        <p:attrNameLst>
                                          <p:attrName>ppt_h</p:attrName>
                                        </p:attrNameLst>
                                      </p:cBhvr>
                                      <p:tavLst>
                                        <p:tav tm="0">
                                          <p:val>
                                            <p:strVal val="4*#ppt_h"/>
                                          </p:val>
                                        </p:tav>
                                        <p:tav tm="100000">
                                          <p:val>
                                            <p:strVal val="#ppt_h"/>
                                          </p:val>
                                        </p:tav>
                                      </p:tavLst>
                                    </p:anim>
                                  </p:childTnLst>
                                </p:cTn>
                              </p:par>
                              <p:par>
                                <p:cTn id="147" presetID="23" presetClass="entr" presetSubtype="32" fill="hold"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2000" fill="hold"/>
                                        <p:tgtEl>
                                          <p:spTgt spid="15"/>
                                        </p:tgtEl>
                                        <p:attrNameLst>
                                          <p:attrName>ppt_w</p:attrName>
                                        </p:attrNameLst>
                                      </p:cBhvr>
                                      <p:tavLst>
                                        <p:tav tm="0">
                                          <p:val>
                                            <p:strVal val="4*#ppt_w"/>
                                          </p:val>
                                        </p:tav>
                                        <p:tav tm="100000">
                                          <p:val>
                                            <p:strVal val="#ppt_w"/>
                                          </p:val>
                                        </p:tav>
                                      </p:tavLst>
                                    </p:anim>
                                    <p:anim calcmode="lin" valueType="num">
                                      <p:cBhvr>
                                        <p:cTn id="150" dur="2000" fill="hold"/>
                                        <p:tgtEl>
                                          <p:spTgt spid="15"/>
                                        </p:tgtEl>
                                        <p:attrNameLst>
                                          <p:attrName>ppt_h</p:attrName>
                                        </p:attrNameLst>
                                      </p:cBhvr>
                                      <p:tavLst>
                                        <p:tav tm="0">
                                          <p:val>
                                            <p:strVal val="4*#ppt_h"/>
                                          </p:val>
                                        </p:tav>
                                        <p:tav tm="100000">
                                          <p:val>
                                            <p:strVal val="#ppt_h"/>
                                          </p:val>
                                        </p:tav>
                                      </p:tavLst>
                                    </p:anim>
                                  </p:childTnLst>
                                </p:cTn>
                              </p:par>
                              <p:par>
                                <p:cTn id="151" presetID="23" presetClass="entr" presetSubtype="32" fill="hold"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p:cTn id="153" dur="2000" fill="hold"/>
                                        <p:tgtEl>
                                          <p:spTgt spid="16"/>
                                        </p:tgtEl>
                                        <p:attrNameLst>
                                          <p:attrName>ppt_w</p:attrName>
                                        </p:attrNameLst>
                                      </p:cBhvr>
                                      <p:tavLst>
                                        <p:tav tm="0">
                                          <p:val>
                                            <p:strVal val="4*#ppt_w"/>
                                          </p:val>
                                        </p:tav>
                                        <p:tav tm="100000">
                                          <p:val>
                                            <p:strVal val="#ppt_w"/>
                                          </p:val>
                                        </p:tav>
                                      </p:tavLst>
                                    </p:anim>
                                    <p:anim calcmode="lin" valueType="num">
                                      <p:cBhvr>
                                        <p:cTn id="154" dur="2000" fill="hold"/>
                                        <p:tgtEl>
                                          <p:spTgt spid="16"/>
                                        </p:tgtEl>
                                        <p:attrNameLst>
                                          <p:attrName>ppt_h</p:attrName>
                                        </p:attrNameLst>
                                      </p:cBhvr>
                                      <p:tavLst>
                                        <p:tav tm="0">
                                          <p:val>
                                            <p:strVal val="4*#ppt_h"/>
                                          </p:val>
                                        </p:tav>
                                        <p:tav tm="100000">
                                          <p:val>
                                            <p:strVal val="#ppt_h"/>
                                          </p:val>
                                        </p:tav>
                                      </p:tavLst>
                                    </p:anim>
                                  </p:childTnLst>
                                </p:cTn>
                              </p:par>
                              <p:par>
                                <p:cTn id="155" presetID="23" presetClass="entr" presetSubtype="32"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p:cTn id="157" dur="2000" fill="hold"/>
                                        <p:tgtEl>
                                          <p:spTgt spid="17"/>
                                        </p:tgtEl>
                                        <p:attrNameLst>
                                          <p:attrName>ppt_w</p:attrName>
                                        </p:attrNameLst>
                                      </p:cBhvr>
                                      <p:tavLst>
                                        <p:tav tm="0">
                                          <p:val>
                                            <p:strVal val="4*#ppt_w"/>
                                          </p:val>
                                        </p:tav>
                                        <p:tav tm="100000">
                                          <p:val>
                                            <p:strVal val="#ppt_w"/>
                                          </p:val>
                                        </p:tav>
                                      </p:tavLst>
                                    </p:anim>
                                    <p:anim calcmode="lin" valueType="num">
                                      <p:cBhvr>
                                        <p:cTn id="158" dur="2000" fill="hold"/>
                                        <p:tgtEl>
                                          <p:spTgt spid="17"/>
                                        </p:tgtEl>
                                        <p:attrNameLst>
                                          <p:attrName>ppt_h</p:attrName>
                                        </p:attrNameLst>
                                      </p:cBhvr>
                                      <p:tavLst>
                                        <p:tav tm="0">
                                          <p:val>
                                            <p:strVal val="4*#ppt_h"/>
                                          </p:val>
                                        </p:tav>
                                        <p:tav tm="100000">
                                          <p:val>
                                            <p:strVal val="#ppt_h"/>
                                          </p:val>
                                        </p:tav>
                                      </p:tavLst>
                                    </p:anim>
                                  </p:childTnLst>
                                </p:cTn>
                              </p:par>
                              <p:par>
                                <p:cTn id="159" presetID="23" presetClass="entr" presetSubtype="32" fill="hold"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p:cTn id="161" dur="2000" fill="hold"/>
                                        <p:tgtEl>
                                          <p:spTgt spid="18"/>
                                        </p:tgtEl>
                                        <p:attrNameLst>
                                          <p:attrName>ppt_w</p:attrName>
                                        </p:attrNameLst>
                                      </p:cBhvr>
                                      <p:tavLst>
                                        <p:tav tm="0">
                                          <p:val>
                                            <p:strVal val="4*#ppt_w"/>
                                          </p:val>
                                        </p:tav>
                                        <p:tav tm="100000">
                                          <p:val>
                                            <p:strVal val="#ppt_w"/>
                                          </p:val>
                                        </p:tav>
                                      </p:tavLst>
                                    </p:anim>
                                    <p:anim calcmode="lin" valueType="num">
                                      <p:cBhvr>
                                        <p:cTn id="162" dur="2000" fill="hold"/>
                                        <p:tgtEl>
                                          <p:spTgt spid="18"/>
                                        </p:tgtEl>
                                        <p:attrNameLst>
                                          <p:attrName>ppt_h</p:attrName>
                                        </p:attrNameLst>
                                      </p:cBhvr>
                                      <p:tavLst>
                                        <p:tav tm="0">
                                          <p:val>
                                            <p:strVal val="4*#ppt_h"/>
                                          </p:val>
                                        </p:tav>
                                        <p:tav tm="100000">
                                          <p:val>
                                            <p:strVal val="#ppt_h"/>
                                          </p:val>
                                        </p:tav>
                                      </p:tavLst>
                                    </p:anim>
                                  </p:childTnLst>
                                </p:cTn>
                              </p:par>
                              <p:par>
                                <p:cTn id="163" presetID="23" presetClass="entr" presetSubtype="32" fill="hold"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p:cTn id="165" dur="2000" fill="hold"/>
                                        <p:tgtEl>
                                          <p:spTgt spid="19"/>
                                        </p:tgtEl>
                                        <p:attrNameLst>
                                          <p:attrName>ppt_w</p:attrName>
                                        </p:attrNameLst>
                                      </p:cBhvr>
                                      <p:tavLst>
                                        <p:tav tm="0">
                                          <p:val>
                                            <p:strVal val="4*#ppt_w"/>
                                          </p:val>
                                        </p:tav>
                                        <p:tav tm="100000">
                                          <p:val>
                                            <p:strVal val="#ppt_w"/>
                                          </p:val>
                                        </p:tav>
                                      </p:tavLst>
                                    </p:anim>
                                    <p:anim calcmode="lin" valueType="num">
                                      <p:cBhvr>
                                        <p:cTn id="166" dur="2000" fill="hold"/>
                                        <p:tgtEl>
                                          <p:spTgt spid="19"/>
                                        </p:tgtEl>
                                        <p:attrNameLst>
                                          <p:attrName>ppt_h</p:attrName>
                                        </p:attrNameLst>
                                      </p:cBhvr>
                                      <p:tavLst>
                                        <p:tav tm="0">
                                          <p:val>
                                            <p:strVal val="4*#ppt_h"/>
                                          </p:val>
                                        </p:tav>
                                        <p:tav tm="100000">
                                          <p:val>
                                            <p:strVal val="#ppt_h"/>
                                          </p:val>
                                        </p:tav>
                                      </p:tavLst>
                                    </p:anim>
                                  </p:childTnLst>
                                </p:cTn>
                              </p:par>
                              <p:par>
                                <p:cTn id="167" presetID="23" presetClass="entr" presetSubtype="32" fill="hold"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2000" fill="hold"/>
                                        <p:tgtEl>
                                          <p:spTgt spid="20"/>
                                        </p:tgtEl>
                                        <p:attrNameLst>
                                          <p:attrName>ppt_w</p:attrName>
                                        </p:attrNameLst>
                                      </p:cBhvr>
                                      <p:tavLst>
                                        <p:tav tm="0">
                                          <p:val>
                                            <p:strVal val="4*#ppt_w"/>
                                          </p:val>
                                        </p:tav>
                                        <p:tav tm="100000">
                                          <p:val>
                                            <p:strVal val="#ppt_w"/>
                                          </p:val>
                                        </p:tav>
                                      </p:tavLst>
                                    </p:anim>
                                    <p:anim calcmode="lin" valueType="num">
                                      <p:cBhvr>
                                        <p:cTn id="170" dur="2000" fill="hold"/>
                                        <p:tgtEl>
                                          <p:spTgt spid="20"/>
                                        </p:tgtEl>
                                        <p:attrNameLst>
                                          <p:attrName>ppt_h</p:attrName>
                                        </p:attrNameLst>
                                      </p:cBhvr>
                                      <p:tavLst>
                                        <p:tav tm="0">
                                          <p:val>
                                            <p:strVal val="4*#ppt_h"/>
                                          </p:val>
                                        </p:tav>
                                        <p:tav tm="100000">
                                          <p:val>
                                            <p:strVal val="#ppt_h"/>
                                          </p:val>
                                        </p:tav>
                                      </p:tavLst>
                                    </p:anim>
                                  </p:childTnLst>
                                </p:cTn>
                              </p:par>
                              <p:par>
                                <p:cTn id="171" presetID="23" presetClass="entr" presetSubtype="32" fill="hold"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p:cTn id="173" dur="2000" fill="hold"/>
                                        <p:tgtEl>
                                          <p:spTgt spid="21"/>
                                        </p:tgtEl>
                                        <p:attrNameLst>
                                          <p:attrName>ppt_w</p:attrName>
                                        </p:attrNameLst>
                                      </p:cBhvr>
                                      <p:tavLst>
                                        <p:tav tm="0">
                                          <p:val>
                                            <p:strVal val="4*#ppt_w"/>
                                          </p:val>
                                        </p:tav>
                                        <p:tav tm="100000">
                                          <p:val>
                                            <p:strVal val="#ppt_w"/>
                                          </p:val>
                                        </p:tav>
                                      </p:tavLst>
                                    </p:anim>
                                    <p:anim calcmode="lin" valueType="num">
                                      <p:cBhvr>
                                        <p:cTn id="174" dur="2000" fill="hold"/>
                                        <p:tgtEl>
                                          <p:spTgt spid="21"/>
                                        </p:tgtEl>
                                        <p:attrNameLst>
                                          <p:attrName>ppt_h</p:attrName>
                                        </p:attrNameLst>
                                      </p:cBhvr>
                                      <p:tavLst>
                                        <p:tav tm="0">
                                          <p:val>
                                            <p:strVal val="4*#ppt_h"/>
                                          </p:val>
                                        </p:tav>
                                        <p:tav tm="100000">
                                          <p:val>
                                            <p:strVal val="#ppt_h"/>
                                          </p:val>
                                        </p:tav>
                                      </p:tavLst>
                                    </p:anim>
                                  </p:childTnLst>
                                </p:cTn>
                              </p:par>
                              <p:par>
                                <p:cTn id="175" presetID="23" presetClass="entr" presetSubtype="32" fill="hold" nodeType="withEffect">
                                  <p:stCondLst>
                                    <p:cond delay="0"/>
                                  </p:stCondLst>
                                  <p:childTnLst>
                                    <p:set>
                                      <p:cBhvr>
                                        <p:cTn id="176" dur="1" fill="hold">
                                          <p:stCondLst>
                                            <p:cond delay="0"/>
                                          </p:stCondLst>
                                        </p:cTn>
                                        <p:tgtEl>
                                          <p:spTgt spid="22"/>
                                        </p:tgtEl>
                                        <p:attrNameLst>
                                          <p:attrName>style.visibility</p:attrName>
                                        </p:attrNameLst>
                                      </p:cBhvr>
                                      <p:to>
                                        <p:strVal val="visible"/>
                                      </p:to>
                                    </p:set>
                                    <p:anim calcmode="lin" valueType="num">
                                      <p:cBhvr>
                                        <p:cTn id="177" dur="2000" fill="hold"/>
                                        <p:tgtEl>
                                          <p:spTgt spid="22"/>
                                        </p:tgtEl>
                                        <p:attrNameLst>
                                          <p:attrName>ppt_w</p:attrName>
                                        </p:attrNameLst>
                                      </p:cBhvr>
                                      <p:tavLst>
                                        <p:tav tm="0">
                                          <p:val>
                                            <p:strVal val="4*#ppt_w"/>
                                          </p:val>
                                        </p:tav>
                                        <p:tav tm="100000">
                                          <p:val>
                                            <p:strVal val="#ppt_w"/>
                                          </p:val>
                                        </p:tav>
                                      </p:tavLst>
                                    </p:anim>
                                    <p:anim calcmode="lin" valueType="num">
                                      <p:cBhvr>
                                        <p:cTn id="178" dur="2000" fill="hold"/>
                                        <p:tgtEl>
                                          <p:spTgt spid="22"/>
                                        </p:tgtEl>
                                        <p:attrNameLst>
                                          <p:attrName>ppt_h</p:attrName>
                                        </p:attrNameLst>
                                      </p:cBhvr>
                                      <p:tavLst>
                                        <p:tav tm="0">
                                          <p:val>
                                            <p:strVal val="4*#ppt_h"/>
                                          </p:val>
                                        </p:tav>
                                        <p:tav tm="100000">
                                          <p:val>
                                            <p:strVal val="#ppt_h"/>
                                          </p:val>
                                        </p:tav>
                                      </p:tavLst>
                                    </p:anim>
                                  </p:childTnLst>
                                </p:cTn>
                              </p:par>
                              <p:par>
                                <p:cTn id="179" presetID="23" presetClass="entr" presetSubtype="32" fill="hold"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2000" fill="hold"/>
                                        <p:tgtEl>
                                          <p:spTgt spid="23"/>
                                        </p:tgtEl>
                                        <p:attrNameLst>
                                          <p:attrName>ppt_w</p:attrName>
                                        </p:attrNameLst>
                                      </p:cBhvr>
                                      <p:tavLst>
                                        <p:tav tm="0">
                                          <p:val>
                                            <p:strVal val="4*#ppt_w"/>
                                          </p:val>
                                        </p:tav>
                                        <p:tav tm="100000">
                                          <p:val>
                                            <p:strVal val="#ppt_w"/>
                                          </p:val>
                                        </p:tav>
                                      </p:tavLst>
                                    </p:anim>
                                    <p:anim calcmode="lin" valueType="num">
                                      <p:cBhvr>
                                        <p:cTn id="182" dur="2000" fill="hold"/>
                                        <p:tgtEl>
                                          <p:spTgt spid="23"/>
                                        </p:tgtEl>
                                        <p:attrNameLst>
                                          <p:attrName>ppt_h</p:attrName>
                                        </p:attrNameLst>
                                      </p:cBhvr>
                                      <p:tavLst>
                                        <p:tav tm="0">
                                          <p:val>
                                            <p:strVal val="4*#ppt_h"/>
                                          </p:val>
                                        </p:tav>
                                        <p:tav tm="100000">
                                          <p:val>
                                            <p:strVal val="#ppt_h"/>
                                          </p:val>
                                        </p:tav>
                                      </p:tavLst>
                                    </p:anim>
                                  </p:childTnLst>
                                </p:cTn>
                              </p:par>
                              <p:par>
                                <p:cTn id="183" presetID="23" presetClass="entr" presetSubtype="32" fill="hold" nodeType="withEffect">
                                  <p:stCondLst>
                                    <p:cond delay="0"/>
                                  </p:stCondLst>
                                  <p:childTnLst>
                                    <p:set>
                                      <p:cBhvr>
                                        <p:cTn id="184" dur="1" fill="hold">
                                          <p:stCondLst>
                                            <p:cond delay="0"/>
                                          </p:stCondLst>
                                        </p:cTn>
                                        <p:tgtEl>
                                          <p:spTgt spid="24"/>
                                        </p:tgtEl>
                                        <p:attrNameLst>
                                          <p:attrName>style.visibility</p:attrName>
                                        </p:attrNameLst>
                                      </p:cBhvr>
                                      <p:to>
                                        <p:strVal val="visible"/>
                                      </p:to>
                                    </p:set>
                                    <p:anim calcmode="lin" valueType="num">
                                      <p:cBhvr>
                                        <p:cTn id="185" dur="2000" fill="hold"/>
                                        <p:tgtEl>
                                          <p:spTgt spid="24"/>
                                        </p:tgtEl>
                                        <p:attrNameLst>
                                          <p:attrName>ppt_w</p:attrName>
                                        </p:attrNameLst>
                                      </p:cBhvr>
                                      <p:tavLst>
                                        <p:tav tm="0">
                                          <p:val>
                                            <p:strVal val="4*#ppt_w"/>
                                          </p:val>
                                        </p:tav>
                                        <p:tav tm="100000">
                                          <p:val>
                                            <p:strVal val="#ppt_w"/>
                                          </p:val>
                                        </p:tav>
                                      </p:tavLst>
                                    </p:anim>
                                    <p:anim calcmode="lin" valueType="num">
                                      <p:cBhvr>
                                        <p:cTn id="186" dur="2000" fill="hold"/>
                                        <p:tgtEl>
                                          <p:spTgt spid="24"/>
                                        </p:tgtEl>
                                        <p:attrNameLst>
                                          <p:attrName>ppt_h</p:attrName>
                                        </p:attrNameLst>
                                      </p:cBhvr>
                                      <p:tavLst>
                                        <p:tav tm="0">
                                          <p:val>
                                            <p:strVal val="4*#ppt_h"/>
                                          </p:val>
                                        </p:tav>
                                        <p:tav tm="100000">
                                          <p:val>
                                            <p:strVal val="#ppt_h"/>
                                          </p:val>
                                        </p:tav>
                                      </p:tavLst>
                                    </p:anim>
                                  </p:childTnLst>
                                </p:cTn>
                              </p:par>
                              <p:par>
                                <p:cTn id="187" presetID="23" presetClass="entr" presetSubtype="32" fill="hold"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p:cTn id="189" dur="2000" fill="hold"/>
                                        <p:tgtEl>
                                          <p:spTgt spid="25"/>
                                        </p:tgtEl>
                                        <p:attrNameLst>
                                          <p:attrName>ppt_w</p:attrName>
                                        </p:attrNameLst>
                                      </p:cBhvr>
                                      <p:tavLst>
                                        <p:tav tm="0">
                                          <p:val>
                                            <p:strVal val="4*#ppt_w"/>
                                          </p:val>
                                        </p:tav>
                                        <p:tav tm="100000">
                                          <p:val>
                                            <p:strVal val="#ppt_w"/>
                                          </p:val>
                                        </p:tav>
                                      </p:tavLst>
                                    </p:anim>
                                    <p:anim calcmode="lin" valueType="num">
                                      <p:cBhvr>
                                        <p:cTn id="190" dur="2000" fill="hold"/>
                                        <p:tgtEl>
                                          <p:spTgt spid="25"/>
                                        </p:tgtEl>
                                        <p:attrNameLst>
                                          <p:attrName>ppt_h</p:attrName>
                                        </p:attrNameLst>
                                      </p:cBhvr>
                                      <p:tavLst>
                                        <p:tav tm="0">
                                          <p:val>
                                            <p:strVal val="4*#ppt_h"/>
                                          </p:val>
                                        </p:tav>
                                        <p:tav tm="100000">
                                          <p:val>
                                            <p:strVal val="#ppt_h"/>
                                          </p:val>
                                        </p:tav>
                                      </p:tavLst>
                                    </p:anim>
                                  </p:childTnLst>
                                </p:cTn>
                              </p:par>
                              <p:par>
                                <p:cTn id="191" presetID="23" presetClass="entr" presetSubtype="32" fill="hold"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p:cTn id="193" dur="2000" fill="hold"/>
                                        <p:tgtEl>
                                          <p:spTgt spid="26"/>
                                        </p:tgtEl>
                                        <p:attrNameLst>
                                          <p:attrName>ppt_w</p:attrName>
                                        </p:attrNameLst>
                                      </p:cBhvr>
                                      <p:tavLst>
                                        <p:tav tm="0">
                                          <p:val>
                                            <p:strVal val="4*#ppt_w"/>
                                          </p:val>
                                        </p:tav>
                                        <p:tav tm="100000">
                                          <p:val>
                                            <p:strVal val="#ppt_w"/>
                                          </p:val>
                                        </p:tav>
                                      </p:tavLst>
                                    </p:anim>
                                    <p:anim calcmode="lin" valueType="num">
                                      <p:cBhvr>
                                        <p:cTn id="194" dur="2000" fill="hold"/>
                                        <p:tgtEl>
                                          <p:spTgt spid="26"/>
                                        </p:tgtEl>
                                        <p:attrNameLst>
                                          <p:attrName>ppt_h</p:attrName>
                                        </p:attrNameLst>
                                      </p:cBhvr>
                                      <p:tavLst>
                                        <p:tav tm="0">
                                          <p:val>
                                            <p:strVal val="4*#ppt_h"/>
                                          </p:val>
                                        </p:tav>
                                        <p:tav tm="100000">
                                          <p:val>
                                            <p:strVal val="#ppt_h"/>
                                          </p:val>
                                        </p:tav>
                                      </p:tavLst>
                                    </p:anim>
                                  </p:childTnLst>
                                </p:cTn>
                              </p:par>
                              <p:par>
                                <p:cTn id="195" presetID="23" presetClass="entr" presetSubtype="32" fill="hold"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p:cTn id="197" dur="2000" fill="hold"/>
                                        <p:tgtEl>
                                          <p:spTgt spid="27"/>
                                        </p:tgtEl>
                                        <p:attrNameLst>
                                          <p:attrName>ppt_w</p:attrName>
                                        </p:attrNameLst>
                                      </p:cBhvr>
                                      <p:tavLst>
                                        <p:tav tm="0">
                                          <p:val>
                                            <p:strVal val="4*#ppt_w"/>
                                          </p:val>
                                        </p:tav>
                                        <p:tav tm="100000">
                                          <p:val>
                                            <p:strVal val="#ppt_w"/>
                                          </p:val>
                                        </p:tav>
                                      </p:tavLst>
                                    </p:anim>
                                    <p:anim calcmode="lin" valueType="num">
                                      <p:cBhvr>
                                        <p:cTn id="198" dur="2000" fill="hold"/>
                                        <p:tgtEl>
                                          <p:spTgt spid="27"/>
                                        </p:tgtEl>
                                        <p:attrNameLst>
                                          <p:attrName>ppt_h</p:attrName>
                                        </p:attrNameLst>
                                      </p:cBhvr>
                                      <p:tavLst>
                                        <p:tav tm="0">
                                          <p:val>
                                            <p:strVal val="4*#ppt_h"/>
                                          </p:val>
                                        </p:tav>
                                        <p:tav tm="100000">
                                          <p:val>
                                            <p:strVal val="#ppt_h"/>
                                          </p:val>
                                        </p:tav>
                                      </p:tavLst>
                                    </p:anim>
                                  </p:childTnLst>
                                </p:cTn>
                              </p:par>
                              <p:par>
                                <p:cTn id="199" presetID="23" presetClass="entr" presetSubtype="32" fill="hold" nodeType="withEffect">
                                  <p:stCondLst>
                                    <p:cond delay="0"/>
                                  </p:stCondLst>
                                  <p:childTnLst>
                                    <p:set>
                                      <p:cBhvr>
                                        <p:cTn id="200" dur="1" fill="hold">
                                          <p:stCondLst>
                                            <p:cond delay="0"/>
                                          </p:stCondLst>
                                        </p:cTn>
                                        <p:tgtEl>
                                          <p:spTgt spid="28"/>
                                        </p:tgtEl>
                                        <p:attrNameLst>
                                          <p:attrName>style.visibility</p:attrName>
                                        </p:attrNameLst>
                                      </p:cBhvr>
                                      <p:to>
                                        <p:strVal val="visible"/>
                                      </p:to>
                                    </p:set>
                                    <p:anim calcmode="lin" valueType="num">
                                      <p:cBhvr>
                                        <p:cTn id="201" dur="2000" fill="hold"/>
                                        <p:tgtEl>
                                          <p:spTgt spid="28"/>
                                        </p:tgtEl>
                                        <p:attrNameLst>
                                          <p:attrName>ppt_w</p:attrName>
                                        </p:attrNameLst>
                                      </p:cBhvr>
                                      <p:tavLst>
                                        <p:tav tm="0">
                                          <p:val>
                                            <p:strVal val="4*#ppt_w"/>
                                          </p:val>
                                        </p:tav>
                                        <p:tav tm="100000">
                                          <p:val>
                                            <p:strVal val="#ppt_w"/>
                                          </p:val>
                                        </p:tav>
                                      </p:tavLst>
                                    </p:anim>
                                    <p:anim calcmode="lin" valueType="num">
                                      <p:cBhvr>
                                        <p:cTn id="202" dur="2000" fill="hold"/>
                                        <p:tgtEl>
                                          <p:spTgt spid="28"/>
                                        </p:tgtEl>
                                        <p:attrNameLst>
                                          <p:attrName>ppt_h</p:attrName>
                                        </p:attrNameLst>
                                      </p:cBhvr>
                                      <p:tavLst>
                                        <p:tav tm="0">
                                          <p:val>
                                            <p:strVal val="4*#ppt_h"/>
                                          </p:val>
                                        </p:tav>
                                        <p:tav tm="100000">
                                          <p:val>
                                            <p:strVal val="#ppt_h"/>
                                          </p:val>
                                        </p:tav>
                                      </p:tavLst>
                                    </p:anim>
                                  </p:childTnLst>
                                </p:cTn>
                              </p:par>
                              <p:par>
                                <p:cTn id="203" presetID="23" presetClass="entr" presetSubtype="32" fill="hold" nodeType="withEffect">
                                  <p:stCondLst>
                                    <p:cond delay="0"/>
                                  </p:stCondLst>
                                  <p:childTnLst>
                                    <p:set>
                                      <p:cBhvr>
                                        <p:cTn id="204" dur="1" fill="hold">
                                          <p:stCondLst>
                                            <p:cond delay="0"/>
                                          </p:stCondLst>
                                        </p:cTn>
                                        <p:tgtEl>
                                          <p:spTgt spid="29"/>
                                        </p:tgtEl>
                                        <p:attrNameLst>
                                          <p:attrName>style.visibility</p:attrName>
                                        </p:attrNameLst>
                                      </p:cBhvr>
                                      <p:to>
                                        <p:strVal val="visible"/>
                                      </p:to>
                                    </p:set>
                                    <p:anim calcmode="lin" valueType="num">
                                      <p:cBhvr>
                                        <p:cTn id="205" dur="2000" fill="hold"/>
                                        <p:tgtEl>
                                          <p:spTgt spid="29"/>
                                        </p:tgtEl>
                                        <p:attrNameLst>
                                          <p:attrName>ppt_w</p:attrName>
                                        </p:attrNameLst>
                                      </p:cBhvr>
                                      <p:tavLst>
                                        <p:tav tm="0">
                                          <p:val>
                                            <p:strVal val="4*#ppt_w"/>
                                          </p:val>
                                        </p:tav>
                                        <p:tav tm="100000">
                                          <p:val>
                                            <p:strVal val="#ppt_w"/>
                                          </p:val>
                                        </p:tav>
                                      </p:tavLst>
                                    </p:anim>
                                    <p:anim calcmode="lin" valueType="num">
                                      <p:cBhvr>
                                        <p:cTn id="206" dur="2000" fill="hold"/>
                                        <p:tgtEl>
                                          <p:spTgt spid="29"/>
                                        </p:tgtEl>
                                        <p:attrNameLst>
                                          <p:attrName>ppt_h</p:attrName>
                                        </p:attrNameLst>
                                      </p:cBhvr>
                                      <p:tavLst>
                                        <p:tav tm="0">
                                          <p:val>
                                            <p:strVal val="4*#ppt_h"/>
                                          </p:val>
                                        </p:tav>
                                        <p:tav tm="100000">
                                          <p:val>
                                            <p:strVal val="#ppt_h"/>
                                          </p:val>
                                        </p:tav>
                                      </p:tavLst>
                                    </p:anim>
                                  </p:childTnLst>
                                </p:cTn>
                              </p:par>
                              <p:par>
                                <p:cTn id="207" presetID="23" presetClass="entr" presetSubtype="32" fill="hold" nodeType="withEffect">
                                  <p:stCondLst>
                                    <p:cond delay="0"/>
                                  </p:stCondLst>
                                  <p:childTnLst>
                                    <p:set>
                                      <p:cBhvr>
                                        <p:cTn id="208" dur="1" fill="hold">
                                          <p:stCondLst>
                                            <p:cond delay="0"/>
                                          </p:stCondLst>
                                        </p:cTn>
                                        <p:tgtEl>
                                          <p:spTgt spid="30"/>
                                        </p:tgtEl>
                                        <p:attrNameLst>
                                          <p:attrName>style.visibility</p:attrName>
                                        </p:attrNameLst>
                                      </p:cBhvr>
                                      <p:to>
                                        <p:strVal val="visible"/>
                                      </p:to>
                                    </p:set>
                                    <p:anim calcmode="lin" valueType="num">
                                      <p:cBhvr>
                                        <p:cTn id="209" dur="2000" fill="hold"/>
                                        <p:tgtEl>
                                          <p:spTgt spid="30"/>
                                        </p:tgtEl>
                                        <p:attrNameLst>
                                          <p:attrName>ppt_w</p:attrName>
                                        </p:attrNameLst>
                                      </p:cBhvr>
                                      <p:tavLst>
                                        <p:tav tm="0">
                                          <p:val>
                                            <p:strVal val="4*#ppt_w"/>
                                          </p:val>
                                        </p:tav>
                                        <p:tav tm="100000">
                                          <p:val>
                                            <p:strVal val="#ppt_w"/>
                                          </p:val>
                                        </p:tav>
                                      </p:tavLst>
                                    </p:anim>
                                    <p:anim calcmode="lin" valueType="num">
                                      <p:cBhvr>
                                        <p:cTn id="210" dur="2000" fill="hold"/>
                                        <p:tgtEl>
                                          <p:spTgt spid="30"/>
                                        </p:tgtEl>
                                        <p:attrNameLst>
                                          <p:attrName>ppt_h</p:attrName>
                                        </p:attrNameLst>
                                      </p:cBhvr>
                                      <p:tavLst>
                                        <p:tav tm="0">
                                          <p:val>
                                            <p:strVal val="4*#ppt_h"/>
                                          </p:val>
                                        </p:tav>
                                        <p:tav tm="100000">
                                          <p:val>
                                            <p:strVal val="#ppt_h"/>
                                          </p:val>
                                        </p:tav>
                                      </p:tavLst>
                                    </p:anim>
                                  </p:childTnLst>
                                </p:cTn>
                              </p:par>
                              <p:par>
                                <p:cTn id="211" presetID="23" presetClass="entr" presetSubtype="32" fill="hold" nodeType="withEffect">
                                  <p:stCondLst>
                                    <p:cond delay="0"/>
                                  </p:stCondLst>
                                  <p:childTnLst>
                                    <p:set>
                                      <p:cBhvr>
                                        <p:cTn id="212" dur="1" fill="hold">
                                          <p:stCondLst>
                                            <p:cond delay="0"/>
                                          </p:stCondLst>
                                        </p:cTn>
                                        <p:tgtEl>
                                          <p:spTgt spid="31"/>
                                        </p:tgtEl>
                                        <p:attrNameLst>
                                          <p:attrName>style.visibility</p:attrName>
                                        </p:attrNameLst>
                                      </p:cBhvr>
                                      <p:to>
                                        <p:strVal val="visible"/>
                                      </p:to>
                                    </p:set>
                                    <p:anim calcmode="lin" valueType="num">
                                      <p:cBhvr>
                                        <p:cTn id="213" dur="2000" fill="hold"/>
                                        <p:tgtEl>
                                          <p:spTgt spid="31"/>
                                        </p:tgtEl>
                                        <p:attrNameLst>
                                          <p:attrName>ppt_w</p:attrName>
                                        </p:attrNameLst>
                                      </p:cBhvr>
                                      <p:tavLst>
                                        <p:tav tm="0">
                                          <p:val>
                                            <p:strVal val="4*#ppt_w"/>
                                          </p:val>
                                        </p:tav>
                                        <p:tav tm="100000">
                                          <p:val>
                                            <p:strVal val="#ppt_w"/>
                                          </p:val>
                                        </p:tav>
                                      </p:tavLst>
                                    </p:anim>
                                    <p:anim calcmode="lin" valueType="num">
                                      <p:cBhvr>
                                        <p:cTn id="214" dur="2000" fill="hold"/>
                                        <p:tgtEl>
                                          <p:spTgt spid="31"/>
                                        </p:tgtEl>
                                        <p:attrNameLst>
                                          <p:attrName>ppt_h</p:attrName>
                                        </p:attrNameLst>
                                      </p:cBhvr>
                                      <p:tavLst>
                                        <p:tav tm="0">
                                          <p:val>
                                            <p:strVal val="4*#ppt_h"/>
                                          </p:val>
                                        </p:tav>
                                        <p:tav tm="100000">
                                          <p:val>
                                            <p:strVal val="#ppt_h"/>
                                          </p:val>
                                        </p:tav>
                                      </p:tavLst>
                                    </p:anim>
                                  </p:childTnLst>
                                </p:cTn>
                              </p:par>
                              <p:par>
                                <p:cTn id="215" presetID="8" presetClass="emph" presetSubtype="0" autoRev="1" fill="hold" nodeType="withEffect">
                                  <p:stCondLst>
                                    <p:cond delay="0"/>
                                  </p:stCondLst>
                                  <p:childTnLst>
                                    <p:animRot by="-21600000">
                                      <p:cBhvr>
                                        <p:cTn id="216" dur="2000" fill="hold"/>
                                        <p:tgtEl>
                                          <p:spTgt spid="4"/>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5"/>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6"/>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7"/>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8"/>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9"/>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10"/>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11"/>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12"/>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13"/>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14"/>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15"/>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16"/>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17"/>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18"/>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19"/>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20"/>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21"/>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22"/>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23"/>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24"/>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25"/>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26"/>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27"/>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28"/>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29"/>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30"/>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31"/>
                                        </p:tgtEl>
                                        <p:attrNameLst>
                                          <p:attrName>r</p:attrName>
                                        </p:attrNameLst>
                                      </p:cBhvr>
                                    </p:animRot>
                                  </p:childTnLst>
                                </p:cTn>
                              </p:par>
                            </p:childTnLst>
                          </p:cTn>
                        </p:par>
                        <p:par>
                          <p:cTn id="271" fill="hold">
                            <p:stCondLst>
                              <p:cond delay="4000"/>
                            </p:stCondLst>
                            <p:childTnLst>
                              <p:par>
                                <p:cTn id="272" presetID="23" presetClass="exit" presetSubtype="544" fill="hold" nodeType="afterEffect">
                                  <p:stCondLst>
                                    <p:cond delay="0"/>
                                  </p:stCondLst>
                                  <p:childTnLst>
                                    <p:anim calcmode="lin" valueType="num">
                                      <p:cBhvr>
                                        <p:cTn id="273" dur="2000"/>
                                        <p:tgtEl>
                                          <p:spTgt spid="32"/>
                                        </p:tgtEl>
                                        <p:attrNameLst>
                                          <p:attrName>ppt_w</p:attrName>
                                        </p:attrNameLst>
                                      </p:cBhvr>
                                      <p:tavLst>
                                        <p:tav tm="0">
                                          <p:val>
                                            <p:strVal val="ppt_w"/>
                                          </p:val>
                                        </p:tav>
                                        <p:tav tm="100000">
                                          <p:val>
                                            <p:fltVal val="0"/>
                                          </p:val>
                                        </p:tav>
                                      </p:tavLst>
                                    </p:anim>
                                    <p:anim calcmode="lin" valueType="num">
                                      <p:cBhvr>
                                        <p:cTn id="274" dur="2000"/>
                                        <p:tgtEl>
                                          <p:spTgt spid="32"/>
                                        </p:tgtEl>
                                        <p:attrNameLst>
                                          <p:attrName>ppt_h</p:attrName>
                                        </p:attrNameLst>
                                      </p:cBhvr>
                                      <p:tavLst>
                                        <p:tav tm="0">
                                          <p:val>
                                            <p:strVal val="ppt_h"/>
                                          </p:val>
                                        </p:tav>
                                        <p:tav tm="100000">
                                          <p:val>
                                            <p:fltVal val="0"/>
                                          </p:val>
                                        </p:tav>
                                      </p:tavLst>
                                    </p:anim>
                                    <p:anim calcmode="lin" valueType="num">
                                      <p:cBhvr>
                                        <p:cTn id="275" dur="2000"/>
                                        <p:tgtEl>
                                          <p:spTgt spid="32"/>
                                        </p:tgtEl>
                                        <p:attrNameLst>
                                          <p:attrName>ppt_x</p:attrName>
                                        </p:attrNameLst>
                                      </p:cBhvr>
                                      <p:tavLst>
                                        <p:tav tm="0">
                                          <p:val>
                                            <p:strVal val="ppt_x"/>
                                          </p:val>
                                        </p:tav>
                                        <p:tav tm="100000">
                                          <p:val>
                                            <p:fltVal val="0.5"/>
                                          </p:val>
                                        </p:tav>
                                      </p:tavLst>
                                    </p:anim>
                                    <p:anim calcmode="lin" valueType="num">
                                      <p:cBhvr>
                                        <p:cTn id="276" dur="2000"/>
                                        <p:tgtEl>
                                          <p:spTgt spid="32"/>
                                        </p:tgtEl>
                                        <p:attrNameLst>
                                          <p:attrName>ppt_y</p:attrName>
                                        </p:attrNameLst>
                                      </p:cBhvr>
                                      <p:tavLst>
                                        <p:tav tm="0">
                                          <p:val>
                                            <p:strVal val="ppt_y"/>
                                          </p:val>
                                        </p:tav>
                                        <p:tav tm="100000">
                                          <p:val>
                                            <p:fltVal val="0.5"/>
                                          </p:val>
                                        </p:tav>
                                      </p:tavLst>
                                    </p:anim>
                                    <p:set>
                                      <p:cBhvr>
                                        <p:cTn id="277" dur="1" fill="hold">
                                          <p:stCondLst>
                                            <p:cond delay="1999"/>
                                          </p:stCondLst>
                                        </p:cTn>
                                        <p:tgtEl>
                                          <p:spTgt spid="32"/>
                                        </p:tgtEl>
                                        <p:attrNameLst>
                                          <p:attrName>style.visibility</p:attrName>
                                        </p:attrNameLst>
                                      </p:cBhvr>
                                      <p:to>
                                        <p:strVal val="hidden"/>
                                      </p:to>
                                    </p:set>
                                  </p:childTnLst>
                                </p:cTn>
                              </p:par>
                              <p:par>
                                <p:cTn id="278" presetID="23" presetClass="exit" presetSubtype="544" fill="hold" nodeType="withEffect">
                                  <p:stCondLst>
                                    <p:cond delay="0"/>
                                  </p:stCondLst>
                                  <p:childTnLst>
                                    <p:anim calcmode="lin" valueType="num">
                                      <p:cBhvr>
                                        <p:cTn id="279" dur="2000"/>
                                        <p:tgtEl>
                                          <p:spTgt spid="33"/>
                                        </p:tgtEl>
                                        <p:attrNameLst>
                                          <p:attrName>ppt_w</p:attrName>
                                        </p:attrNameLst>
                                      </p:cBhvr>
                                      <p:tavLst>
                                        <p:tav tm="0">
                                          <p:val>
                                            <p:strVal val="ppt_w"/>
                                          </p:val>
                                        </p:tav>
                                        <p:tav tm="100000">
                                          <p:val>
                                            <p:fltVal val="0"/>
                                          </p:val>
                                        </p:tav>
                                      </p:tavLst>
                                    </p:anim>
                                    <p:anim calcmode="lin" valueType="num">
                                      <p:cBhvr>
                                        <p:cTn id="280" dur="2000"/>
                                        <p:tgtEl>
                                          <p:spTgt spid="33"/>
                                        </p:tgtEl>
                                        <p:attrNameLst>
                                          <p:attrName>ppt_h</p:attrName>
                                        </p:attrNameLst>
                                      </p:cBhvr>
                                      <p:tavLst>
                                        <p:tav tm="0">
                                          <p:val>
                                            <p:strVal val="ppt_h"/>
                                          </p:val>
                                        </p:tav>
                                        <p:tav tm="100000">
                                          <p:val>
                                            <p:fltVal val="0"/>
                                          </p:val>
                                        </p:tav>
                                      </p:tavLst>
                                    </p:anim>
                                    <p:anim calcmode="lin" valueType="num">
                                      <p:cBhvr>
                                        <p:cTn id="281" dur="2000"/>
                                        <p:tgtEl>
                                          <p:spTgt spid="33"/>
                                        </p:tgtEl>
                                        <p:attrNameLst>
                                          <p:attrName>ppt_x</p:attrName>
                                        </p:attrNameLst>
                                      </p:cBhvr>
                                      <p:tavLst>
                                        <p:tav tm="0">
                                          <p:val>
                                            <p:strVal val="ppt_x"/>
                                          </p:val>
                                        </p:tav>
                                        <p:tav tm="100000">
                                          <p:val>
                                            <p:fltVal val="0.5"/>
                                          </p:val>
                                        </p:tav>
                                      </p:tavLst>
                                    </p:anim>
                                    <p:anim calcmode="lin" valueType="num">
                                      <p:cBhvr>
                                        <p:cTn id="282" dur="2000"/>
                                        <p:tgtEl>
                                          <p:spTgt spid="33"/>
                                        </p:tgtEl>
                                        <p:attrNameLst>
                                          <p:attrName>ppt_y</p:attrName>
                                        </p:attrNameLst>
                                      </p:cBhvr>
                                      <p:tavLst>
                                        <p:tav tm="0">
                                          <p:val>
                                            <p:strVal val="ppt_y"/>
                                          </p:val>
                                        </p:tav>
                                        <p:tav tm="100000">
                                          <p:val>
                                            <p:fltVal val="0.5"/>
                                          </p:val>
                                        </p:tav>
                                      </p:tavLst>
                                    </p:anim>
                                    <p:set>
                                      <p:cBhvr>
                                        <p:cTn id="283" dur="1" fill="hold">
                                          <p:stCondLst>
                                            <p:cond delay="1999"/>
                                          </p:stCondLst>
                                        </p:cTn>
                                        <p:tgtEl>
                                          <p:spTgt spid="33"/>
                                        </p:tgtEl>
                                        <p:attrNameLst>
                                          <p:attrName>style.visibility</p:attrName>
                                        </p:attrNameLst>
                                      </p:cBhvr>
                                      <p:to>
                                        <p:strVal val="hidden"/>
                                      </p:to>
                                    </p:set>
                                  </p:childTnLst>
                                </p:cTn>
                              </p:par>
                              <p:par>
                                <p:cTn id="284" presetID="23" presetClass="exit" presetSubtype="544" fill="hold" nodeType="withEffect">
                                  <p:stCondLst>
                                    <p:cond delay="0"/>
                                  </p:stCondLst>
                                  <p:childTnLst>
                                    <p:anim calcmode="lin" valueType="num">
                                      <p:cBhvr>
                                        <p:cTn id="285" dur="2000"/>
                                        <p:tgtEl>
                                          <p:spTgt spid="34"/>
                                        </p:tgtEl>
                                        <p:attrNameLst>
                                          <p:attrName>ppt_w</p:attrName>
                                        </p:attrNameLst>
                                      </p:cBhvr>
                                      <p:tavLst>
                                        <p:tav tm="0">
                                          <p:val>
                                            <p:strVal val="ppt_w"/>
                                          </p:val>
                                        </p:tav>
                                        <p:tav tm="100000">
                                          <p:val>
                                            <p:fltVal val="0"/>
                                          </p:val>
                                        </p:tav>
                                      </p:tavLst>
                                    </p:anim>
                                    <p:anim calcmode="lin" valueType="num">
                                      <p:cBhvr>
                                        <p:cTn id="286" dur="2000"/>
                                        <p:tgtEl>
                                          <p:spTgt spid="34"/>
                                        </p:tgtEl>
                                        <p:attrNameLst>
                                          <p:attrName>ppt_h</p:attrName>
                                        </p:attrNameLst>
                                      </p:cBhvr>
                                      <p:tavLst>
                                        <p:tav tm="0">
                                          <p:val>
                                            <p:strVal val="ppt_h"/>
                                          </p:val>
                                        </p:tav>
                                        <p:tav tm="100000">
                                          <p:val>
                                            <p:fltVal val="0"/>
                                          </p:val>
                                        </p:tav>
                                      </p:tavLst>
                                    </p:anim>
                                    <p:anim calcmode="lin" valueType="num">
                                      <p:cBhvr>
                                        <p:cTn id="287" dur="2000"/>
                                        <p:tgtEl>
                                          <p:spTgt spid="34"/>
                                        </p:tgtEl>
                                        <p:attrNameLst>
                                          <p:attrName>ppt_x</p:attrName>
                                        </p:attrNameLst>
                                      </p:cBhvr>
                                      <p:tavLst>
                                        <p:tav tm="0">
                                          <p:val>
                                            <p:strVal val="ppt_x"/>
                                          </p:val>
                                        </p:tav>
                                        <p:tav tm="100000">
                                          <p:val>
                                            <p:fltVal val="0.5"/>
                                          </p:val>
                                        </p:tav>
                                      </p:tavLst>
                                    </p:anim>
                                    <p:anim calcmode="lin" valueType="num">
                                      <p:cBhvr>
                                        <p:cTn id="288" dur="2000"/>
                                        <p:tgtEl>
                                          <p:spTgt spid="34"/>
                                        </p:tgtEl>
                                        <p:attrNameLst>
                                          <p:attrName>ppt_y</p:attrName>
                                        </p:attrNameLst>
                                      </p:cBhvr>
                                      <p:tavLst>
                                        <p:tav tm="0">
                                          <p:val>
                                            <p:strVal val="ppt_y"/>
                                          </p:val>
                                        </p:tav>
                                        <p:tav tm="100000">
                                          <p:val>
                                            <p:fltVal val="0.5"/>
                                          </p:val>
                                        </p:tav>
                                      </p:tavLst>
                                    </p:anim>
                                    <p:set>
                                      <p:cBhvr>
                                        <p:cTn id="289" dur="1" fill="hold">
                                          <p:stCondLst>
                                            <p:cond delay="1999"/>
                                          </p:stCondLst>
                                        </p:cTn>
                                        <p:tgtEl>
                                          <p:spTgt spid="34"/>
                                        </p:tgtEl>
                                        <p:attrNameLst>
                                          <p:attrName>style.visibility</p:attrName>
                                        </p:attrNameLst>
                                      </p:cBhvr>
                                      <p:to>
                                        <p:strVal val="hidden"/>
                                      </p:to>
                                    </p:set>
                                  </p:childTnLst>
                                </p:cTn>
                              </p:par>
                              <p:par>
                                <p:cTn id="290" presetID="23" presetClass="exit" presetSubtype="544" fill="hold" nodeType="withEffect">
                                  <p:stCondLst>
                                    <p:cond delay="0"/>
                                  </p:stCondLst>
                                  <p:childTnLst>
                                    <p:anim calcmode="lin" valueType="num">
                                      <p:cBhvr>
                                        <p:cTn id="291" dur="2000"/>
                                        <p:tgtEl>
                                          <p:spTgt spid="35"/>
                                        </p:tgtEl>
                                        <p:attrNameLst>
                                          <p:attrName>ppt_w</p:attrName>
                                        </p:attrNameLst>
                                      </p:cBhvr>
                                      <p:tavLst>
                                        <p:tav tm="0">
                                          <p:val>
                                            <p:strVal val="ppt_w"/>
                                          </p:val>
                                        </p:tav>
                                        <p:tav tm="100000">
                                          <p:val>
                                            <p:fltVal val="0"/>
                                          </p:val>
                                        </p:tav>
                                      </p:tavLst>
                                    </p:anim>
                                    <p:anim calcmode="lin" valueType="num">
                                      <p:cBhvr>
                                        <p:cTn id="292" dur="2000"/>
                                        <p:tgtEl>
                                          <p:spTgt spid="35"/>
                                        </p:tgtEl>
                                        <p:attrNameLst>
                                          <p:attrName>ppt_h</p:attrName>
                                        </p:attrNameLst>
                                      </p:cBhvr>
                                      <p:tavLst>
                                        <p:tav tm="0">
                                          <p:val>
                                            <p:strVal val="ppt_h"/>
                                          </p:val>
                                        </p:tav>
                                        <p:tav tm="100000">
                                          <p:val>
                                            <p:fltVal val="0"/>
                                          </p:val>
                                        </p:tav>
                                      </p:tavLst>
                                    </p:anim>
                                    <p:anim calcmode="lin" valueType="num">
                                      <p:cBhvr>
                                        <p:cTn id="293" dur="2000"/>
                                        <p:tgtEl>
                                          <p:spTgt spid="35"/>
                                        </p:tgtEl>
                                        <p:attrNameLst>
                                          <p:attrName>ppt_x</p:attrName>
                                        </p:attrNameLst>
                                      </p:cBhvr>
                                      <p:tavLst>
                                        <p:tav tm="0">
                                          <p:val>
                                            <p:strVal val="ppt_x"/>
                                          </p:val>
                                        </p:tav>
                                        <p:tav tm="100000">
                                          <p:val>
                                            <p:fltVal val="0.5"/>
                                          </p:val>
                                        </p:tav>
                                      </p:tavLst>
                                    </p:anim>
                                    <p:anim calcmode="lin" valueType="num">
                                      <p:cBhvr>
                                        <p:cTn id="294" dur="2000"/>
                                        <p:tgtEl>
                                          <p:spTgt spid="35"/>
                                        </p:tgtEl>
                                        <p:attrNameLst>
                                          <p:attrName>ppt_y</p:attrName>
                                        </p:attrNameLst>
                                      </p:cBhvr>
                                      <p:tavLst>
                                        <p:tav tm="0">
                                          <p:val>
                                            <p:strVal val="ppt_y"/>
                                          </p:val>
                                        </p:tav>
                                        <p:tav tm="100000">
                                          <p:val>
                                            <p:fltVal val="0.5"/>
                                          </p:val>
                                        </p:tav>
                                      </p:tavLst>
                                    </p:anim>
                                    <p:set>
                                      <p:cBhvr>
                                        <p:cTn id="295" dur="1" fill="hold">
                                          <p:stCondLst>
                                            <p:cond delay="1999"/>
                                          </p:stCondLst>
                                        </p:cTn>
                                        <p:tgtEl>
                                          <p:spTgt spid="35"/>
                                        </p:tgtEl>
                                        <p:attrNameLst>
                                          <p:attrName>style.visibility</p:attrName>
                                        </p:attrNameLst>
                                      </p:cBhvr>
                                      <p:to>
                                        <p:strVal val="hidden"/>
                                      </p:to>
                                    </p:set>
                                  </p:childTnLst>
                                </p:cTn>
                              </p:par>
                              <p:par>
                                <p:cTn id="296" presetID="23" presetClass="exit" presetSubtype="544" fill="hold" nodeType="withEffect">
                                  <p:stCondLst>
                                    <p:cond delay="0"/>
                                  </p:stCondLst>
                                  <p:childTnLst>
                                    <p:anim calcmode="lin" valueType="num">
                                      <p:cBhvr>
                                        <p:cTn id="297" dur="2000"/>
                                        <p:tgtEl>
                                          <p:spTgt spid="36"/>
                                        </p:tgtEl>
                                        <p:attrNameLst>
                                          <p:attrName>ppt_w</p:attrName>
                                        </p:attrNameLst>
                                      </p:cBhvr>
                                      <p:tavLst>
                                        <p:tav tm="0">
                                          <p:val>
                                            <p:strVal val="ppt_w"/>
                                          </p:val>
                                        </p:tav>
                                        <p:tav tm="100000">
                                          <p:val>
                                            <p:fltVal val="0"/>
                                          </p:val>
                                        </p:tav>
                                      </p:tavLst>
                                    </p:anim>
                                    <p:anim calcmode="lin" valueType="num">
                                      <p:cBhvr>
                                        <p:cTn id="298" dur="2000"/>
                                        <p:tgtEl>
                                          <p:spTgt spid="36"/>
                                        </p:tgtEl>
                                        <p:attrNameLst>
                                          <p:attrName>ppt_h</p:attrName>
                                        </p:attrNameLst>
                                      </p:cBhvr>
                                      <p:tavLst>
                                        <p:tav tm="0">
                                          <p:val>
                                            <p:strVal val="ppt_h"/>
                                          </p:val>
                                        </p:tav>
                                        <p:tav tm="100000">
                                          <p:val>
                                            <p:fltVal val="0"/>
                                          </p:val>
                                        </p:tav>
                                      </p:tavLst>
                                    </p:anim>
                                    <p:anim calcmode="lin" valueType="num">
                                      <p:cBhvr>
                                        <p:cTn id="299" dur="2000"/>
                                        <p:tgtEl>
                                          <p:spTgt spid="36"/>
                                        </p:tgtEl>
                                        <p:attrNameLst>
                                          <p:attrName>ppt_x</p:attrName>
                                        </p:attrNameLst>
                                      </p:cBhvr>
                                      <p:tavLst>
                                        <p:tav tm="0">
                                          <p:val>
                                            <p:strVal val="ppt_x"/>
                                          </p:val>
                                        </p:tav>
                                        <p:tav tm="100000">
                                          <p:val>
                                            <p:fltVal val="0.5"/>
                                          </p:val>
                                        </p:tav>
                                      </p:tavLst>
                                    </p:anim>
                                    <p:anim calcmode="lin" valueType="num">
                                      <p:cBhvr>
                                        <p:cTn id="300" dur="2000"/>
                                        <p:tgtEl>
                                          <p:spTgt spid="36"/>
                                        </p:tgtEl>
                                        <p:attrNameLst>
                                          <p:attrName>ppt_y</p:attrName>
                                        </p:attrNameLst>
                                      </p:cBhvr>
                                      <p:tavLst>
                                        <p:tav tm="0">
                                          <p:val>
                                            <p:strVal val="ppt_y"/>
                                          </p:val>
                                        </p:tav>
                                        <p:tav tm="100000">
                                          <p:val>
                                            <p:fltVal val="0.5"/>
                                          </p:val>
                                        </p:tav>
                                      </p:tavLst>
                                    </p:anim>
                                    <p:set>
                                      <p:cBhvr>
                                        <p:cTn id="301" dur="1" fill="hold">
                                          <p:stCondLst>
                                            <p:cond delay="1999"/>
                                          </p:stCondLst>
                                        </p:cTn>
                                        <p:tgtEl>
                                          <p:spTgt spid="36"/>
                                        </p:tgtEl>
                                        <p:attrNameLst>
                                          <p:attrName>style.visibility</p:attrName>
                                        </p:attrNameLst>
                                      </p:cBhvr>
                                      <p:to>
                                        <p:strVal val="hidden"/>
                                      </p:to>
                                    </p:set>
                                  </p:childTnLst>
                                </p:cTn>
                              </p:par>
                              <p:par>
                                <p:cTn id="302" presetID="23" presetClass="exit" presetSubtype="544" fill="hold" nodeType="withEffect">
                                  <p:stCondLst>
                                    <p:cond delay="0"/>
                                  </p:stCondLst>
                                  <p:childTnLst>
                                    <p:anim calcmode="lin" valueType="num">
                                      <p:cBhvr>
                                        <p:cTn id="303" dur="2000"/>
                                        <p:tgtEl>
                                          <p:spTgt spid="37"/>
                                        </p:tgtEl>
                                        <p:attrNameLst>
                                          <p:attrName>ppt_w</p:attrName>
                                        </p:attrNameLst>
                                      </p:cBhvr>
                                      <p:tavLst>
                                        <p:tav tm="0">
                                          <p:val>
                                            <p:strVal val="ppt_w"/>
                                          </p:val>
                                        </p:tav>
                                        <p:tav tm="100000">
                                          <p:val>
                                            <p:fltVal val="0"/>
                                          </p:val>
                                        </p:tav>
                                      </p:tavLst>
                                    </p:anim>
                                    <p:anim calcmode="lin" valueType="num">
                                      <p:cBhvr>
                                        <p:cTn id="304" dur="2000"/>
                                        <p:tgtEl>
                                          <p:spTgt spid="37"/>
                                        </p:tgtEl>
                                        <p:attrNameLst>
                                          <p:attrName>ppt_h</p:attrName>
                                        </p:attrNameLst>
                                      </p:cBhvr>
                                      <p:tavLst>
                                        <p:tav tm="0">
                                          <p:val>
                                            <p:strVal val="ppt_h"/>
                                          </p:val>
                                        </p:tav>
                                        <p:tav tm="100000">
                                          <p:val>
                                            <p:fltVal val="0"/>
                                          </p:val>
                                        </p:tav>
                                      </p:tavLst>
                                    </p:anim>
                                    <p:anim calcmode="lin" valueType="num">
                                      <p:cBhvr>
                                        <p:cTn id="305" dur="2000"/>
                                        <p:tgtEl>
                                          <p:spTgt spid="37"/>
                                        </p:tgtEl>
                                        <p:attrNameLst>
                                          <p:attrName>ppt_x</p:attrName>
                                        </p:attrNameLst>
                                      </p:cBhvr>
                                      <p:tavLst>
                                        <p:tav tm="0">
                                          <p:val>
                                            <p:strVal val="ppt_x"/>
                                          </p:val>
                                        </p:tav>
                                        <p:tav tm="100000">
                                          <p:val>
                                            <p:fltVal val="0.5"/>
                                          </p:val>
                                        </p:tav>
                                      </p:tavLst>
                                    </p:anim>
                                    <p:anim calcmode="lin" valueType="num">
                                      <p:cBhvr>
                                        <p:cTn id="306" dur="2000"/>
                                        <p:tgtEl>
                                          <p:spTgt spid="37"/>
                                        </p:tgtEl>
                                        <p:attrNameLst>
                                          <p:attrName>ppt_y</p:attrName>
                                        </p:attrNameLst>
                                      </p:cBhvr>
                                      <p:tavLst>
                                        <p:tav tm="0">
                                          <p:val>
                                            <p:strVal val="ppt_y"/>
                                          </p:val>
                                        </p:tav>
                                        <p:tav tm="100000">
                                          <p:val>
                                            <p:fltVal val="0.5"/>
                                          </p:val>
                                        </p:tav>
                                      </p:tavLst>
                                    </p:anim>
                                    <p:set>
                                      <p:cBhvr>
                                        <p:cTn id="307" dur="1" fill="hold">
                                          <p:stCondLst>
                                            <p:cond delay="1999"/>
                                          </p:stCondLst>
                                        </p:cTn>
                                        <p:tgtEl>
                                          <p:spTgt spid="37"/>
                                        </p:tgtEl>
                                        <p:attrNameLst>
                                          <p:attrName>style.visibility</p:attrName>
                                        </p:attrNameLst>
                                      </p:cBhvr>
                                      <p:to>
                                        <p:strVal val="hidden"/>
                                      </p:to>
                                    </p:set>
                                  </p:childTnLst>
                                </p:cTn>
                              </p:par>
                              <p:par>
                                <p:cTn id="308" presetID="23" presetClass="exit" presetSubtype="544" fill="hold" nodeType="withEffect">
                                  <p:stCondLst>
                                    <p:cond delay="0"/>
                                  </p:stCondLst>
                                  <p:childTnLst>
                                    <p:anim calcmode="lin" valueType="num">
                                      <p:cBhvr>
                                        <p:cTn id="309" dur="2000"/>
                                        <p:tgtEl>
                                          <p:spTgt spid="38"/>
                                        </p:tgtEl>
                                        <p:attrNameLst>
                                          <p:attrName>ppt_w</p:attrName>
                                        </p:attrNameLst>
                                      </p:cBhvr>
                                      <p:tavLst>
                                        <p:tav tm="0">
                                          <p:val>
                                            <p:strVal val="ppt_w"/>
                                          </p:val>
                                        </p:tav>
                                        <p:tav tm="100000">
                                          <p:val>
                                            <p:fltVal val="0"/>
                                          </p:val>
                                        </p:tav>
                                      </p:tavLst>
                                    </p:anim>
                                    <p:anim calcmode="lin" valueType="num">
                                      <p:cBhvr>
                                        <p:cTn id="310" dur="2000"/>
                                        <p:tgtEl>
                                          <p:spTgt spid="38"/>
                                        </p:tgtEl>
                                        <p:attrNameLst>
                                          <p:attrName>ppt_h</p:attrName>
                                        </p:attrNameLst>
                                      </p:cBhvr>
                                      <p:tavLst>
                                        <p:tav tm="0">
                                          <p:val>
                                            <p:strVal val="ppt_h"/>
                                          </p:val>
                                        </p:tav>
                                        <p:tav tm="100000">
                                          <p:val>
                                            <p:fltVal val="0"/>
                                          </p:val>
                                        </p:tav>
                                      </p:tavLst>
                                    </p:anim>
                                    <p:anim calcmode="lin" valueType="num">
                                      <p:cBhvr>
                                        <p:cTn id="311" dur="2000"/>
                                        <p:tgtEl>
                                          <p:spTgt spid="38"/>
                                        </p:tgtEl>
                                        <p:attrNameLst>
                                          <p:attrName>ppt_x</p:attrName>
                                        </p:attrNameLst>
                                      </p:cBhvr>
                                      <p:tavLst>
                                        <p:tav tm="0">
                                          <p:val>
                                            <p:strVal val="ppt_x"/>
                                          </p:val>
                                        </p:tav>
                                        <p:tav tm="100000">
                                          <p:val>
                                            <p:fltVal val="0.5"/>
                                          </p:val>
                                        </p:tav>
                                      </p:tavLst>
                                    </p:anim>
                                    <p:anim calcmode="lin" valueType="num">
                                      <p:cBhvr>
                                        <p:cTn id="312" dur="2000"/>
                                        <p:tgtEl>
                                          <p:spTgt spid="38"/>
                                        </p:tgtEl>
                                        <p:attrNameLst>
                                          <p:attrName>ppt_y</p:attrName>
                                        </p:attrNameLst>
                                      </p:cBhvr>
                                      <p:tavLst>
                                        <p:tav tm="0">
                                          <p:val>
                                            <p:strVal val="ppt_y"/>
                                          </p:val>
                                        </p:tav>
                                        <p:tav tm="100000">
                                          <p:val>
                                            <p:fltVal val="0.5"/>
                                          </p:val>
                                        </p:tav>
                                      </p:tavLst>
                                    </p:anim>
                                    <p:set>
                                      <p:cBhvr>
                                        <p:cTn id="313" dur="1" fill="hold">
                                          <p:stCondLst>
                                            <p:cond delay="1999"/>
                                          </p:stCondLst>
                                        </p:cTn>
                                        <p:tgtEl>
                                          <p:spTgt spid="38"/>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2000"/>
                                        <p:tgtEl>
                                          <p:spTgt spid="39"/>
                                        </p:tgtEl>
                                        <p:attrNameLst>
                                          <p:attrName>ppt_w</p:attrName>
                                        </p:attrNameLst>
                                      </p:cBhvr>
                                      <p:tavLst>
                                        <p:tav tm="0">
                                          <p:val>
                                            <p:strVal val="ppt_w"/>
                                          </p:val>
                                        </p:tav>
                                        <p:tav tm="100000">
                                          <p:val>
                                            <p:fltVal val="0"/>
                                          </p:val>
                                        </p:tav>
                                      </p:tavLst>
                                    </p:anim>
                                    <p:anim calcmode="lin" valueType="num">
                                      <p:cBhvr>
                                        <p:cTn id="316" dur="2000"/>
                                        <p:tgtEl>
                                          <p:spTgt spid="39"/>
                                        </p:tgtEl>
                                        <p:attrNameLst>
                                          <p:attrName>ppt_h</p:attrName>
                                        </p:attrNameLst>
                                      </p:cBhvr>
                                      <p:tavLst>
                                        <p:tav tm="0">
                                          <p:val>
                                            <p:strVal val="ppt_h"/>
                                          </p:val>
                                        </p:tav>
                                        <p:tav tm="100000">
                                          <p:val>
                                            <p:fltVal val="0"/>
                                          </p:val>
                                        </p:tav>
                                      </p:tavLst>
                                    </p:anim>
                                    <p:anim calcmode="lin" valueType="num">
                                      <p:cBhvr>
                                        <p:cTn id="317" dur="2000"/>
                                        <p:tgtEl>
                                          <p:spTgt spid="39"/>
                                        </p:tgtEl>
                                        <p:attrNameLst>
                                          <p:attrName>ppt_x</p:attrName>
                                        </p:attrNameLst>
                                      </p:cBhvr>
                                      <p:tavLst>
                                        <p:tav tm="0">
                                          <p:val>
                                            <p:strVal val="ppt_x"/>
                                          </p:val>
                                        </p:tav>
                                        <p:tav tm="100000">
                                          <p:val>
                                            <p:fltVal val="0.5"/>
                                          </p:val>
                                        </p:tav>
                                      </p:tavLst>
                                    </p:anim>
                                    <p:anim calcmode="lin" valueType="num">
                                      <p:cBhvr>
                                        <p:cTn id="318" dur="2000"/>
                                        <p:tgtEl>
                                          <p:spTgt spid="39"/>
                                        </p:tgtEl>
                                        <p:attrNameLst>
                                          <p:attrName>ppt_y</p:attrName>
                                        </p:attrNameLst>
                                      </p:cBhvr>
                                      <p:tavLst>
                                        <p:tav tm="0">
                                          <p:val>
                                            <p:strVal val="ppt_y"/>
                                          </p:val>
                                        </p:tav>
                                        <p:tav tm="100000">
                                          <p:val>
                                            <p:fltVal val="0.5"/>
                                          </p:val>
                                        </p:tav>
                                      </p:tavLst>
                                    </p:anim>
                                    <p:set>
                                      <p:cBhvr>
                                        <p:cTn id="319" dur="1" fill="hold">
                                          <p:stCondLst>
                                            <p:cond delay="1999"/>
                                          </p:stCondLst>
                                        </p:cTn>
                                        <p:tgtEl>
                                          <p:spTgt spid="39"/>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2000"/>
                                        <p:tgtEl>
                                          <p:spTgt spid="40"/>
                                        </p:tgtEl>
                                        <p:attrNameLst>
                                          <p:attrName>ppt_w</p:attrName>
                                        </p:attrNameLst>
                                      </p:cBhvr>
                                      <p:tavLst>
                                        <p:tav tm="0">
                                          <p:val>
                                            <p:strVal val="ppt_w"/>
                                          </p:val>
                                        </p:tav>
                                        <p:tav tm="100000">
                                          <p:val>
                                            <p:fltVal val="0"/>
                                          </p:val>
                                        </p:tav>
                                      </p:tavLst>
                                    </p:anim>
                                    <p:anim calcmode="lin" valueType="num">
                                      <p:cBhvr>
                                        <p:cTn id="322" dur="2000"/>
                                        <p:tgtEl>
                                          <p:spTgt spid="40"/>
                                        </p:tgtEl>
                                        <p:attrNameLst>
                                          <p:attrName>ppt_h</p:attrName>
                                        </p:attrNameLst>
                                      </p:cBhvr>
                                      <p:tavLst>
                                        <p:tav tm="0">
                                          <p:val>
                                            <p:strVal val="ppt_h"/>
                                          </p:val>
                                        </p:tav>
                                        <p:tav tm="100000">
                                          <p:val>
                                            <p:fltVal val="0"/>
                                          </p:val>
                                        </p:tav>
                                      </p:tavLst>
                                    </p:anim>
                                    <p:anim calcmode="lin" valueType="num">
                                      <p:cBhvr>
                                        <p:cTn id="323" dur="2000"/>
                                        <p:tgtEl>
                                          <p:spTgt spid="40"/>
                                        </p:tgtEl>
                                        <p:attrNameLst>
                                          <p:attrName>ppt_x</p:attrName>
                                        </p:attrNameLst>
                                      </p:cBhvr>
                                      <p:tavLst>
                                        <p:tav tm="0">
                                          <p:val>
                                            <p:strVal val="ppt_x"/>
                                          </p:val>
                                        </p:tav>
                                        <p:tav tm="100000">
                                          <p:val>
                                            <p:fltVal val="0.5"/>
                                          </p:val>
                                        </p:tav>
                                      </p:tavLst>
                                    </p:anim>
                                    <p:anim calcmode="lin" valueType="num">
                                      <p:cBhvr>
                                        <p:cTn id="324" dur="2000"/>
                                        <p:tgtEl>
                                          <p:spTgt spid="40"/>
                                        </p:tgtEl>
                                        <p:attrNameLst>
                                          <p:attrName>ppt_y</p:attrName>
                                        </p:attrNameLst>
                                      </p:cBhvr>
                                      <p:tavLst>
                                        <p:tav tm="0">
                                          <p:val>
                                            <p:strVal val="ppt_y"/>
                                          </p:val>
                                        </p:tav>
                                        <p:tav tm="100000">
                                          <p:val>
                                            <p:fltVal val="0.5"/>
                                          </p:val>
                                        </p:tav>
                                      </p:tavLst>
                                    </p:anim>
                                    <p:set>
                                      <p:cBhvr>
                                        <p:cTn id="325" dur="1" fill="hold">
                                          <p:stCondLst>
                                            <p:cond delay="1999"/>
                                          </p:stCondLst>
                                        </p:cTn>
                                        <p:tgtEl>
                                          <p:spTgt spid="40"/>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2000"/>
                                        <p:tgtEl>
                                          <p:spTgt spid="41"/>
                                        </p:tgtEl>
                                        <p:attrNameLst>
                                          <p:attrName>ppt_w</p:attrName>
                                        </p:attrNameLst>
                                      </p:cBhvr>
                                      <p:tavLst>
                                        <p:tav tm="0">
                                          <p:val>
                                            <p:strVal val="ppt_w"/>
                                          </p:val>
                                        </p:tav>
                                        <p:tav tm="100000">
                                          <p:val>
                                            <p:fltVal val="0"/>
                                          </p:val>
                                        </p:tav>
                                      </p:tavLst>
                                    </p:anim>
                                    <p:anim calcmode="lin" valueType="num">
                                      <p:cBhvr>
                                        <p:cTn id="328" dur="2000"/>
                                        <p:tgtEl>
                                          <p:spTgt spid="41"/>
                                        </p:tgtEl>
                                        <p:attrNameLst>
                                          <p:attrName>ppt_h</p:attrName>
                                        </p:attrNameLst>
                                      </p:cBhvr>
                                      <p:tavLst>
                                        <p:tav tm="0">
                                          <p:val>
                                            <p:strVal val="ppt_h"/>
                                          </p:val>
                                        </p:tav>
                                        <p:tav tm="100000">
                                          <p:val>
                                            <p:fltVal val="0"/>
                                          </p:val>
                                        </p:tav>
                                      </p:tavLst>
                                    </p:anim>
                                    <p:anim calcmode="lin" valueType="num">
                                      <p:cBhvr>
                                        <p:cTn id="329" dur="2000"/>
                                        <p:tgtEl>
                                          <p:spTgt spid="41"/>
                                        </p:tgtEl>
                                        <p:attrNameLst>
                                          <p:attrName>ppt_x</p:attrName>
                                        </p:attrNameLst>
                                      </p:cBhvr>
                                      <p:tavLst>
                                        <p:tav tm="0">
                                          <p:val>
                                            <p:strVal val="ppt_x"/>
                                          </p:val>
                                        </p:tav>
                                        <p:tav tm="100000">
                                          <p:val>
                                            <p:fltVal val="0.5"/>
                                          </p:val>
                                        </p:tav>
                                      </p:tavLst>
                                    </p:anim>
                                    <p:anim calcmode="lin" valueType="num">
                                      <p:cBhvr>
                                        <p:cTn id="330" dur="2000"/>
                                        <p:tgtEl>
                                          <p:spTgt spid="41"/>
                                        </p:tgtEl>
                                        <p:attrNameLst>
                                          <p:attrName>ppt_y</p:attrName>
                                        </p:attrNameLst>
                                      </p:cBhvr>
                                      <p:tavLst>
                                        <p:tav tm="0">
                                          <p:val>
                                            <p:strVal val="ppt_y"/>
                                          </p:val>
                                        </p:tav>
                                        <p:tav tm="100000">
                                          <p:val>
                                            <p:fltVal val="0.5"/>
                                          </p:val>
                                        </p:tav>
                                      </p:tavLst>
                                    </p:anim>
                                    <p:set>
                                      <p:cBhvr>
                                        <p:cTn id="331" dur="1" fill="hold">
                                          <p:stCondLst>
                                            <p:cond delay="1999"/>
                                          </p:stCondLst>
                                        </p:cTn>
                                        <p:tgtEl>
                                          <p:spTgt spid="41"/>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2000"/>
                                        <p:tgtEl>
                                          <p:spTgt spid="42"/>
                                        </p:tgtEl>
                                        <p:attrNameLst>
                                          <p:attrName>ppt_w</p:attrName>
                                        </p:attrNameLst>
                                      </p:cBhvr>
                                      <p:tavLst>
                                        <p:tav tm="0">
                                          <p:val>
                                            <p:strVal val="ppt_w"/>
                                          </p:val>
                                        </p:tav>
                                        <p:tav tm="100000">
                                          <p:val>
                                            <p:fltVal val="0"/>
                                          </p:val>
                                        </p:tav>
                                      </p:tavLst>
                                    </p:anim>
                                    <p:anim calcmode="lin" valueType="num">
                                      <p:cBhvr>
                                        <p:cTn id="334" dur="2000"/>
                                        <p:tgtEl>
                                          <p:spTgt spid="42"/>
                                        </p:tgtEl>
                                        <p:attrNameLst>
                                          <p:attrName>ppt_h</p:attrName>
                                        </p:attrNameLst>
                                      </p:cBhvr>
                                      <p:tavLst>
                                        <p:tav tm="0">
                                          <p:val>
                                            <p:strVal val="ppt_h"/>
                                          </p:val>
                                        </p:tav>
                                        <p:tav tm="100000">
                                          <p:val>
                                            <p:fltVal val="0"/>
                                          </p:val>
                                        </p:tav>
                                      </p:tavLst>
                                    </p:anim>
                                    <p:anim calcmode="lin" valueType="num">
                                      <p:cBhvr>
                                        <p:cTn id="335" dur="2000"/>
                                        <p:tgtEl>
                                          <p:spTgt spid="42"/>
                                        </p:tgtEl>
                                        <p:attrNameLst>
                                          <p:attrName>ppt_x</p:attrName>
                                        </p:attrNameLst>
                                      </p:cBhvr>
                                      <p:tavLst>
                                        <p:tav tm="0">
                                          <p:val>
                                            <p:strVal val="ppt_x"/>
                                          </p:val>
                                        </p:tav>
                                        <p:tav tm="100000">
                                          <p:val>
                                            <p:fltVal val="0.5"/>
                                          </p:val>
                                        </p:tav>
                                      </p:tavLst>
                                    </p:anim>
                                    <p:anim calcmode="lin" valueType="num">
                                      <p:cBhvr>
                                        <p:cTn id="336" dur="2000"/>
                                        <p:tgtEl>
                                          <p:spTgt spid="42"/>
                                        </p:tgtEl>
                                        <p:attrNameLst>
                                          <p:attrName>ppt_y</p:attrName>
                                        </p:attrNameLst>
                                      </p:cBhvr>
                                      <p:tavLst>
                                        <p:tav tm="0">
                                          <p:val>
                                            <p:strVal val="ppt_y"/>
                                          </p:val>
                                        </p:tav>
                                        <p:tav tm="100000">
                                          <p:val>
                                            <p:fltVal val="0.5"/>
                                          </p:val>
                                        </p:tav>
                                      </p:tavLst>
                                    </p:anim>
                                    <p:set>
                                      <p:cBhvr>
                                        <p:cTn id="337" dur="1" fill="hold">
                                          <p:stCondLst>
                                            <p:cond delay="1999"/>
                                          </p:stCondLst>
                                        </p:cTn>
                                        <p:tgtEl>
                                          <p:spTgt spid="42"/>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2000"/>
                                        <p:tgtEl>
                                          <p:spTgt spid="43"/>
                                        </p:tgtEl>
                                        <p:attrNameLst>
                                          <p:attrName>ppt_w</p:attrName>
                                        </p:attrNameLst>
                                      </p:cBhvr>
                                      <p:tavLst>
                                        <p:tav tm="0">
                                          <p:val>
                                            <p:strVal val="ppt_w"/>
                                          </p:val>
                                        </p:tav>
                                        <p:tav tm="100000">
                                          <p:val>
                                            <p:fltVal val="0"/>
                                          </p:val>
                                        </p:tav>
                                      </p:tavLst>
                                    </p:anim>
                                    <p:anim calcmode="lin" valueType="num">
                                      <p:cBhvr>
                                        <p:cTn id="340" dur="2000"/>
                                        <p:tgtEl>
                                          <p:spTgt spid="43"/>
                                        </p:tgtEl>
                                        <p:attrNameLst>
                                          <p:attrName>ppt_h</p:attrName>
                                        </p:attrNameLst>
                                      </p:cBhvr>
                                      <p:tavLst>
                                        <p:tav tm="0">
                                          <p:val>
                                            <p:strVal val="ppt_h"/>
                                          </p:val>
                                        </p:tav>
                                        <p:tav tm="100000">
                                          <p:val>
                                            <p:fltVal val="0"/>
                                          </p:val>
                                        </p:tav>
                                      </p:tavLst>
                                    </p:anim>
                                    <p:anim calcmode="lin" valueType="num">
                                      <p:cBhvr>
                                        <p:cTn id="341" dur="2000"/>
                                        <p:tgtEl>
                                          <p:spTgt spid="43"/>
                                        </p:tgtEl>
                                        <p:attrNameLst>
                                          <p:attrName>ppt_x</p:attrName>
                                        </p:attrNameLst>
                                      </p:cBhvr>
                                      <p:tavLst>
                                        <p:tav tm="0">
                                          <p:val>
                                            <p:strVal val="ppt_x"/>
                                          </p:val>
                                        </p:tav>
                                        <p:tav tm="100000">
                                          <p:val>
                                            <p:fltVal val="0.5"/>
                                          </p:val>
                                        </p:tav>
                                      </p:tavLst>
                                    </p:anim>
                                    <p:anim calcmode="lin" valueType="num">
                                      <p:cBhvr>
                                        <p:cTn id="342" dur="2000"/>
                                        <p:tgtEl>
                                          <p:spTgt spid="43"/>
                                        </p:tgtEl>
                                        <p:attrNameLst>
                                          <p:attrName>ppt_y</p:attrName>
                                        </p:attrNameLst>
                                      </p:cBhvr>
                                      <p:tavLst>
                                        <p:tav tm="0">
                                          <p:val>
                                            <p:strVal val="ppt_y"/>
                                          </p:val>
                                        </p:tav>
                                        <p:tav tm="100000">
                                          <p:val>
                                            <p:fltVal val="0.5"/>
                                          </p:val>
                                        </p:tav>
                                      </p:tavLst>
                                    </p:anim>
                                    <p:set>
                                      <p:cBhvr>
                                        <p:cTn id="343" dur="1" fill="hold">
                                          <p:stCondLst>
                                            <p:cond delay="1999"/>
                                          </p:stCondLst>
                                        </p:cTn>
                                        <p:tgtEl>
                                          <p:spTgt spid="43"/>
                                        </p:tgtEl>
                                        <p:attrNameLst>
                                          <p:attrName>style.visibility</p:attrName>
                                        </p:attrNameLst>
                                      </p:cBhvr>
                                      <p:to>
                                        <p:strVal val="hidden"/>
                                      </p:to>
                                    </p:set>
                                  </p:childTnLst>
                                </p:cTn>
                              </p:par>
                              <p:par>
                                <p:cTn id="344" presetID="8" presetClass="emph" presetSubtype="0" autoRev="1" fill="hold" nodeType="withEffect">
                                  <p:stCondLst>
                                    <p:cond delay="0"/>
                                  </p:stCondLst>
                                  <p:childTnLst>
                                    <p:animRot by="21600000">
                                      <p:cBhvr>
                                        <p:cTn id="345" dur="2000" fill="hold"/>
                                        <p:tgtEl>
                                          <p:spTgt spid="32"/>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33"/>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34"/>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35"/>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36"/>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37"/>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38"/>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39"/>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40"/>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41"/>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42"/>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43"/>
                                        </p:tgtEl>
                                        <p:attrNameLst>
                                          <p:attrName>r</p:attrName>
                                        </p:attrNameLst>
                                      </p:cBhvr>
                                    </p:animRot>
                                  </p:childTnLst>
                                </p:cTn>
                              </p:par>
                              <p:par>
                                <p:cTn id="368" presetID="23" presetClass="exit" presetSubtype="16" fill="hold" nodeType="withEffect">
                                  <p:stCondLst>
                                    <p:cond delay="0"/>
                                  </p:stCondLst>
                                  <p:childTnLst>
                                    <p:anim calcmode="lin" valueType="num">
                                      <p:cBhvr>
                                        <p:cTn id="369" dur="2000"/>
                                        <p:tgtEl>
                                          <p:spTgt spid="4"/>
                                        </p:tgtEl>
                                        <p:attrNameLst>
                                          <p:attrName>ppt_w</p:attrName>
                                        </p:attrNameLst>
                                      </p:cBhvr>
                                      <p:tavLst>
                                        <p:tav tm="0">
                                          <p:val>
                                            <p:strVal val="ppt_w"/>
                                          </p:val>
                                        </p:tav>
                                        <p:tav tm="100000">
                                          <p:val>
                                            <p:strVal val="4*ppt_w"/>
                                          </p:val>
                                        </p:tav>
                                      </p:tavLst>
                                    </p:anim>
                                    <p:anim calcmode="lin" valueType="num">
                                      <p:cBhvr>
                                        <p:cTn id="370" dur="2000"/>
                                        <p:tgtEl>
                                          <p:spTgt spid="4"/>
                                        </p:tgtEl>
                                        <p:attrNameLst>
                                          <p:attrName>ppt_h</p:attrName>
                                        </p:attrNameLst>
                                      </p:cBhvr>
                                      <p:tavLst>
                                        <p:tav tm="0">
                                          <p:val>
                                            <p:strVal val="ppt_h"/>
                                          </p:val>
                                        </p:tav>
                                        <p:tav tm="100000">
                                          <p:val>
                                            <p:strVal val="4*ppt_h"/>
                                          </p:val>
                                        </p:tav>
                                      </p:tavLst>
                                    </p:anim>
                                    <p:set>
                                      <p:cBhvr>
                                        <p:cTn id="371" dur="1" fill="hold">
                                          <p:stCondLst>
                                            <p:cond delay="1999"/>
                                          </p:stCondLst>
                                        </p:cTn>
                                        <p:tgtEl>
                                          <p:spTgt spid="4"/>
                                        </p:tgtEl>
                                        <p:attrNameLst>
                                          <p:attrName>style.visibility</p:attrName>
                                        </p:attrNameLst>
                                      </p:cBhvr>
                                      <p:to>
                                        <p:strVal val="hidden"/>
                                      </p:to>
                                    </p:set>
                                  </p:childTnLst>
                                </p:cTn>
                              </p:par>
                              <p:par>
                                <p:cTn id="372" presetID="23" presetClass="exit" presetSubtype="16" fill="hold" nodeType="withEffect">
                                  <p:stCondLst>
                                    <p:cond delay="0"/>
                                  </p:stCondLst>
                                  <p:childTnLst>
                                    <p:anim calcmode="lin" valueType="num">
                                      <p:cBhvr>
                                        <p:cTn id="373" dur="2000"/>
                                        <p:tgtEl>
                                          <p:spTgt spid="5"/>
                                        </p:tgtEl>
                                        <p:attrNameLst>
                                          <p:attrName>ppt_w</p:attrName>
                                        </p:attrNameLst>
                                      </p:cBhvr>
                                      <p:tavLst>
                                        <p:tav tm="0">
                                          <p:val>
                                            <p:strVal val="ppt_w"/>
                                          </p:val>
                                        </p:tav>
                                        <p:tav tm="100000">
                                          <p:val>
                                            <p:strVal val="4*ppt_w"/>
                                          </p:val>
                                        </p:tav>
                                      </p:tavLst>
                                    </p:anim>
                                    <p:anim calcmode="lin" valueType="num">
                                      <p:cBhvr>
                                        <p:cTn id="374" dur="2000"/>
                                        <p:tgtEl>
                                          <p:spTgt spid="5"/>
                                        </p:tgtEl>
                                        <p:attrNameLst>
                                          <p:attrName>ppt_h</p:attrName>
                                        </p:attrNameLst>
                                      </p:cBhvr>
                                      <p:tavLst>
                                        <p:tav tm="0">
                                          <p:val>
                                            <p:strVal val="ppt_h"/>
                                          </p:val>
                                        </p:tav>
                                        <p:tav tm="100000">
                                          <p:val>
                                            <p:strVal val="4*ppt_h"/>
                                          </p:val>
                                        </p:tav>
                                      </p:tavLst>
                                    </p:anim>
                                    <p:set>
                                      <p:cBhvr>
                                        <p:cTn id="375" dur="1" fill="hold">
                                          <p:stCondLst>
                                            <p:cond delay="1999"/>
                                          </p:stCondLst>
                                        </p:cTn>
                                        <p:tgtEl>
                                          <p:spTgt spid="5"/>
                                        </p:tgtEl>
                                        <p:attrNameLst>
                                          <p:attrName>style.visibility</p:attrName>
                                        </p:attrNameLst>
                                      </p:cBhvr>
                                      <p:to>
                                        <p:strVal val="hidden"/>
                                      </p:to>
                                    </p:set>
                                  </p:childTnLst>
                                </p:cTn>
                              </p:par>
                              <p:par>
                                <p:cTn id="376" presetID="23" presetClass="exit" presetSubtype="16" fill="hold" nodeType="withEffect">
                                  <p:stCondLst>
                                    <p:cond delay="0"/>
                                  </p:stCondLst>
                                  <p:childTnLst>
                                    <p:anim calcmode="lin" valueType="num">
                                      <p:cBhvr>
                                        <p:cTn id="377" dur="2000"/>
                                        <p:tgtEl>
                                          <p:spTgt spid="6"/>
                                        </p:tgtEl>
                                        <p:attrNameLst>
                                          <p:attrName>ppt_w</p:attrName>
                                        </p:attrNameLst>
                                      </p:cBhvr>
                                      <p:tavLst>
                                        <p:tav tm="0">
                                          <p:val>
                                            <p:strVal val="ppt_w"/>
                                          </p:val>
                                        </p:tav>
                                        <p:tav tm="100000">
                                          <p:val>
                                            <p:strVal val="4*ppt_w"/>
                                          </p:val>
                                        </p:tav>
                                      </p:tavLst>
                                    </p:anim>
                                    <p:anim calcmode="lin" valueType="num">
                                      <p:cBhvr>
                                        <p:cTn id="378" dur="2000"/>
                                        <p:tgtEl>
                                          <p:spTgt spid="6"/>
                                        </p:tgtEl>
                                        <p:attrNameLst>
                                          <p:attrName>ppt_h</p:attrName>
                                        </p:attrNameLst>
                                      </p:cBhvr>
                                      <p:tavLst>
                                        <p:tav tm="0">
                                          <p:val>
                                            <p:strVal val="ppt_h"/>
                                          </p:val>
                                        </p:tav>
                                        <p:tav tm="100000">
                                          <p:val>
                                            <p:strVal val="4*ppt_h"/>
                                          </p:val>
                                        </p:tav>
                                      </p:tavLst>
                                    </p:anim>
                                    <p:set>
                                      <p:cBhvr>
                                        <p:cTn id="379" dur="1" fill="hold">
                                          <p:stCondLst>
                                            <p:cond delay="1999"/>
                                          </p:stCondLst>
                                        </p:cTn>
                                        <p:tgtEl>
                                          <p:spTgt spid="6"/>
                                        </p:tgtEl>
                                        <p:attrNameLst>
                                          <p:attrName>style.visibility</p:attrName>
                                        </p:attrNameLst>
                                      </p:cBhvr>
                                      <p:to>
                                        <p:strVal val="hidden"/>
                                      </p:to>
                                    </p:set>
                                  </p:childTnLst>
                                </p:cTn>
                              </p:par>
                              <p:par>
                                <p:cTn id="380" presetID="23" presetClass="exit" presetSubtype="16" fill="hold" nodeType="withEffect">
                                  <p:stCondLst>
                                    <p:cond delay="0"/>
                                  </p:stCondLst>
                                  <p:childTnLst>
                                    <p:anim calcmode="lin" valueType="num">
                                      <p:cBhvr>
                                        <p:cTn id="381" dur="2000"/>
                                        <p:tgtEl>
                                          <p:spTgt spid="7"/>
                                        </p:tgtEl>
                                        <p:attrNameLst>
                                          <p:attrName>ppt_w</p:attrName>
                                        </p:attrNameLst>
                                      </p:cBhvr>
                                      <p:tavLst>
                                        <p:tav tm="0">
                                          <p:val>
                                            <p:strVal val="ppt_w"/>
                                          </p:val>
                                        </p:tav>
                                        <p:tav tm="100000">
                                          <p:val>
                                            <p:strVal val="4*ppt_w"/>
                                          </p:val>
                                        </p:tav>
                                      </p:tavLst>
                                    </p:anim>
                                    <p:anim calcmode="lin" valueType="num">
                                      <p:cBhvr>
                                        <p:cTn id="382" dur="2000"/>
                                        <p:tgtEl>
                                          <p:spTgt spid="7"/>
                                        </p:tgtEl>
                                        <p:attrNameLst>
                                          <p:attrName>ppt_h</p:attrName>
                                        </p:attrNameLst>
                                      </p:cBhvr>
                                      <p:tavLst>
                                        <p:tav tm="0">
                                          <p:val>
                                            <p:strVal val="ppt_h"/>
                                          </p:val>
                                        </p:tav>
                                        <p:tav tm="100000">
                                          <p:val>
                                            <p:strVal val="4*ppt_h"/>
                                          </p:val>
                                        </p:tav>
                                      </p:tavLst>
                                    </p:anim>
                                    <p:set>
                                      <p:cBhvr>
                                        <p:cTn id="383" dur="1" fill="hold">
                                          <p:stCondLst>
                                            <p:cond delay="1999"/>
                                          </p:stCondLst>
                                        </p:cTn>
                                        <p:tgtEl>
                                          <p:spTgt spid="7"/>
                                        </p:tgtEl>
                                        <p:attrNameLst>
                                          <p:attrName>style.visibility</p:attrName>
                                        </p:attrNameLst>
                                      </p:cBhvr>
                                      <p:to>
                                        <p:strVal val="hidden"/>
                                      </p:to>
                                    </p:set>
                                  </p:childTnLst>
                                </p:cTn>
                              </p:par>
                              <p:par>
                                <p:cTn id="384" presetID="23" presetClass="exit" presetSubtype="16" fill="hold" nodeType="withEffect">
                                  <p:stCondLst>
                                    <p:cond delay="0"/>
                                  </p:stCondLst>
                                  <p:childTnLst>
                                    <p:anim calcmode="lin" valueType="num">
                                      <p:cBhvr>
                                        <p:cTn id="385" dur="2000"/>
                                        <p:tgtEl>
                                          <p:spTgt spid="8"/>
                                        </p:tgtEl>
                                        <p:attrNameLst>
                                          <p:attrName>ppt_w</p:attrName>
                                        </p:attrNameLst>
                                      </p:cBhvr>
                                      <p:tavLst>
                                        <p:tav tm="0">
                                          <p:val>
                                            <p:strVal val="ppt_w"/>
                                          </p:val>
                                        </p:tav>
                                        <p:tav tm="100000">
                                          <p:val>
                                            <p:strVal val="4*ppt_w"/>
                                          </p:val>
                                        </p:tav>
                                      </p:tavLst>
                                    </p:anim>
                                    <p:anim calcmode="lin" valueType="num">
                                      <p:cBhvr>
                                        <p:cTn id="386" dur="2000"/>
                                        <p:tgtEl>
                                          <p:spTgt spid="8"/>
                                        </p:tgtEl>
                                        <p:attrNameLst>
                                          <p:attrName>ppt_h</p:attrName>
                                        </p:attrNameLst>
                                      </p:cBhvr>
                                      <p:tavLst>
                                        <p:tav tm="0">
                                          <p:val>
                                            <p:strVal val="ppt_h"/>
                                          </p:val>
                                        </p:tav>
                                        <p:tav tm="100000">
                                          <p:val>
                                            <p:strVal val="4*ppt_h"/>
                                          </p:val>
                                        </p:tav>
                                      </p:tavLst>
                                    </p:anim>
                                    <p:set>
                                      <p:cBhvr>
                                        <p:cTn id="387" dur="1" fill="hold">
                                          <p:stCondLst>
                                            <p:cond delay="1999"/>
                                          </p:stCondLst>
                                        </p:cTn>
                                        <p:tgtEl>
                                          <p:spTgt spid="8"/>
                                        </p:tgtEl>
                                        <p:attrNameLst>
                                          <p:attrName>style.visibility</p:attrName>
                                        </p:attrNameLst>
                                      </p:cBhvr>
                                      <p:to>
                                        <p:strVal val="hidden"/>
                                      </p:to>
                                    </p:set>
                                  </p:childTnLst>
                                </p:cTn>
                              </p:par>
                              <p:par>
                                <p:cTn id="388" presetID="23" presetClass="exit" presetSubtype="16" fill="hold" nodeType="withEffect">
                                  <p:stCondLst>
                                    <p:cond delay="0"/>
                                  </p:stCondLst>
                                  <p:childTnLst>
                                    <p:anim calcmode="lin" valueType="num">
                                      <p:cBhvr>
                                        <p:cTn id="389" dur="2000"/>
                                        <p:tgtEl>
                                          <p:spTgt spid="9"/>
                                        </p:tgtEl>
                                        <p:attrNameLst>
                                          <p:attrName>ppt_w</p:attrName>
                                        </p:attrNameLst>
                                      </p:cBhvr>
                                      <p:tavLst>
                                        <p:tav tm="0">
                                          <p:val>
                                            <p:strVal val="ppt_w"/>
                                          </p:val>
                                        </p:tav>
                                        <p:tav tm="100000">
                                          <p:val>
                                            <p:strVal val="4*ppt_w"/>
                                          </p:val>
                                        </p:tav>
                                      </p:tavLst>
                                    </p:anim>
                                    <p:anim calcmode="lin" valueType="num">
                                      <p:cBhvr>
                                        <p:cTn id="390" dur="2000"/>
                                        <p:tgtEl>
                                          <p:spTgt spid="9"/>
                                        </p:tgtEl>
                                        <p:attrNameLst>
                                          <p:attrName>ppt_h</p:attrName>
                                        </p:attrNameLst>
                                      </p:cBhvr>
                                      <p:tavLst>
                                        <p:tav tm="0">
                                          <p:val>
                                            <p:strVal val="ppt_h"/>
                                          </p:val>
                                        </p:tav>
                                        <p:tav tm="100000">
                                          <p:val>
                                            <p:strVal val="4*ppt_h"/>
                                          </p:val>
                                        </p:tav>
                                      </p:tavLst>
                                    </p:anim>
                                    <p:set>
                                      <p:cBhvr>
                                        <p:cTn id="391" dur="1" fill="hold">
                                          <p:stCondLst>
                                            <p:cond delay="1999"/>
                                          </p:stCondLst>
                                        </p:cTn>
                                        <p:tgtEl>
                                          <p:spTgt spid="9"/>
                                        </p:tgtEl>
                                        <p:attrNameLst>
                                          <p:attrName>style.visibility</p:attrName>
                                        </p:attrNameLst>
                                      </p:cBhvr>
                                      <p:to>
                                        <p:strVal val="hidden"/>
                                      </p:to>
                                    </p:set>
                                  </p:childTnLst>
                                </p:cTn>
                              </p:par>
                              <p:par>
                                <p:cTn id="392" presetID="23" presetClass="exit" presetSubtype="16" fill="hold" nodeType="withEffect">
                                  <p:stCondLst>
                                    <p:cond delay="0"/>
                                  </p:stCondLst>
                                  <p:childTnLst>
                                    <p:anim calcmode="lin" valueType="num">
                                      <p:cBhvr>
                                        <p:cTn id="393" dur="2000"/>
                                        <p:tgtEl>
                                          <p:spTgt spid="10"/>
                                        </p:tgtEl>
                                        <p:attrNameLst>
                                          <p:attrName>ppt_w</p:attrName>
                                        </p:attrNameLst>
                                      </p:cBhvr>
                                      <p:tavLst>
                                        <p:tav tm="0">
                                          <p:val>
                                            <p:strVal val="ppt_w"/>
                                          </p:val>
                                        </p:tav>
                                        <p:tav tm="100000">
                                          <p:val>
                                            <p:strVal val="4*ppt_w"/>
                                          </p:val>
                                        </p:tav>
                                      </p:tavLst>
                                    </p:anim>
                                    <p:anim calcmode="lin" valueType="num">
                                      <p:cBhvr>
                                        <p:cTn id="394" dur="2000"/>
                                        <p:tgtEl>
                                          <p:spTgt spid="10"/>
                                        </p:tgtEl>
                                        <p:attrNameLst>
                                          <p:attrName>ppt_h</p:attrName>
                                        </p:attrNameLst>
                                      </p:cBhvr>
                                      <p:tavLst>
                                        <p:tav tm="0">
                                          <p:val>
                                            <p:strVal val="ppt_h"/>
                                          </p:val>
                                        </p:tav>
                                        <p:tav tm="100000">
                                          <p:val>
                                            <p:strVal val="4*ppt_h"/>
                                          </p:val>
                                        </p:tav>
                                      </p:tavLst>
                                    </p:anim>
                                    <p:set>
                                      <p:cBhvr>
                                        <p:cTn id="395" dur="1" fill="hold">
                                          <p:stCondLst>
                                            <p:cond delay="1999"/>
                                          </p:stCondLst>
                                        </p:cTn>
                                        <p:tgtEl>
                                          <p:spTgt spid="10"/>
                                        </p:tgtEl>
                                        <p:attrNameLst>
                                          <p:attrName>style.visibility</p:attrName>
                                        </p:attrNameLst>
                                      </p:cBhvr>
                                      <p:to>
                                        <p:strVal val="hidden"/>
                                      </p:to>
                                    </p:set>
                                  </p:childTnLst>
                                </p:cTn>
                              </p:par>
                              <p:par>
                                <p:cTn id="396" presetID="23" presetClass="exit" presetSubtype="16" fill="hold" nodeType="withEffect">
                                  <p:stCondLst>
                                    <p:cond delay="0"/>
                                  </p:stCondLst>
                                  <p:childTnLst>
                                    <p:anim calcmode="lin" valueType="num">
                                      <p:cBhvr>
                                        <p:cTn id="397" dur="2000"/>
                                        <p:tgtEl>
                                          <p:spTgt spid="11"/>
                                        </p:tgtEl>
                                        <p:attrNameLst>
                                          <p:attrName>ppt_w</p:attrName>
                                        </p:attrNameLst>
                                      </p:cBhvr>
                                      <p:tavLst>
                                        <p:tav tm="0">
                                          <p:val>
                                            <p:strVal val="ppt_w"/>
                                          </p:val>
                                        </p:tav>
                                        <p:tav tm="100000">
                                          <p:val>
                                            <p:strVal val="4*ppt_w"/>
                                          </p:val>
                                        </p:tav>
                                      </p:tavLst>
                                    </p:anim>
                                    <p:anim calcmode="lin" valueType="num">
                                      <p:cBhvr>
                                        <p:cTn id="398" dur="2000"/>
                                        <p:tgtEl>
                                          <p:spTgt spid="11"/>
                                        </p:tgtEl>
                                        <p:attrNameLst>
                                          <p:attrName>ppt_h</p:attrName>
                                        </p:attrNameLst>
                                      </p:cBhvr>
                                      <p:tavLst>
                                        <p:tav tm="0">
                                          <p:val>
                                            <p:strVal val="ppt_h"/>
                                          </p:val>
                                        </p:tav>
                                        <p:tav tm="100000">
                                          <p:val>
                                            <p:strVal val="4*ppt_h"/>
                                          </p:val>
                                        </p:tav>
                                      </p:tavLst>
                                    </p:anim>
                                    <p:set>
                                      <p:cBhvr>
                                        <p:cTn id="399" dur="1" fill="hold">
                                          <p:stCondLst>
                                            <p:cond delay="1999"/>
                                          </p:stCondLst>
                                        </p:cTn>
                                        <p:tgtEl>
                                          <p:spTgt spid="11"/>
                                        </p:tgtEl>
                                        <p:attrNameLst>
                                          <p:attrName>style.visibility</p:attrName>
                                        </p:attrNameLst>
                                      </p:cBhvr>
                                      <p:to>
                                        <p:strVal val="hidden"/>
                                      </p:to>
                                    </p:set>
                                  </p:childTnLst>
                                </p:cTn>
                              </p:par>
                              <p:par>
                                <p:cTn id="400" presetID="23" presetClass="exit" presetSubtype="16" fill="hold" nodeType="withEffect">
                                  <p:stCondLst>
                                    <p:cond delay="0"/>
                                  </p:stCondLst>
                                  <p:childTnLst>
                                    <p:anim calcmode="lin" valueType="num">
                                      <p:cBhvr>
                                        <p:cTn id="401" dur="2000"/>
                                        <p:tgtEl>
                                          <p:spTgt spid="12"/>
                                        </p:tgtEl>
                                        <p:attrNameLst>
                                          <p:attrName>ppt_w</p:attrName>
                                        </p:attrNameLst>
                                      </p:cBhvr>
                                      <p:tavLst>
                                        <p:tav tm="0">
                                          <p:val>
                                            <p:strVal val="ppt_w"/>
                                          </p:val>
                                        </p:tav>
                                        <p:tav tm="100000">
                                          <p:val>
                                            <p:strVal val="4*ppt_w"/>
                                          </p:val>
                                        </p:tav>
                                      </p:tavLst>
                                    </p:anim>
                                    <p:anim calcmode="lin" valueType="num">
                                      <p:cBhvr>
                                        <p:cTn id="402" dur="2000"/>
                                        <p:tgtEl>
                                          <p:spTgt spid="12"/>
                                        </p:tgtEl>
                                        <p:attrNameLst>
                                          <p:attrName>ppt_h</p:attrName>
                                        </p:attrNameLst>
                                      </p:cBhvr>
                                      <p:tavLst>
                                        <p:tav tm="0">
                                          <p:val>
                                            <p:strVal val="ppt_h"/>
                                          </p:val>
                                        </p:tav>
                                        <p:tav tm="100000">
                                          <p:val>
                                            <p:strVal val="4*ppt_h"/>
                                          </p:val>
                                        </p:tav>
                                      </p:tavLst>
                                    </p:anim>
                                    <p:set>
                                      <p:cBhvr>
                                        <p:cTn id="403" dur="1" fill="hold">
                                          <p:stCondLst>
                                            <p:cond delay="1999"/>
                                          </p:stCondLst>
                                        </p:cTn>
                                        <p:tgtEl>
                                          <p:spTgt spid="12"/>
                                        </p:tgtEl>
                                        <p:attrNameLst>
                                          <p:attrName>style.visibility</p:attrName>
                                        </p:attrNameLst>
                                      </p:cBhvr>
                                      <p:to>
                                        <p:strVal val="hidden"/>
                                      </p:to>
                                    </p:set>
                                  </p:childTnLst>
                                </p:cTn>
                              </p:par>
                              <p:par>
                                <p:cTn id="404" presetID="23" presetClass="exit" presetSubtype="16" fill="hold" nodeType="withEffect">
                                  <p:stCondLst>
                                    <p:cond delay="0"/>
                                  </p:stCondLst>
                                  <p:childTnLst>
                                    <p:anim calcmode="lin" valueType="num">
                                      <p:cBhvr>
                                        <p:cTn id="405" dur="2000"/>
                                        <p:tgtEl>
                                          <p:spTgt spid="13"/>
                                        </p:tgtEl>
                                        <p:attrNameLst>
                                          <p:attrName>ppt_w</p:attrName>
                                        </p:attrNameLst>
                                      </p:cBhvr>
                                      <p:tavLst>
                                        <p:tav tm="0">
                                          <p:val>
                                            <p:strVal val="ppt_w"/>
                                          </p:val>
                                        </p:tav>
                                        <p:tav tm="100000">
                                          <p:val>
                                            <p:strVal val="4*ppt_w"/>
                                          </p:val>
                                        </p:tav>
                                      </p:tavLst>
                                    </p:anim>
                                    <p:anim calcmode="lin" valueType="num">
                                      <p:cBhvr>
                                        <p:cTn id="406" dur="2000"/>
                                        <p:tgtEl>
                                          <p:spTgt spid="13"/>
                                        </p:tgtEl>
                                        <p:attrNameLst>
                                          <p:attrName>ppt_h</p:attrName>
                                        </p:attrNameLst>
                                      </p:cBhvr>
                                      <p:tavLst>
                                        <p:tav tm="0">
                                          <p:val>
                                            <p:strVal val="ppt_h"/>
                                          </p:val>
                                        </p:tav>
                                        <p:tav tm="100000">
                                          <p:val>
                                            <p:strVal val="4*ppt_h"/>
                                          </p:val>
                                        </p:tav>
                                      </p:tavLst>
                                    </p:anim>
                                    <p:set>
                                      <p:cBhvr>
                                        <p:cTn id="407" dur="1" fill="hold">
                                          <p:stCondLst>
                                            <p:cond delay="1999"/>
                                          </p:stCondLst>
                                        </p:cTn>
                                        <p:tgtEl>
                                          <p:spTgt spid="13"/>
                                        </p:tgtEl>
                                        <p:attrNameLst>
                                          <p:attrName>style.visibility</p:attrName>
                                        </p:attrNameLst>
                                      </p:cBhvr>
                                      <p:to>
                                        <p:strVal val="hidden"/>
                                      </p:to>
                                    </p:set>
                                  </p:childTnLst>
                                </p:cTn>
                              </p:par>
                              <p:par>
                                <p:cTn id="408" presetID="23" presetClass="exit" presetSubtype="16" fill="hold" nodeType="withEffect">
                                  <p:stCondLst>
                                    <p:cond delay="0"/>
                                  </p:stCondLst>
                                  <p:childTnLst>
                                    <p:anim calcmode="lin" valueType="num">
                                      <p:cBhvr>
                                        <p:cTn id="409" dur="2000"/>
                                        <p:tgtEl>
                                          <p:spTgt spid="14"/>
                                        </p:tgtEl>
                                        <p:attrNameLst>
                                          <p:attrName>ppt_w</p:attrName>
                                        </p:attrNameLst>
                                      </p:cBhvr>
                                      <p:tavLst>
                                        <p:tav tm="0">
                                          <p:val>
                                            <p:strVal val="ppt_w"/>
                                          </p:val>
                                        </p:tav>
                                        <p:tav tm="100000">
                                          <p:val>
                                            <p:strVal val="4*ppt_w"/>
                                          </p:val>
                                        </p:tav>
                                      </p:tavLst>
                                    </p:anim>
                                    <p:anim calcmode="lin" valueType="num">
                                      <p:cBhvr>
                                        <p:cTn id="410" dur="2000"/>
                                        <p:tgtEl>
                                          <p:spTgt spid="14"/>
                                        </p:tgtEl>
                                        <p:attrNameLst>
                                          <p:attrName>ppt_h</p:attrName>
                                        </p:attrNameLst>
                                      </p:cBhvr>
                                      <p:tavLst>
                                        <p:tav tm="0">
                                          <p:val>
                                            <p:strVal val="ppt_h"/>
                                          </p:val>
                                        </p:tav>
                                        <p:tav tm="100000">
                                          <p:val>
                                            <p:strVal val="4*ppt_h"/>
                                          </p:val>
                                        </p:tav>
                                      </p:tavLst>
                                    </p:anim>
                                    <p:set>
                                      <p:cBhvr>
                                        <p:cTn id="411" dur="1" fill="hold">
                                          <p:stCondLst>
                                            <p:cond delay="1999"/>
                                          </p:stCondLst>
                                        </p:cTn>
                                        <p:tgtEl>
                                          <p:spTgt spid="14"/>
                                        </p:tgtEl>
                                        <p:attrNameLst>
                                          <p:attrName>style.visibility</p:attrName>
                                        </p:attrNameLst>
                                      </p:cBhvr>
                                      <p:to>
                                        <p:strVal val="hidden"/>
                                      </p:to>
                                    </p:set>
                                  </p:childTnLst>
                                </p:cTn>
                              </p:par>
                              <p:par>
                                <p:cTn id="412" presetID="23" presetClass="exit" presetSubtype="16" fill="hold" nodeType="withEffect">
                                  <p:stCondLst>
                                    <p:cond delay="0"/>
                                  </p:stCondLst>
                                  <p:childTnLst>
                                    <p:anim calcmode="lin" valueType="num">
                                      <p:cBhvr>
                                        <p:cTn id="413" dur="2000"/>
                                        <p:tgtEl>
                                          <p:spTgt spid="15"/>
                                        </p:tgtEl>
                                        <p:attrNameLst>
                                          <p:attrName>ppt_w</p:attrName>
                                        </p:attrNameLst>
                                      </p:cBhvr>
                                      <p:tavLst>
                                        <p:tav tm="0">
                                          <p:val>
                                            <p:strVal val="ppt_w"/>
                                          </p:val>
                                        </p:tav>
                                        <p:tav tm="100000">
                                          <p:val>
                                            <p:strVal val="4*ppt_w"/>
                                          </p:val>
                                        </p:tav>
                                      </p:tavLst>
                                    </p:anim>
                                    <p:anim calcmode="lin" valueType="num">
                                      <p:cBhvr>
                                        <p:cTn id="414" dur="2000"/>
                                        <p:tgtEl>
                                          <p:spTgt spid="15"/>
                                        </p:tgtEl>
                                        <p:attrNameLst>
                                          <p:attrName>ppt_h</p:attrName>
                                        </p:attrNameLst>
                                      </p:cBhvr>
                                      <p:tavLst>
                                        <p:tav tm="0">
                                          <p:val>
                                            <p:strVal val="ppt_h"/>
                                          </p:val>
                                        </p:tav>
                                        <p:tav tm="100000">
                                          <p:val>
                                            <p:strVal val="4*ppt_h"/>
                                          </p:val>
                                        </p:tav>
                                      </p:tavLst>
                                    </p:anim>
                                    <p:set>
                                      <p:cBhvr>
                                        <p:cTn id="415" dur="1" fill="hold">
                                          <p:stCondLst>
                                            <p:cond delay="1999"/>
                                          </p:stCondLst>
                                        </p:cTn>
                                        <p:tgtEl>
                                          <p:spTgt spid="15"/>
                                        </p:tgtEl>
                                        <p:attrNameLst>
                                          <p:attrName>style.visibility</p:attrName>
                                        </p:attrNameLst>
                                      </p:cBhvr>
                                      <p:to>
                                        <p:strVal val="hidden"/>
                                      </p:to>
                                    </p:set>
                                  </p:childTnLst>
                                </p:cTn>
                              </p:par>
                              <p:par>
                                <p:cTn id="416" presetID="23" presetClass="exit" presetSubtype="16" fill="hold" nodeType="withEffect">
                                  <p:stCondLst>
                                    <p:cond delay="0"/>
                                  </p:stCondLst>
                                  <p:childTnLst>
                                    <p:anim calcmode="lin" valueType="num">
                                      <p:cBhvr>
                                        <p:cTn id="417" dur="2000"/>
                                        <p:tgtEl>
                                          <p:spTgt spid="16"/>
                                        </p:tgtEl>
                                        <p:attrNameLst>
                                          <p:attrName>ppt_w</p:attrName>
                                        </p:attrNameLst>
                                      </p:cBhvr>
                                      <p:tavLst>
                                        <p:tav tm="0">
                                          <p:val>
                                            <p:strVal val="ppt_w"/>
                                          </p:val>
                                        </p:tav>
                                        <p:tav tm="100000">
                                          <p:val>
                                            <p:strVal val="4*ppt_w"/>
                                          </p:val>
                                        </p:tav>
                                      </p:tavLst>
                                    </p:anim>
                                    <p:anim calcmode="lin" valueType="num">
                                      <p:cBhvr>
                                        <p:cTn id="418" dur="2000"/>
                                        <p:tgtEl>
                                          <p:spTgt spid="16"/>
                                        </p:tgtEl>
                                        <p:attrNameLst>
                                          <p:attrName>ppt_h</p:attrName>
                                        </p:attrNameLst>
                                      </p:cBhvr>
                                      <p:tavLst>
                                        <p:tav tm="0">
                                          <p:val>
                                            <p:strVal val="ppt_h"/>
                                          </p:val>
                                        </p:tav>
                                        <p:tav tm="100000">
                                          <p:val>
                                            <p:strVal val="4*ppt_h"/>
                                          </p:val>
                                        </p:tav>
                                      </p:tavLst>
                                    </p:anim>
                                    <p:set>
                                      <p:cBhvr>
                                        <p:cTn id="419" dur="1" fill="hold">
                                          <p:stCondLst>
                                            <p:cond delay="1999"/>
                                          </p:stCondLst>
                                        </p:cTn>
                                        <p:tgtEl>
                                          <p:spTgt spid="16"/>
                                        </p:tgtEl>
                                        <p:attrNameLst>
                                          <p:attrName>style.visibility</p:attrName>
                                        </p:attrNameLst>
                                      </p:cBhvr>
                                      <p:to>
                                        <p:strVal val="hidden"/>
                                      </p:to>
                                    </p:set>
                                  </p:childTnLst>
                                </p:cTn>
                              </p:par>
                              <p:par>
                                <p:cTn id="420" presetID="23" presetClass="exit" presetSubtype="16" fill="hold" nodeType="withEffect">
                                  <p:stCondLst>
                                    <p:cond delay="0"/>
                                  </p:stCondLst>
                                  <p:childTnLst>
                                    <p:anim calcmode="lin" valueType="num">
                                      <p:cBhvr>
                                        <p:cTn id="421" dur="2000"/>
                                        <p:tgtEl>
                                          <p:spTgt spid="17"/>
                                        </p:tgtEl>
                                        <p:attrNameLst>
                                          <p:attrName>ppt_w</p:attrName>
                                        </p:attrNameLst>
                                      </p:cBhvr>
                                      <p:tavLst>
                                        <p:tav tm="0">
                                          <p:val>
                                            <p:strVal val="ppt_w"/>
                                          </p:val>
                                        </p:tav>
                                        <p:tav tm="100000">
                                          <p:val>
                                            <p:strVal val="4*ppt_w"/>
                                          </p:val>
                                        </p:tav>
                                      </p:tavLst>
                                    </p:anim>
                                    <p:anim calcmode="lin" valueType="num">
                                      <p:cBhvr>
                                        <p:cTn id="422" dur="2000"/>
                                        <p:tgtEl>
                                          <p:spTgt spid="17"/>
                                        </p:tgtEl>
                                        <p:attrNameLst>
                                          <p:attrName>ppt_h</p:attrName>
                                        </p:attrNameLst>
                                      </p:cBhvr>
                                      <p:tavLst>
                                        <p:tav tm="0">
                                          <p:val>
                                            <p:strVal val="ppt_h"/>
                                          </p:val>
                                        </p:tav>
                                        <p:tav tm="100000">
                                          <p:val>
                                            <p:strVal val="4*ppt_h"/>
                                          </p:val>
                                        </p:tav>
                                      </p:tavLst>
                                    </p:anim>
                                    <p:set>
                                      <p:cBhvr>
                                        <p:cTn id="423" dur="1" fill="hold">
                                          <p:stCondLst>
                                            <p:cond delay="1999"/>
                                          </p:stCondLst>
                                        </p:cTn>
                                        <p:tgtEl>
                                          <p:spTgt spid="17"/>
                                        </p:tgtEl>
                                        <p:attrNameLst>
                                          <p:attrName>style.visibility</p:attrName>
                                        </p:attrNameLst>
                                      </p:cBhvr>
                                      <p:to>
                                        <p:strVal val="hidden"/>
                                      </p:to>
                                    </p:set>
                                  </p:childTnLst>
                                </p:cTn>
                              </p:par>
                              <p:par>
                                <p:cTn id="424" presetID="23" presetClass="exit" presetSubtype="16" fill="hold" nodeType="withEffect">
                                  <p:stCondLst>
                                    <p:cond delay="0"/>
                                  </p:stCondLst>
                                  <p:childTnLst>
                                    <p:anim calcmode="lin" valueType="num">
                                      <p:cBhvr>
                                        <p:cTn id="425" dur="2000"/>
                                        <p:tgtEl>
                                          <p:spTgt spid="18"/>
                                        </p:tgtEl>
                                        <p:attrNameLst>
                                          <p:attrName>ppt_w</p:attrName>
                                        </p:attrNameLst>
                                      </p:cBhvr>
                                      <p:tavLst>
                                        <p:tav tm="0">
                                          <p:val>
                                            <p:strVal val="ppt_w"/>
                                          </p:val>
                                        </p:tav>
                                        <p:tav tm="100000">
                                          <p:val>
                                            <p:strVal val="4*ppt_w"/>
                                          </p:val>
                                        </p:tav>
                                      </p:tavLst>
                                    </p:anim>
                                    <p:anim calcmode="lin" valueType="num">
                                      <p:cBhvr>
                                        <p:cTn id="426" dur="2000"/>
                                        <p:tgtEl>
                                          <p:spTgt spid="18"/>
                                        </p:tgtEl>
                                        <p:attrNameLst>
                                          <p:attrName>ppt_h</p:attrName>
                                        </p:attrNameLst>
                                      </p:cBhvr>
                                      <p:tavLst>
                                        <p:tav tm="0">
                                          <p:val>
                                            <p:strVal val="ppt_h"/>
                                          </p:val>
                                        </p:tav>
                                        <p:tav tm="100000">
                                          <p:val>
                                            <p:strVal val="4*ppt_h"/>
                                          </p:val>
                                        </p:tav>
                                      </p:tavLst>
                                    </p:anim>
                                    <p:set>
                                      <p:cBhvr>
                                        <p:cTn id="427" dur="1" fill="hold">
                                          <p:stCondLst>
                                            <p:cond delay="1999"/>
                                          </p:stCondLst>
                                        </p:cTn>
                                        <p:tgtEl>
                                          <p:spTgt spid="18"/>
                                        </p:tgtEl>
                                        <p:attrNameLst>
                                          <p:attrName>style.visibility</p:attrName>
                                        </p:attrNameLst>
                                      </p:cBhvr>
                                      <p:to>
                                        <p:strVal val="hidden"/>
                                      </p:to>
                                    </p:set>
                                  </p:childTnLst>
                                </p:cTn>
                              </p:par>
                              <p:par>
                                <p:cTn id="428" presetID="23" presetClass="exit" presetSubtype="16" fill="hold" nodeType="withEffect">
                                  <p:stCondLst>
                                    <p:cond delay="0"/>
                                  </p:stCondLst>
                                  <p:childTnLst>
                                    <p:anim calcmode="lin" valueType="num">
                                      <p:cBhvr>
                                        <p:cTn id="429" dur="2000"/>
                                        <p:tgtEl>
                                          <p:spTgt spid="19"/>
                                        </p:tgtEl>
                                        <p:attrNameLst>
                                          <p:attrName>ppt_w</p:attrName>
                                        </p:attrNameLst>
                                      </p:cBhvr>
                                      <p:tavLst>
                                        <p:tav tm="0">
                                          <p:val>
                                            <p:strVal val="ppt_w"/>
                                          </p:val>
                                        </p:tav>
                                        <p:tav tm="100000">
                                          <p:val>
                                            <p:strVal val="4*ppt_w"/>
                                          </p:val>
                                        </p:tav>
                                      </p:tavLst>
                                    </p:anim>
                                    <p:anim calcmode="lin" valueType="num">
                                      <p:cBhvr>
                                        <p:cTn id="430" dur="2000"/>
                                        <p:tgtEl>
                                          <p:spTgt spid="19"/>
                                        </p:tgtEl>
                                        <p:attrNameLst>
                                          <p:attrName>ppt_h</p:attrName>
                                        </p:attrNameLst>
                                      </p:cBhvr>
                                      <p:tavLst>
                                        <p:tav tm="0">
                                          <p:val>
                                            <p:strVal val="ppt_h"/>
                                          </p:val>
                                        </p:tav>
                                        <p:tav tm="100000">
                                          <p:val>
                                            <p:strVal val="4*ppt_h"/>
                                          </p:val>
                                        </p:tav>
                                      </p:tavLst>
                                    </p:anim>
                                    <p:set>
                                      <p:cBhvr>
                                        <p:cTn id="431" dur="1" fill="hold">
                                          <p:stCondLst>
                                            <p:cond delay="1999"/>
                                          </p:stCondLst>
                                        </p:cTn>
                                        <p:tgtEl>
                                          <p:spTgt spid="19"/>
                                        </p:tgtEl>
                                        <p:attrNameLst>
                                          <p:attrName>style.visibility</p:attrName>
                                        </p:attrNameLst>
                                      </p:cBhvr>
                                      <p:to>
                                        <p:strVal val="hidden"/>
                                      </p:to>
                                    </p:set>
                                  </p:childTnLst>
                                </p:cTn>
                              </p:par>
                              <p:par>
                                <p:cTn id="432" presetID="23" presetClass="exit" presetSubtype="16" fill="hold" nodeType="withEffect">
                                  <p:stCondLst>
                                    <p:cond delay="0"/>
                                  </p:stCondLst>
                                  <p:childTnLst>
                                    <p:anim calcmode="lin" valueType="num">
                                      <p:cBhvr>
                                        <p:cTn id="433" dur="2000"/>
                                        <p:tgtEl>
                                          <p:spTgt spid="20"/>
                                        </p:tgtEl>
                                        <p:attrNameLst>
                                          <p:attrName>ppt_w</p:attrName>
                                        </p:attrNameLst>
                                      </p:cBhvr>
                                      <p:tavLst>
                                        <p:tav tm="0">
                                          <p:val>
                                            <p:strVal val="ppt_w"/>
                                          </p:val>
                                        </p:tav>
                                        <p:tav tm="100000">
                                          <p:val>
                                            <p:strVal val="4*ppt_w"/>
                                          </p:val>
                                        </p:tav>
                                      </p:tavLst>
                                    </p:anim>
                                    <p:anim calcmode="lin" valueType="num">
                                      <p:cBhvr>
                                        <p:cTn id="434" dur="2000"/>
                                        <p:tgtEl>
                                          <p:spTgt spid="20"/>
                                        </p:tgtEl>
                                        <p:attrNameLst>
                                          <p:attrName>ppt_h</p:attrName>
                                        </p:attrNameLst>
                                      </p:cBhvr>
                                      <p:tavLst>
                                        <p:tav tm="0">
                                          <p:val>
                                            <p:strVal val="ppt_h"/>
                                          </p:val>
                                        </p:tav>
                                        <p:tav tm="100000">
                                          <p:val>
                                            <p:strVal val="4*ppt_h"/>
                                          </p:val>
                                        </p:tav>
                                      </p:tavLst>
                                    </p:anim>
                                    <p:set>
                                      <p:cBhvr>
                                        <p:cTn id="435" dur="1" fill="hold">
                                          <p:stCondLst>
                                            <p:cond delay="1999"/>
                                          </p:stCondLst>
                                        </p:cTn>
                                        <p:tgtEl>
                                          <p:spTgt spid="20"/>
                                        </p:tgtEl>
                                        <p:attrNameLst>
                                          <p:attrName>style.visibility</p:attrName>
                                        </p:attrNameLst>
                                      </p:cBhvr>
                                      <p:to>
                                        <p:strVal val="hidden"/>
                                      </p:to>
                                    </p:set>
                                  </p:childTnLst>
                                </p:cTn>
                              </p:par>
                              <p:par>
                                <p:cTn id="436" presetID="23" presetClass="exit" presetSubtype="16" fill="hold" nodeType="withEffect">
                                  <p:stCondLst>
                                    <p:cond delay="0"/>
                                  </p:stCondLst>
                                  <p:childTnLst>
                                    <p:anim calcmode="lin" valueType="num">
                                      <p:cBhvr>
                                        <p:cTn id="437" dur="2000"/>
                                        <p:tgtEl>
                                          <p:spTgt spid="21"/>
                                        </p:tgtEl>
                                        <p:attrNameLst>
                                          <p:attrName>ppt_w</p:attrName>
                                        </p:attrNameLst>
                                      </p:cBhvr>
                                      <p:tavLst>
                                        <p:tav tm="0">
                                          <p:val>
                                            <p:strVal val="ppt_w"/>
                                          </p:val>
                                        </p:tav>
                                        <p:tav tm="100000">
                                          <p:val>
                                            <p:strVal val="4*ppt_w"/>
                                          </p:val>
                                        </p:tav>
                                      </p:tavLst>
                                    </p:anim>
                                    <p:anim calcmode="lin" valueType="num">
                                      <p:cBhvr>
                                        <p:cTn id="438" dur="2000"/>
                                        <p:tgtEl>
                                          <p:spTgt spid="21"/>
                                        </p:tgtEl>
                                        <p:attrNameLst>
                                          <p:attrName>ppt_h</p:attrName>
                                        </p:attrNameLst>
                                      </p:cBhvr>
                                      <p:tavLst>
                                        <p:tav tm="0">
                                          <p:val>
                                            <p:strVal val="ppt_h"/>
                                          </p:val>
                                        </p:tav>
                                        <p:tav tm="100000">
                                          <p:val>
                                            <p:strVal val="4*ppt_h"/>
                                          </p:val>
                                        </p:tav>
                                      </p:tavLst>
                                    </p:anim>
                                    <p:set>
                                      <p:cBhvr>
                                        <p:cTn id="439" dur="1" fill="hold">
                                          <p:stCondLst>
                                            <p:cond delay="1999"/>
                                          </p:stCondLst>
                                        </p:cTn>
                                        <p:tgtEl>
                                          <p:spTgt spid="21"/>
                                        </p:tgtEl>
                                        <p:attrNameLst>
                                          <p:attrName>style.visibility</p:attrName>
                                        </p:attrNameLst>
                                      </p:cBhvr>
                                      <p:to>
                                        <p:strVal val="hidden"/>
                                      </p:to>
                                    </p:set>
                                  </p:childTnLst>
                                </p:cTn>
                              </p:par>
                              <p:par>
                                <p:cTn id="440" presetID="23" presetClass="exit" presetSubtype="16" fill="hold" nodeType="withEffect">
                                  <p:stCondLst>
                                    <p:cond delay="0"/>
                                  </p:stCondLst>
                                  <p:childTnLst>
                                    <p:anim calcmode="lin" valueType="num">
                                      <p:cBhvr>
                                        <p:cTn id="441" dur="2000"/>
                                        <p:tgtEl>
                                          <p:spTgt spid="22"/>
                                        </p:tgtEl>
                                        <p:attrNameLst>
                                          <p:attrName>ppt_w</p:attrName>
                                        </p:attrNameLst>
                                      </p:cBhvr>
                                      <p:tavLst>
                                        <p:tav tm="0">
                                          <p:val>
                                            <p:strVal val="ppt_w"/>
                                          </p:val>
                                        </p:tav>
                                        <p:tav tm="100000">
                                          <p:val>
                                            <p:strVal val="4*ppt_w"/>
                                          </p:val>
                                        </p:tav>
                                      </p:tavLst>
                                    </p:anim>
                                    <p:anim calcmode="lin" valueType="num">
                                      <p:cBhvr>
                                        <p:cTn id="442" dur="2000"/>
                                        <p:tgtEl>
                                          <p:spTgt spid="22"/>
                                        </p:tgtEl>
                                        <p:attrNameLst>
                                          <p:attrName>ppt_h</p:attrName>
                                        </p:attrNameLst>
                                      </p:cBhvr>
                                      <p:tavLst>
                                        <p:tav tm="0">
                                          <p:val>
                                            <p:strVal val="ppt_h"/>
                                          </p:val>
                                        </p:tav>
                                        <p:tav tm="100000">
                                          <p:val>
                                            <p:strVal val="4*ppt_h"/>
                                          </p:val>
                                        </p:tav>
                                      </p:tavLst>
                                    </p:anim>
                                    <p:set>
                                      <p:cBhvr>
                                        <p:cTn id="443" dur="1" fill="hold">
                                          <p:stCondLst>
                                            <p:cond delay="1999"/>
                                          </p:stCondLst>
                                        </p:cTn>
                                        <p:tgtEl>
                                          <p:spTgt spid="22"/>
                                        </p:tgtEl>
                                        <p:attrNameLst>
                                          <p:attrName>style.visibility</p:attrName>
                                        </p:attrNameLst>
                                      </p:cBhvr>
                                      <p:to>
                                        <p:strVal val="hidden"/>
                                      </p:to>
                                    </p:set>
                                  </p:childTnLst>
                                </p:cTn>
                              </p:par>
                              <p:par>
                                <p:cTn id="444" presetID="23" presetClass="exit" presetSubtype="16" fill="hold" nodeType="withEffect">
                                  <p:stCondLst>
                                    <p:cond delay="0"/>
                                  </p:stCondLst>
                                  <p:childTnLst>
                                    <p:anim calcmode="lin" valueType="num">
                                      <p:cBhvr>
                                        <p:cTn id="445" dur="2000"/>
                                        <p:tgtEl>
                                          <p:spTgt spid="23"/>
                                        </p:tgtEl>
                                        <p:attrNameLst>
                                          <p:attrName>ppt_w</p:attrName>
                                        </p:attrNameLst>
                                      </p:cBhvr>
                                      <p:tavLst>
                                        <p:tav tm="0">
                                          <p:val>
                                            <p:strVal val="ppt_w"/>
                                          </p:val>
                                        </p:tav>
                                        <p:tav tm="100000">
                                          <p:val>
                                            <p:strVal val="4*ppt_w"/>
                                          </p:val>
                                        </p:tav>
                                      </p:tavLst>
                                    </p:anim>
                                    <p:anim calcmode="lin" valueType="num">
                                      <p:cBhvr>
                                        <p:cTn id="446" dur="2000"/>
                                        <p:tgtEl>
                                          <p:spTgt spid="23"/>
                                        </p:tgtEl>
                                        <p:attrNameLst>
                                          <p:attrName>ppt_h</p:attrName>
                                        </p:attrNameLst>
                                      </p:cBhvr>
                                      <p:tavLst>
                                        <p:tav tm="0">
                                          <p:val>
                                            <p:strVal val="ppt_h"/>
                                          </p:val>
                                        </p:tav>
                                        <p:tav tm="100000">
                                          <p:val>
                                            <p:strVal val="4*ppt_h"/>
                                          </p:val>
                                        </p:tav>
                                      </p:tavLst>
                                    </p:anim>
                                    <p:set>
                                      <p:cBhvr>
                                        <p:cTn id="447" dur="1" fill="hold">
                                          <p:stCondLst>
                                            <p:cond delay="1999"/>
                                          </p:stCondLst>
                                        </p:cTn>
                                        <p:tgtEl>
                                          <p:spTgt spid="23"/>
                                        </p:tgtEl>
                                        <p:attrNameLst>
                                          <p:attrName>style.visibility</p:attrName>
                                        </p:attrNameLst>
                                      </p:cBhvr>
                                      <p:to>
                                        <p:strVal val="hidden"/>
                                      </p:to>
                                    </p:set>
                                  </p:childTnLst>
                                </p:cTn>
                              </p:par>
                              <p:par>
                                <p:cTn id="448" presetID="23" presetClass="exit" presetSubtype="16" fill="hold" nodeType="withEffect">
                                  <p:stCondLst>
                                    <p:cond delay="0"/>
                                  </p:stCondLst>
                                  <p:childTnLst>
                                    <p:anim calcmode="lin" valueType="num">
                                      <p:cBhvr>
                                        <p:cTn id="449" dur="2000"/>
                                        <p:tgtEl>
                                          <p:spTgt spid="24"/>
                                        </p:tgtEl>
                                        <p:attrNameLst>
                                          <p:attrName>ppt_w</p:attrName>
                                        </p:attrNameLst>
                                      </p:cBhvr>
                                      <p:tavLst>
                                        <p:tav tm="0">
                                          <p:val>
                                            <p:strVal val="ppt_w"/>
                                          </p:val>
                                        </p:tav>
                                        <p:tav tm="100000">
                                          <p:val>
                                            <p:strVal val="4*ppt_w"/>
                                          </p:val>
                                        </p:tav>
                                      </p:tavLst>
                                    </p:anim>
                                    <p:anim calcmode="lin" valueType="num">
                                      <p:cBhvr>
                                        <p:cTn id="450" dur="2000"/>
                                        <p:tgtEl>
                                          <p:spTgt spid="24"/>
                                        </p:tgtEl>
                                        <p:attrNameLst>
                                          <p:attrName>ppt_h</p:attrName>
                                        </p:attrNameLst>
                                      </p:cBhvr>
                                      <p:tavLst>
                                        <p:tav tm="0">
                                          <p:val>
                                            <p:strVal val="ppt_h"/>
                                          </p:val>
                                        </p:tav>
                                        <p:tav tm="100000">
                                          <p:val>
                                            <p:strVal val="4*ppt_h"/>
                                          </p:val>
                                        </p:tav>
                                      </p:tavLst>
                                    </p:anim>
                                    <p:set>
                                      <p:cBhvr>
                                        <p:cTn id="451" dur="1" fill="hold">
                                          <p:stCondLst>
                                            <p:cond delay="1999"/>
                                          </p:stCondLst>
                                        </p:cTn>
                                        <p:tgtEl>
                                          <p:spTgt spid="24"/>
                                        </p:tgtEl>
                                        <p:attrNameLst>
                                          <p:attrName>style.visibility</p:attrName>
                                        </p:attrNameLst>
                                      </p:cBhvr>
                                      <p:to>
                                        <p:strVal val="hidden"/>
                                      </p:to>
                                    </p:set>
                                  </p:childTnLst>
                                </p:cTn>
                              </p:par>
                              <p:par>
                                <p:cTn id="452" presetID="23" presetClass="exit" presetSubtype="16" fill="hold" nodeType="withEffect">
                                  <p:stCondLst>
                                    <p:cond delay="0"/>
                                  </p:stCondLst>
                                  <p:childTnLst>
                                    <p:anim calcmode="lin" valueType="num">
                                      <p:cBhvr>
                                        <p:cTn id="453" dur="2000"/>
                                        <p:tgtEl>
                                          <p:spTgt spid="25"/>
                                        </p:tgtEl>
                                        <p:attrNameLst>
                                          <p:attrName>ppt_w</p:attrName>
                                        </p:attrNameLst>
                                      </p:cBhvr>
                                      <p:tavLst>
                                        <p:tav tm="0">
                                          <p:val>
                                            <p:strVal val="ppt_w"/>
                                          </p:val>
                                        </p:tav>
                                        <p:tav tm="100000">
                                          <p:val>
                                            <p:strVal val="4*ppt_w"/>
                                          </p:val>
                                        </p:tav>
                                      </p:tavLst>
                                    </p:anim>
                                    <p:anim calcmode="lin" valueType="num">
                                      <p:cBhvr>
                                        <p:cTn id="454" dur="2000"/>
                                        <p:tgtEl>
                                          <p:spTgt spid="25"/>
                                        </p:tgtEl>
                                        <p:attrNameLst>
                                          <p:attrName>ppt_h</p:attrName>
                                        </p:attrNameLst>
                                      </p:cBhvr>
                                      <p:tavLst>
                                        <p:tav tm="0">
                                          <p:val>
                                            <p:strVal val="ppt_h"/>
                                          </p:val>
                                        </p:tav>
                                        <p:tav tm="100000">
                                          <p:val>
                                            <p:strVal val="4*ppt_h"/>
                                          </p:val>
                                        </p:tav>
                                      </p:tavLst>
                                    </p:anim>
                                    <p:set>
                                      <p:cBhvr>
                                        <p:cTn id="455" dur="1" fill="hold">
                                          <p:stCondLst>
                                            <p:cond delay="1999"/>
                                          </p:stCondLst>
                                        </p:cTn>
                                        <p:tgtEl>
                                          <p:spTgt spid="25"/>
                                        </p:tgtEl>
                                        <p:attrNameLst>
                                          <p:attrName>style.visibility</p:attrName>
                                        </p:attrNameLst>
                                      </p:cBhvr>
                                      <p:to>
                                        <p:strVal val="hidden"/>
                                      </p:to>
                                    </p:set>
                                  </p:childTnLst>
                                </p:cTn>
                              </p:par>
                              <p:par>
                                <p:cTn id="456" presetID="23" presetClass="exit" presetSubtype="16" fill="hold" nodeType="withEffect">
                                  <p:stCondLst>
                                    <p:cond delay="0"/>
                                  </p:stCondLst>
                                  <p:childTnLst>
                                    <p:anim calcmode="lin" valueType="num">
                                      <p:cBhvr>
                                        <p:cTn id="457" dur="2000"/>
                                        <p:tgtEl>
                                          <p:spTgt spid="26"/>
                                        </p:tgtEl>
                                        <p:attrNameLst>
                                          <p:attrName>ppt_w</p:attrName>
                                        </p:attrNameLst>
                                      </p:cBhvr>
                                      <p:tavLst>
                                        <p:tav tm="0">
                                          <p:val>
                                            <p:strVal val="ppt_w"/>
                                          </p:val>
                                        </p:tav>
                                        <p:tav tm="100000">
                                          <p:val>
                                            <p:strVal val="4*ppt_w"/>
                                          </p:val>
                                        </p:tav>
                                      </p:tavLst>
                                    </p:anim>
                                    <p:anim calcmode="lin" valueType="num">
                                      <p:cBhvr>
                                        <p:cTn id="458" dur="2000"/>
                                        <p:tgtEl>
                                          <p:spTgt spid="26"/>
                                        </p:tgtEl>
                                        <p:attrNameLst>
                                          <p:attrName>ppt_h</p:attrName>
                                        </p:attrNameLst>
                                      </p:cBhvr>
                                      <p:tavLst>
                                        <p:tav tm="0">
                                          <p:val>
                                            <p:strVal val="ppt_h"/>
                                          </p:val>
                                        </p:tav>
                                        <p:tav tm="100000">
                                          <p:val>
                                            <p:strVal val="4*ppt_h"/>
                                          </p:val>
                                        </p:tav>
                                      </p:tavLst>
                                    </p:anim>
                                    <p:set>
                                      <p:cBhvr>
                                        <p:cTn id="459" dur="1" fill="hold">
                                          <p:stCondLst>
                                            <p:cond delay="1999"/>
                                          </p:stCondLst>
                                        </p:cTn>
                                        <p:tgtEl>
                                          <p:spTgt spid="26"/>
                                        </p:tgtEl>
                                        <p:attrNameLst>
                                          <p:attrName>style.visibility</p:attrName>
                                        </p:attrNameLst>
                                      </p:cBhvr>
                                      <p:to>
                                        <p:strVal val="hidden"/>
                                      </p:to>
                                    </p:set>
                                  </p:childTnLst>
                                </p:cTn>
                              </p:par>
                              <p:par>
                                <p:cTn id="460" presetID="23" presetClass="exit" presetSubtype="16" fill="hold" nodeType="withEffect">
                                  <p:stCondLst>
                                    <p:cond delay="0"/>
                                  </p:stCondLst>
                                  <p:childTnLst>
                                    <p:anim calcmode="lin" valueType="num">
                                      <p:cBhvr>
                                        <p:cTn id="461" dur="2000"/>
                                        <p:tgtEl>
                                          <p:spTgt spid="27"/>
                                        </p:tgtEl>
                                        <p:attrNameLst>
                                          <p:attrName>ppt_w</p:attrName>
                                        </p:attrNameLst>
                                      </p:cBhvr>
                                      <p:tavLst>
                                        <p:tav tm="0">
                                          <p:val>
                                            <p:strVal val="ppt_w"/>
                                          </p:val>
                                        </p:tav>
                                        <p:tav tm="100000">
                                          <p:val>
                                            <p:strVal val="4*ppt_w"/>
                                          </p:val>
                                        </p:tav>
                                      </p:tavLst>
                                    </p:anim>
                                    <p:anim calcmode="lin" valueType="num">
                                      <p:cBhvr>
                                        <p:cTn id="462" dur="2000"/>
                                        <p:tgtEl>
                                          <p:spTgt spid="27"/>
                                        </p:tgtEl>
                                        <p:attrNameLst>
                                          <p:attrName>ppt_h</p:attrName>
                                        </p:attrNameLst>
                                      </p:cBhvr>
                                      <p:tavLst>
                                        <p:tav tm="0">
                                          <p:val>
                                            <p:strVal val="ppt_h"/>
                                          </p:val>
                                        </p:tav>
                                        <p:tav tm="100000">
                                          <p:val>
                                            <p:strVal val="4*ppt_h"/>
                                          </p:val>
                                        </p:tav>
                                      </p:tavLst>
                                    </p:anim>
                                    <p:set>
                                      <p:cBhvr>
                                        <p:cTn id="463" dur="1" fill="hold">
                                          <p:stCondLst>
                                            <p:cond delay="1999"/>
                                          </p:stCondLst>
                                        </p:cTn>
                                        <p:tgtEl>
                                          <p:spTgt spid="27"/>
                                        </p:tgtEl>
                                        <p:attrNameLst>
                                          <p:attrName>style.visibility</p:attrName>
                                        </p:attrNameLst>
                                      </p:cBhvr>
                                      <p:to>
                                        <p:strVal val="hidden"/>
                                      </p:to>
                                    </p:set>
                                  </p:childTnLst>
                                </p:cTn>
                              </p:par>
                              <p:par>
                                <p:cTn id="464" presetID="23" presetClass="exit" presetSubtype="16" fill="hold" nodeType="withEffect">
                                  <p:stCondLst>
                                    <p:cond delay="0"/>
                                  </p:stCondLst>
                                  <p:childTnLst>
                                    <p:anim calcmode="lin" valueType="num">
                                      <p:cBhvr>
                                        <p:cTn id="465" dur="2000"/>
                                        <p:tgtEl>
                                          <p:spTgt spid="28"/>
                                        </p:tgtEl>
                                        <p:attrNameLst>
                                          <p:attrName>ppt_w</p:attrName>
                                        </p:attrNameLst>
                                      </p:cBhvr>
                                      <p:tavLst>
                                        <p:tav tm="0">
                                          <p:val>
                                            <p:strVal val="ppt_w"/>
                                          </p:val>
                                        </p:tav>
                                        <p:tav tm="100000">
                                          <p:val>
                                            <p:strVal val="4*ppt_w"/>
                                          </p:val>
                                        </p:tav>
                                      </p:tavLst>
                                    </p:anim>
                                    <p:anim calcmode="lin" valueType="num">
                                      <p:cBhvr>
                                        <p:cTn id="466" dur="2000"/>
                                        <p:tgtEl>
                                          <p:spTgt spid="28"/>
                                        </p:tgtEl>
                                        <p:attrNameLst>
                                          <p:attrName>ppt_h</p:attrName>
                                        </p:attrNameLst>
                                      </p:cBhvr>
                                      <p:tavLst>
                                        <p:tav tm="0">
                                          <p:val>
                                            <p:strVal val="ppt_h"/>
                                          </p:val>
                                        </p:tav>
                                        <p:tav tm="100000">
                                          <p:val>
                                            <p:strVal val="4*ppt_h"/>
                                          </p:val>
                                        </p:tav>
                                      </p:tavLst>
                                    </p:anim>
                                    <p:set>
                                      <p:cBhvr>
                                        <p:cTn id="467" dur="1" fill="hold">
                                          <p:stCondLst>
                                            <p:cond delay="1999"/>
                                          </p:stCondLst>
                                        </p:cTn>
                                        <p:tgtEl>
                                          <p:spTgt spid="28"/>
                                        </p:tgtEl>
                                        <p:attrNameLst>
                                          <p:attrName>style.visibility</p:attrName>
                                        </p:attrNameLst>
                                      </p:cBhvr>
                                      <p:to>
                                        <p:strVal val="hidden"/>
                                      </p:to>
                                    </p:set>
                                  </p:childTnLst>
                                </p:cTn>
                              </p:par>
                              <p:par>
                                <p:cTn id="468" presetID="23" presetClass="exit" presetSubtype="16" fill="hold" nodeType="withEffect">
                                  <p:stCondLst>
                                    <p:cond delay="0"/>
                                  </p:stCondLst>
                                  <p:childTnLst>
                                    <p:anim calcmode="lin" valueType="num">
                                      <p:cBhvr>
                                        <p:cTn id="469" dur="2000"/>
                                        <p:tgtEl>
                                          <p:spTgt spid="29"/>
                                        </p:tgtEl>
                                        <p:attrNameLst>
                                          <p:attrName>ppt_w</p:attrName>
                                        </p:attrNameLst>
                                      </p:cBhvr>
                                      <p:tavLst>
                                        <p:tav tm="0">
                                          <p:val>
                                            <p:strVal val="ppt_w"/>
                                          </p:val>
                                        </p:tav>
                                        <p:tav tm="100000">
                                          <p:val>
                                            <p:strVal val="4*ppt_w"/>
                                          </p:val>
                                        </p:tav>
                                      </p:tavLst>
                                    </p:anim>
                                    <p:anim calcmode="lin" valueType="num">
                                      <p:cBhvr>
                                        <p:cTn id="470" dur="2000"/>
                                        <p:tgtEl>
                                          <p:spTgt spid="29"/>
                                        </p:tgtEl>
                                        <p:attrNameLst>
                                          <p:attrName>ppt_h</p:attrName>
                                        </p:attrNameLst>
                                      </p:cBhvr>
                                      <p:tavLst>
                                        <p:tav tm="0">
                                          <p:val>
                                            <p:strVal val="ppt_h"/>
                                          </p:val>
                                        </p:tav>
                                        <p:tav tm="100000">
                                          <p:val>
                                            <p:strVal val="4*ppt_h"/>
                                          </p:val>
                                        </p:tav>
                                      </p:tavLst>
                                    </p:anim>
                                    <p:set>
                                      <p:cBhvr>
                                        <p:cTn id="471" dur="1" fill="hold">
                                          <p:stCondLst>
                                            <p:cond delay="1999"/>
                                          </p:stCondLst>
                                        </p:cTn>
                                        <p:tgtEl>
                                          <p:spTgt spid="29"/>
                                        </p:tgtEl>
                                        <p:attrNameLst>
                                          <p:attrName>style.visibility</p:attrName>
                                        </p:attrNameLst>
                                      </p:cBhvr>
                                      <p:to>
                                        <p:strVal val="hidden"/>
                                      </p:to>
                                    </p:set>
                                  </p:childTnLst>
                                </p:cTn>
                              </p:par>
                              <p:par>
                                <p:cTn id="472" presetID="23" presetClass="exit" presetSubtype="16" fill="hold" nodeType="withEffect">
                                  <p:stCondLst>
                                    <p:cond delay="0"/>
                                  </p:stCondLst>
                                  <p:childTnLst>
                                    <p:anim calcmode="lin" valueType="num">
                                      <p:cBhvr>
                                        <p:cTn id="473" dur="2000"/>
                                        <p:tgtEl>
                                          <p:spTgt spid="30"/>
                                        </p:tgtEl>
                                        <p:attrNameLst>
                                          <p:attrName>ppt_w</p:attrName>
                                        </p:attrNameLst>
                                      </p:cBhvr>
                                      <p:tavLst>
                                        <p:tav tm="0">
                                          <p:val>
                                            <p:strVal val="ppt_w"/>
                                          </p:val>
                                        </p:tav>
                                        <p:tav tm="100000">
                                          <p:val>
                                            <p:strVal val="4*ppt_w"/>
                                          </p:val>
                                        </p:tav>
                                      </p:tavLst>
                                    </p:anim>
                                    <p:anim calcmode="lin" valueType="num">
                                      <p:cBhvr>
                                        <p:cTn id="474" dur="2000"/>
                                        <p:tgtEl>
                                          <p:spTgt spid="30"/>
                                        </p:tgtEl>
                                        <p:attrNameLst>
                                          <p:attrName>ppt_h</p:attrName>
                                        </p:attrNameLst>
                                      </p:cBhvr>
                                      <p:tavLst>
                                        <p:tav tm="0">
                                          <p:val>
                                            <p:strVal val="ppt_h"/>
                                          </p:val>
                                        </p:tav>
                                        <p:tav tm="100000">
                                          <p:val>
                                            <p:strVal val="4*ppt_h"/>
                                          </p:val>
                                        </p:tav>
                                      </p:tavLst>
                                    </p:anim>
                                    <p:set>
                                      <p:cBhvr>
                                        <p:cTn id="475" dur="1" fill="hold">
                                          <p:stCondLst>
                                            <p:cond delay="1999"/>
                                          </p:stCondLst>
                                        </p:cTn>
                                        <p:tgtEl>
                                          <p:spTgt spid="30"/>
                                        </p:tgtEl>
                                        <p:attrNameLst>
                                          <p:attrName>style.visibility</p:attrName>
                                        </p:attrNameLst>
                                      </p:cBhvr>
                                      <p:to>
                                        <p:strVal val="hidden"/>
                                      </p:to>
                                    </p:set>
                                  </p:childTnLst>
                                </p:cTn>
                              </p:par>
                              <p:par>
                                <p:cTn id="476" presetID="23" presetClass="exit" presetSubtype="16" fill="hold" nodeType="withEffect">
                                  <p:stCondLst>
                                    <p:cond delay="0"/>
                                  </p:stCondLst>
                                  <p:childTnLst>
                                    <p:anim calcmode="lin" valueType="num">
                                      <p:cBhvr>
                                        <p:cTn id="477" dur="2000"/>
                                        <p:tgtEl>
                                          <p:spTgt spid="31"/>
                                        </p:tgtEl>
                                        <p:attrNameLst>
                                          <p:attrName>ppt_w</p:attrName>
                                        </p:attrNameLst>
                                      </p:cBhvr>
                                      <p:tavLst>
                                        <p:tav tm="0">
                                          <p:val>
                                            <p:strVal val="ppt_w"/>
                                          </p:val>
                                        </p:tav>
                                        <p:tav tm="100000">
                                          <p:val>
                                            <p:strVal val="4*ppt_w"/>
                                          </p:val>
                                        </p:tav>
                                      </p:tavLst>
                                    </p:anim>
                                    <p:anim calcmode="lin" valueType="num">
                                      <p:cBhvr>
                                        <p:cTn id="478" dur="2000"/>
                                        <p:tgtEl>
                                          <p:spTgt spid="31"/>
                                        </p:tgtEl>
                                        <p:attrNameLst>
                                          <p:attrName>ppt_h</p:attrName>
                                        </p:attrNameLst>
                                      </p:cBhvr>
                                      <p:tavLst>
                                        <p:tav tm="0">
                                          <p:val>
                                            <p:strVal val="ppt_h"/>
                                          </p:val>
                                        </p:tav>
                                        <p:tav tm="100000">
                                          <p:val>
                                            <p:strVal val="4*ppt_h"/>
                                          </p:val>
                                        </p:tav>
                                      </p:tavLst>
                                    </p:anim>
                                    <p:set>
                                      <p:cBhvr>
                                        <p:cTn id="479" dur="1" fill="hold">
                                          <p:stCondLst>
                                            <p:cond delay="1999"/>
                                          </p:stCondLst>
                                        </p:cTn>
                                        <p:tgtEl>
                                          <p:spTgt spid="31"/>
                                        </p:tgtEl>
                                        <p:attrNameLst>
                                          <p:attrName>style.visibility</p:attrName>
                                        </p:attrNameLst>
                                      </p:cBhvr>
                                      <p:to>
                                        <p:strVal val="hidden"/>
                                      </p:to>
                                    </p:set>
                                  </p:childTnLst>
                                </p:cTn>
                              </p:par>
                              <p:par>
                                <p:cTn id="480" presetID="8" presetClass="emph" presetSubtype="0" autoRev="1" fill="hold" nodeType="withEffect">
                                  <p:stCondLst>
                                    <p:cond delay="0"/>
                                  </p:stCondLst>
                                  <p:childTnLst>
                                    <p:animRot by="-21600000">
                                      <p:cBhvr>
                                        <p:cTn id="481" dur="2000" fill="hold"/>
                                        <p:tgtEl>
                                          <p:spTgt spid="4"/>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5"/>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6"/>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7"/>
                                        </p:tgtEl>
                                        <p:attrNameLst>
                                          <p:attrName>r</p:attrName>
                                        </p:attrNameLst>
                                      </p:cBhvr>
                                    </p:animRot>
                                  </p:childTnLst>
                                </p:cTn>
                              </p:par>
                              <p:par>
                                <p:cTn id="488" presetID="8" presetClass="emph" presetSubtype="0" autoRev="1" fill="hold" nodeType="withEffect">
                                  <p:stCondLst>
                                    <p:cond delay="0"/>
                                  </p:stCondLst>
                                  <p:childTnLst>
                                    <p:animRot by="-21600000">
                                      <p:cBhvr>
                                        <p:cTn id="489" dur="2000" fill="hold"/>
                                        <p:tgtEl>
                                          <p:spTgt spid="8"/>
                                        </p:tgtEl>
                                        <p:attrNameLst>
                                          <p:attrName>r</p:attrName>
                                        </p:attrNameLst>
                                      </p:cBhvr>
                                    </p:animRot>
                                  </p:childTnLst>
                                </p:cTn>
                              </p:par>
                              <p:par>
                                <p:cTn id="490" presetID="8" presetClass="emph" presetSubtype="0" autoRev="1" fill="hold" nodeType="withEffect">
                                  <p:stCondLst>
                                    <p:cond delay="0"/>
                                  </p:stCondLst>
                                  <p:childTnLst>
                                    <p:animRot by="-21600000">
                                      <p:cBhvr>
                                        <p:cTn id="491" dur="2000" fill="hold"/>
                                        <p:tgtEl>
                                          <p:spTgt spid="9"/>
                                        </p:tgtEl>
                                        <p:attrNameLst>
                                          <p:attrName>r</p:attrName>
                                        </p:attrNameLst>
                                      </p:cBhvr>
                                    </p:animRot>
                                  </p:childTnLst>
                                </p:cTn>
                              </p:par>
                              <p:par>
                                <p:cTn id="492" presetID="8" presetClass="emph" presetSubtype="0" autoRev="1" fill="hold" nodeType="withEffect">
                                  <p:stCondLst>
                                    <p:cond delay="0"/>
                                  </p:stCondLst>
                                  <p:childTnLst>
                                    <p:animRot by="-21600000">
                                      <p:cBhvr>
                                        <p:cTn id="493" dur="2000" fill="hold"/>
                                        <p:tgtEl>
                                          <p:spTgt spid="10"/>
                                        </p:tgtEl>
                                        <p:attrNameLst>
                                          <p:attrName>r</p:attrName>
                                        </p:attrNameLst>
                                      </p:cBhvr>
                                    </p:animRot>
                                  </p:childTnLst>
                                </p:cTn>
                              </p:par>
                              <p:par>
                                <p:cTn id="494" presetID="8" presetClass="emph" presetSubtype="0" autoRev="1" fill="hold" nodeType="withEffect">
                                  <p:stCondLst>
                                    <p:cond delay="0"/>
                                  </p:stCondLst>
                                  <p:childTnLst>
                                    <p:animRot by="-21600000">
                                      <p:cBhvr>
                                        <p:cTn id="495" dur="2000" fill="hold"/>
                                        <p:tgtEl>
                                          <p:spTgt spid="11"/>
                                        </p:tgtEl>
                                        <p:attrNameLst>
                                          <p:attrName>r</p:attrName>
                                        </p:attrNameLst>
                                      </p:cBhvr>
                                    </p:animRot>
                                  </p:childTnLst>
                                </p:cTn>
                              </p:par>
                              <p:par>
                                <p:cTn id="496" presetID="8" presetClass="emph" presetSubtype="0" autoRev="1" fill="hold" nodeType="withEffect">
                                  <p:stCondLst>
                                    <p:cond delay="0"/>
                                  </p:stCondLst>
                                  <p:childTnLst>
                                    <p:animRot by="-21600000">
                                      <p:cBhvr>
                                        <p:cTn id="497" dur="2000" fill="hold"/>
                                        <p:tgtEl>
                                          <p:spTgt spid="12"/>
                                        </p:tgtEl>
                                        <p:attrNameLst>
                                          <p:attrName>r</p:attrName>
                                        </p:attrNameLst>
                                      </p:cBhvr>
                                    </p:animRot>
                                  </p:childTnLst>
                                </p:cTn>
                              </p:par>
                              <p:par>
                                <p:cTn id="498" presetID="8" presetClass="emph" presetSubtype="0" autoRev="1" fill="hold" nodeType="withEffect">
                                  <p:stCondLst>
                                    <p:cond delay="0"/>
                                  </p:stCondLst>
                                  <p:childTnLst>
                                    <p:animRot by="-21600000">
                                      <p:cBhvr>
                                        <p:cTn id="499" dur="2000" fill="hold"/>
                                        <p:tgtEl>
                                          <p:spTgt spid="13"/>
                                        </p:tgtEl>
                                        <p:attrNameLst>
                                          <p:attrName>r</p:attrName>
                                        </p:attrNameLst>
                                      </p:cBhvr>
                                    </p:animRot>
                                  </p:childTnLst>
                                </p:cTn>
                              </p:par>
                              <p:par>
                                <p:cTn id="500" presetID="8" presetClass="emph" presetSubtype="0" autoRev="1" fill="hold" nodeType="withEffect">
                                  <p:stCondLst>
                                    <p:cond delay="0"/>
                                  </p:stCondLst>
                                  <p:childTnLst>
                                    <p:animRot by="-21600000">
                                      <p:cBhvr>
                                        <p:cTn id="501" dur="2000" fill="hold"/>
                                        <p:tgtEl>
                                          <p:spTgt spid="14"/>
                                        </p:tgtEl>
                                        <p:attrNameLst>
                                          <p:attrName>r</p:attrName>
                                        </p:attrNameLst>
                                      </p:cBhvr>
                                    </p:animRot>
                                  </p:childTnLst>
                                </p:cTn>
                              </p:par>
                              <p:par>
                                <p:cTn id="502" presetID="8" presetClass="emph" presetSubtype="0" autoRev="1" fill="hold" nodeType="withEffect">
                                  <p:stCondLst>
                                    <p:cond delay="0"/>
                                  </p:stCondLst>
                                  <p:childTnLst>
                                    <p:animRot by="-21600000">
                                      <p:cBhvr>
                                        <p:cTn id="503" dur="2000" fill="hold"/>
                                        <p:tgtEl>
                                          <p:spTgt spid="15"/>
                                        </p:tgtEl>
                                        <p:attrNameLst>
                                          <p:attrName>r</p:attrName>
                                        </p:attrNameLst>
                                      </p:cBhvr>
                                    </p:animRot>
                                  </p:childTnLst>
                                </p:cTn>
                              </p:par>
                              <p:par>
                                <p:cTn id="504" presetID="8" presetClass="emph" presetSubtype="0" autoRev="1" fill="hold" nodeType="withEffect">
                                  <p:stCondLst>
                                    <p:cond delay="0"/>
                                  </p:stCondLst>
                                  <p:childTnLst>
                                    <p:animRot by="-21600000">
                                      <p:cBhvr>
                                        <p:cTn id="505" dur="2000" fill="hold"/>
                                        <p:tgtEl>
                                          <p:spTgt spid="16"/>
                                        </p:tgtEl>
                                        <p:attrNameLst>
                                          <p:attrName>r</p:attrName>
                                        </p:attrNameLst>
                                      </p:cBhvr>
                                    </p:animRot>
                                  </p:childTnLst>
                                </p:cTn>
                              </p:par>
                              <p:par>
                                <p:cTn id="506" presetID="8" presetClass="emph" presetSubtype="0" autoRev="1" fill="hold" nodeType="withEffect">
                                  <p:stCondLst>
                                    <p:cond delay="0"/>
                                  </p:stCondLst>
                                  <p:childTnLst>
                                    <p:animRot by="-21600000">
                                      <p:cBhvr>
                                        <p:cTn id="507" dur="2000" fill="hold"/>
                                        <p:tgtEl>
                                          <p:spTgt spid="17"/>
                                        </p:tgtEl>
                                        <p:attrNameLst>
                                          <p:attrName>r</p:attrName>
                                        </p:attrNameLst>
                                      </p:cBhvr>
                                    </p:animRot>
                                  </p:childTnLst>
                                </p:cTn>
                              </p:par>
                              <p:par>
                                <p:cTn id="508" presetID="8" presetClass="emph" presetSubtype="0" autoRev="1" fill="hold" nodeType="withEffect">
                                  <p:stCondLst>
                                    <p:cond delay="0"/>
                                  </p:stCondLst>
                                  <p:childTnLst>
                                    <p:animRot by="-21600000">
                                      <p:cBhvr>
                                        <p:cTn id="509" dur="2000" fill="hold"/>
                                        <p:tgtEl>
                                          <p:spTgt spid="18"/>
                                        </p:tgtEl>
                                        <p:attrNameLst>
                                          <p:attrName>r</p:attrName>
                                        </p:attrNameLst>
                                      </p:cBhvr>
                                    </p:animRot>
                                  </p:childTnLst>
                                </p:cTn>
                              </p:par>
                              <p:par>
                                <p:cTn id="510" presetID="8" presetClass="emph" presetSubtype="0" autoRev="1" fill="hold" nodeType="withEffect">
                                  <p:stCondLst>
                                    <p:cond delay="0"/>
                                  </p:stCondLst>
                                  <p:childTnLst>
                                    <p:animRot by="-21600000">
                                      <p:cBhvr>
                                        <p:cTn id="511" dur="2000" fill="hold"/>
                                        <p:tgtEl>
                                          <p:spTgt spid="19"/>
                                        </p:tgtEl>
                                        <p:attrNameLst>
                                          <p:attrName>r</p:attrName>
                                        </p:attrNameLst>
                                      </p:cBhvr>
                                    </p:animRot>
                                  </p:childTnLst>
                                </p:cTn>
                              </p:par>
                              <p:par>
                                <p:cTn id="512" presetID="8" presetClass="emph" presetSubtype="0" autoRev="1" fill="hold" nodeType="withEffect">
                                  <p:stCondLst>
                                    <p:cond delay="0"/>
                                  </p:stCondLst>
                                  <p:childTnLst>
                                    <p:animRot by="-21600000">
                                      <p:cBhvr>
                                        <p:cTn id="513" dur="2000" fill="hold"/>
                                        <p:tgtEl>
                                          <p:spTgt spid="20"/>
                                        </p:tgtEl>
                                        <p:attrNameLst>
                                          <p:attrName>r</p:attrName>
                                        </p:attrNameLst>
                                      </p:cBhvr>
                                    </p:animRot>
                                  </p:childTnLst>
                                </p:cTn>
                              </p:par>
                              <p:par>
                                <p:cTn id="514" presetID="8" presetClass="emph" presetSubtype="0" autoRev="1" fill="hold" nodeType="withEffect">
                                  <p:stCondLst>
                                    <p:cond delay="0"/>
                                  </p:stCondLst>
                                  <p:childTnLst>
                                    <p:animRot by="-21600000">
                                      <p:cBhvr>
                                        <p:cTn id="515" dur="2000" fill="hold"/>
                                        <p:tgtEl>
                                          <p:spTgt spid="21"/>
                                        </p:tgtEl>
                                        <p:attrNameLst>
                                          <p:attrName>r</p:attrName>
                                        </p:attrNameLst>
                                      </p:cBhvr>
                                    </p:animRot>
                                  </p:childTnLst>
                                </p:cTn>
                              </p:par>
                              <p:par>
                                <p:cTn id="516" presetID="8" presetClass="emph" presetSubtype="0" autoRev="1" fill="hold" nodeType="withEffect">
                                  <p:stCondLst>
                                    <p:cond delay="0"/>
                                  </p:stCondLst>
                                  <p:childTnLst>
                                    <p:animRot by="-21600000">
                                      <p:cBhvr>
                                        <p:cTn id="517" dur="2000" fill="hold"/>
                                        <p:tgtEl>
                                          <p:spTgt spid="22"/>
                                        </p:tgtEl>
                                        <p:attrNameLst>
                                          <p:attrName>r</p:attrName>
                                        </p:attrNameLst>
                                      </p:cBhvr>
                                    </p:animRot>
                                  </p:childTnLst>
                                </p:cTn>
                              </p:par>
                              <p:par>
                                <p:cTn id="518" presetID="8" presetClass="emph" presetSubtype="0" autoRev="1" fill="hold" nodeType="withEffect">
                                  <p:stCondLst>
                                    <p:cond delay="0"/>
                                  </p:stCondLst>
                                  <p:childTnLst>
                                    <p:animRot by="-21600000">
                                      <p:cBhvr>
                                        <p:cTn id="519" dur="2000" fill="hold"/>
                                        <p:tgtEl>
                                          <p:spTgt spid="23"/>
                                        </p:tgtEl>
                                        <p:attrNameLst>
                                          <p:attrName>r</p:attrName>
                                        </p:attrNameLst>
                                      </p:cBhvr>
                                    </p:animRot>
                                  </p:childTnLst>
                                </p:cTn>
                              </p:par>
                              <p:par>
                                <p:cTn id="520" presetID="8" presetClass="emph" presetSubtype="0" autoRev="1" fill="hold" nodeType="withEffect">
                                  <p:stCondLst>
                                    <p:cond delay="0"/>
                                  </p:stCondLst>
                                  <p:childTnLst>
                                    <p:animRot by="-21600000">
                                      <p:cBhvr>
                                        <p:cTn id="521" dur="2000" fill="hold"/>
                                        <p:tgtEl>
                                          <p:spTgt spid="24"/>
                                        </p:tgtEl>
                                        <p:attrNameLst>
                                          <p:attrName>r</p:attrName>
                                        </p:attrNameLst>
                                      </p:cBhvr>
                                    </p:animRot>
                                  </p:childTnLst>
                                </p:cTn>
                              </p:par>
                              <p:par>
                                <p:cTn id="522" presetID="8" presetClass="emph" presetSubtype="0" autoRev="1" fill="hold" nodeType="withEffect">
                                  <p:stCondLst>
                                    <p:cond delay="0"/>
                                  </p:stCondLst>
                                  <p:childTnLst>
                                    <p:animRot by="-21600000">
                                      <p:cBhvr>
                                        <p:cTn id="523" dur="2000" fill="hold"/>
                                        <p:tgtEl>
                                          <p:spTgt spid="25"/>
                                        </p:tgtEl>
                                        <p:attrNameLst>
                                          <p:attrName>r</p:attrName>
                                        </p:attrNameLst>
                                      </p:cBhvr>
                                    </p:animRot>
                                  </p:childTnLst>
                                </p:cTn>
                              </p:par>
                              <p:par>
                                <p:cTn id="524" presetID="8" presetClass="emph" presetSubtype="0" autoRev="1" fill="hold" nodeType="withEffect">
                                  <p:stCondLst>
                                    <p:cond delay="0"/>
                                  </p:stCondLst>
                                  <p:childTnLst>
                                    <p:animRot by="-21600000">
                                      <p:cBhvr>
                                        <p:cTn id="525" dur="2000" fill="hold"/>
                                        <p:tgtEl>
                                          <p:spTgt spid="26"/>
                                        </p:tgtEl>
                                        <p:attrNameLst>
                                          <p:attrName>r</p:attrName>
                                        </p:attrNameLst>
                                      </p:cBhvr>
                                    </p:animRot>
                                  </p:childTnLst>
                                </p:cTn>
                              </p:par>
                              <p:par>
                                <p:cTn id="526" presetID="8" presetClass="emph" presetSubtype="0" autoRev="1" fill="hold" nodeType="withEffect">
                                  <p:stCondLst>
                                    <p:cond delay="0"/>
                                  </p:stCondLst>
                                  <p:childTnLst>
                                    <p:animRot by="-21600000">
                                      <p:cBhvr>
                                        <p:cTn id="527" dur="2000" fill="hold"/>
                                        <p:tgtEl>
                                          <p:spTgt spid="27"/>
                                        </p:tgtEl>
                                        <p:attrNameLst>
                                          <p:attrName>r</p:attrName>
                                        </p:attrNameLst>
                                      </p:cBhvr>
                                    </p:animRot>
                                  </p:childTnLst>
                                </p:cTn>
                              </p:par>
                              <p:par>
                                <p:cTn id="528" presetID="8" presetClass="emph" presetSubtype="0" autoRev="1" fill="hold" nodeType="withEffect">
                                  <p:stCondLst>
                                    <p:cond delay="0"/>
                                  </p:stCondLst>
                                  <p:childTnLst>
                                    <p:animRot by="-21600000">
                                      <p:cBhvr>
                                        <p:cTn id="529" dur="2000" fill="hold"/>
                                        <p:tgtEl>
                                          <p:spTgt spid="28"/>
                                        </p:tgtEl>
                                        <p:attrNameLst>
                                          <p:attrName>r</p:attrName>
                                        </p:attrNameLst>
                                      </p:cBhvr>
                                    </p:animRot>
                                  </p:childTnLst>
                                </p:cTn>
                              </p:par>
                              <p:par>
                                <p:cTn id="530" presetID="8" presetClass="emph" presetSubtype="0" autoRev="1" fill="hold" nodeType="withEffect">
                                  <p:stCondLst>
                                    <p:cond delay="0"/>
                                  </p:stCondLst>
                                  <p:childTnLst>
                                    <p:animRot by="-21600000">
                                      <p:cBhvr>
                                        <p:cTn id="531" dur="2000" fill="hold"/>
                                        <p:tgtEl>
                                          <p:spTgt spid="29"/>
                                        </p:tgtEl>
                                        <p:attrNameLst>
                                          <p:attrName>r</p:attrName>
                                        </p:attrNameLst>
                                      </p:cBhvr>
                                    </p:animRot>
                                  </p:childTnLst>
                                </p:cTn>
                              </p:par>
                              <p:par>
                                <p:cTn id="532" presetID="8" presetClass="emph" presetSubtype="0" autoRev="1" fill="hold" nodeType="withEffect">
                                  <p:stCondLst>
                                    <p:cond delay="0"/>
                                  </p:stCondLst>
                                  <p:childTnLst>
                                    <p:animRot by="-21600000">
                                      <p:cBhvr>
                                        <p:cTn id="533" dur="2000" fill="hold"/>
                                        <p:tgtEl>
                                          <p:spTgt spid="30"/>
                                        </p:tgtEl>
                                        <p:attrNameLst>
                                          <p:attrName>r</p:attrName>
                                        </p:attrNameLst>
                                      </p:cBhvr>
                                    </p:animRot>
                                  </p:childTnLst>
                                </p:cTn>
                              </p:par>
                              <p:par>
                                <p:cTn id="534" presetID="8" presetClass="emph" presetSubtype="0" autoRev="1" fill="hold" nodeType="withEffect">
                                  <p:stCondLst>
                                    <p:cond delay="0"/>
                                  </p:stCondLst>
                                  <p:childTnLst>
                                    <p:animRot by="-21600000">
                                      <p:cBhvr>
                                        <p:cTn id="535" dur="2000" fill="hold"/>
                                        <p:tgtEl>
                                          <p:spTgt spid="31"/>
                                        </p:tgtEl>
                                        <p:attrNameLst>
                                          <p:attrName>r</p:attrName>
                                        </p:attrNameLst>
                                      </p:cBhvr>
                                    </p:animRot>
                                  </p:childTnLst>
                                </p:cTn>
                              </p:par>
                              <p:par>
                                <p:cTn id="536" presetID="23" presetClass="entr" presetSubtype="288" fill="hold" nodeType="withEffect">
                                  <p:stCondLst>
                                    <p:cond delay="0"/>
                                  </p:stCondLst>
                                  <p:childTnLst>
                                    <p:set>
                                      <p:cBhvr>
                                        <p:cTn id="537" dur="1" fill="hold">
                                          <p:stCondLst>
                                            <p:cond delay="0"/>
                                          </p:stCondLst>
                                        </p:cTn>
                                        <p:tgtEl>
                                          <p:spTgt spid="3"/>
                                        </p:tgtEl>
                                        <p:attrNameLst>
                                          <p:attrName>style.visibility</p:attrName>
                                        </p:attrNameLst>
                                      </p:cBhvr>
                                      <p:to>
                                        <p:strVal val="visible"/>
                                      </p:to>
                                    </p:set>
                                    <p:anim calcmode="lin" valueType="num">
                                      <p:cBhvr>
                                        <p:cTn id="538" dur="2000" fill="hold"/>
                                        <p:tgtEl>
                                          <p:spTgt spid="3"/>
                                        </p:tgtEl>
                                        <p:attrNameLst>
                                          <p:attrName>ppt_w</p:attrName>
                                        </p:attrNameLst>
                                      </p:cBhvr>
                                      <p:tavLst>
                                        <p:tav tm="0">
                                          <p:val>
                                            <p:strVal val="4/3*#ppt_w"/>
                                          </p:val>
                                        </p:tav>
                                        <p:tav tm="100000">
                                          <p:val>
                                            <p:strVal val="#ppt_w"/>
                                          </p:val>
                                        </p:tav>
                                      </p:tavLst>
                                    </p:anim>
                                    <p:anim calcmode="lin" valueType="num">
                                      <p:cBhvr>
                                        <p:cTn id="539" dur="2000" fill="hold"/>
                                        <p:tgtEl>
                                          <p:spTgt spid="3"/>
                                        </p:tgtEl>
                                        <p:attrNameLst>
                                          <p:attrName>ppt_h</p:attrName>
                                        </p:attrNameLst>
                                      </p:cBhvr>
                                      <p:tavLst>
                                        <p:tav tm="0">
                                          <p:val>
                                            <p:strVal val="4/3*#ppt_h"/>
                                          </p:val>
                                        </p:tav>
                                        <p:tav tm="100000">
                                          <p:val>
                                            <p:strVal val="#ppt_h"/>
                                          </p:val>
                                        </p:tav>
                                      </p:tavLst>
                                    </p:anim>
                                  </p:childTnLst>
                                </p:cTn>
                              </p:par>
                              <p:par>
                                <p:cTn id="540" presetID="21" presetClass="entr" presetSubtype="2" fill="hold" nodeType="withEffect">
                                  <p:stCondLst>
                                    <p:cond delay="0"/>
                                  </p:stCondLst>
                                  <p:childTnLst>
                                    <p:set>
                                      <p:cBhvr>
                                        <p:cTn id="541" dur="1" fill="hold">
                                          <p:stCondLst>
                                            <p:cond delay="0"/>
                                          </p:stCondLst>
                                        </p:cTn>
                                        <p:tgtEl>
                                          <p:spTgt spid="3"/>
                                        </p:tgtEl>
                                        <p:attrNameLst>
                                          <p:attrName>style.visibility</p:attrName>
                                        </p:attrNameLst>
                                      </p:cBhvr>
                                      <p:to>
                                        <p:strVal val="visible"/>
                                      </p:to>
                                    </p:set>
                                    <p:animEffect transition="in" filter="wheel(2)">
                                      <p:cBhvr>
                                        <p:cTn id="54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BDBDFF"/>
            </a:gs>
            <a:gs pos="50000">
              <a:srgbClr val="7030A0">
                <a:shade val="67500"/>
                <a:satMod val="115000"/>
              </a:srgbClr>
            </a:gs>
            <a:gs pos="100000">
              <a:srgbClr val="7030A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stock-photo-158660261.jpg"/>
          <p:cNvPicPr>
            <a:picLocks noChangeAspect="1"/>
          </p:cNvPicPr>
          <p:nvPr/>
        </p:nvPicPr>
        <p:blipFill>
          <a:blip r:embed="rId2"/>
          <a:stretch>
            <a:fillRect/>
          </a:stretch>
        </p:blipFill>
        <p:spPr>
          <a:xfrm>
            <a:off x="0" y="0"/>
            <a:ext cx="9144000" cy="5143500"/>
          </a:xfrm>
          <a:prstGeom prst="rect">
            <a:avLst/>
          </a:prstGeom>
        </p:spPr>
      </p:pic>
      <p:pic>
        <p:nvPicPr>
          <p:cNvPr id="5" name="4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1" y="1643055"/>
            <a:ext cx="591575" cy="952633"/>
          </a:xfrm>
          <a:prstGeom prst="rect">
            <a:avLst/>
          </a:prstGeom>
        </p:spPr>
      </p:pic>
      <p:pic>
        <p:nvPicPr>
          <p:cNvPr id="6" name="5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a:off x="0" y="2571750"/>
            <a:ext cx="591575" cy="952633"/>
          </a:xfrm>
          <a:prstGeom prst="rect">
            <a:avLst/>
          </a:prstGeom>
        </p:spPr>
      </p:pic>
      <p:pic>
        <p:nvPicPr>
          <p:cNvPr id="7" name="6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rot="10800000">
            <a:off x="642909" y="1643055"/>
            <a:ext cx="591575" cy="952633"/>
          </a:xfrm>
          <a:prstGeom prst="rect">
            <a:avLst/>
          </a:prstGeom>
        </p:spPr>
      </p:pic>
      <p:pic>
        <p:nvPicPr>
          <p:cNvPr id="8" name="7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a:off x="642910" y="2571750"/>
            <a:ext cx="591575" cy="952633"/>
          </a:xfrm>
          <a:prstGeom prst="rect">
            <a:avLst/>
          </a:prstGeom>
        </p:spPr>
      </p:pic>
      <p:pic>
        <p:nvPicPr>
          <p:cNvPr id="9" name="8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1285883" y="1643055"/>
            <a:ext cx="591575" cy="952633"/>
          </a:xfrm>
          <a:prstGeom prst="rect">
            <a:avLst/>
          </a:prstGeom>
        </p:spPr>
      </p:pic>
      <p:pic>
        <p:nvPicPr>
          <p:cNvPr id="10" name="9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a:off x="1285884" y="2571750"/>
            <a:ext cx="591575" cy="952633"/>
          </a:xfrm>
          <a:prstGeom prst="rect">
            <a:avLst/>
          </a:prstGeom>
        </p:spPr>
      </p:pic>
      <p:pic>
        <p:nvPicPr>
          <p:cNvPr id="11" name="10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rot="10800000">
            <a:off x="1928794" y="1643056"/>
            <a:ext cx="591575" cy="952633"/>
          </a:xfrm>
          <a:prstGeom prst="rect">
            <a:avLst/>
          </a:prstGeom>
        </p:spPr>
      </p:pic>
      <p:pic>
        <p:nvPicPr>
          <p:cNvPr id="12" name="11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a:off x="1928794" y="2571750"/>
            <a:ext cx="591575" cy="952633"/>
          </a:xfrm>
          <a:prstGeom prst="rect">
            <a:avLst/>
          </a:prstGeom>
        </p:spPr>
      </p:pic>
      <p:pic>
        <p:nvPicPr>
          <p:cNvPr id="13" name="12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2571767" y="1643055"/>
            <a:ext cx="591575" cy="952633"/>
          </a:xfrm>
          <a:prstGeom prst="rect">
            <a:avLst/>
          </a:prstGeom>
        </p:spPr>
      </p:pic>
      <p:pic>
        <p:nvPicPr>
          <p:cNvPr id="14" name="13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a:off x="2571768" y="2571750"/>
            <a:ext cx="591575" cy="952633"/>
          </a:xfrm>
          <a:prstGeom prst="rect">
            <a:avLst/>
          </a:prstGeom>
        </p:spPr>
      </p:pic>
      <p:pic>
        <p:nvPicPr>
          <p:cNvPr id="15" name="14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rot="10800000">
            <a:off x="3214677" y="1643055"/>
            <a:ext cx="591575" cy="952633"/>
          </a:xfrm>
          <a:prstGeom prst="rect">
            <a:avLst/>
          </a:prstGeom>
        </p:spPr>
      </p:pic>
      <p:pic>
        <p:nvPicPr>
          <p:cNvPr id="16" name="15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a:off x="3214678" y="2571750"/>
            <a:ext cx="591575" cy="952633"/>
          </a:xfrm>
          <a:prstGeom prst="rect">
            <a:avLst/>
          </a:prstGeom>
        </p:spPr>
      </p:pic>
      <p:pic>
        <p:nvPicPr>
          <p:cNvPr id="17" name="16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3857651" y="1643055"/>
            <a:ext cx="591575" cy="952633"/>
          </a:xfrm>
          <a:prstGeom prst="rect">
            <a:avLst/>
          </a:prstGeom>
        </p:spPr>
      </p:pic>
      <p:pic>
        <p:nvPicPr>
          <p:cNvPr id="18" name="17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a:off x="3857652" y="2571750"/>
            <a:ext cx="591575" cy="952633"/>
          </a:xfrm>
          <a:prstGeom prst="rect">
            <a:avLst/>
          </a:prstGeom>
        </p:spPr>
      </p:pic>
      <p:pic>
        <p:nvPicPr>
          <p:cNvPr id="19" name="18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rot="10800000">
            <a:off x="4500562" y="1643056"/>
            <a:ext cx="591575" cy="952633"/>
          </a:xfrm>
          <a:prstGeom prst="rect">
            <a:avLst/>
          </a:prstGeom>
        </p:spPr>
      </p:pic>
      <p:pic>
        <p:nvPicPr>
          <p:cNvPr id="20" name="19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a:off x="4500562" y="2571750"/>
            <a:ext cx="591575" cy="952633"/>
          </a:xfrm>
          <a:prstGeom prst="rect">
            <a:avLst/>
          </a:prstGeom>
        </p:spPr>
      </p:pic>
      <p:pic>
        <p:nvPicPr>
          <p:cNvPr id="21" name="20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5143535" y="1643055"/>
            <a:ext cx="591575" cy="952633"/>
          </a:xfrm>
          <a:prstGeom prst="rect">
            <a:avLst/>
          </a:prstGeom>
        </p:spPr>
      </p:pic>
      <p:pic>
        <p:nvPicPr>
          <p:cNvPr id="22" name="21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a:off x="5143536" y="2571750"/>
            <a:ext cx="591575" cy="952633"/>
          </a:xfrm>
          <a:prstGeom prst="rect">
            <a:avLst/>
          </a:prstGeom>
        </p:spPr>
      </p:pic>
      <p:pic>
        <p:nvPicPr>
          <p:cNvPr id="23" name="22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rot="10800000">
            <a:off x="5786445" y="1643055"/>
            <a:ext cx="591575" cy="952633"/>
          </a:xfrm>
          <a:prstGeom prst="rect">
            <a:avLst/>
          </a:prstGeom>
        </p:spPr>
      </p:pic>
      <p:pic>
        <p:nvPicPr>
          <p:cNvPr id="24" name="23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a:off x="5786446" y="2571750"/>
            <a:ext cx="591575" cy="952633"/>
          </a:xfrm>
          <a:prstGeom prst="rect">
            <a:avLst/>
          </a:prstGeom>
        </p:spPr>
      </p:pic>
      <p:pic>
        <p:nvPicPr>
          <p:cNvPr id="25" name="24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6429419" y="1643055"/>
            <a:ext cx="591575" cy="952633"/>
          </a:xfrm>
          <a:prstGeom prst="rect">
            <a:avLst/>
          </a:prstGeom>
        </p:spPr>
      </p:pic>
      <p:pic>
        <p:nvPicPr>
          <p:cNvPr id="26" name="25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a:off x="6429420" y="2571750"/>
            <a:ext cx="591575" cy="952633"/>
          </a:xfrm>
          <a:prstGeom prst="rect">
            <a:avLst/>
          </a:prstGeom>
        </p:spPr>
      </p:pic>
      <p:pic>
        <p:nvPicPr>
          <p:cNvPr id="27" name="26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rot="10800000">
            <a:off x="7072329" y="1643055"/>
            <a:ext cx="591575" cy="952633"/>
          </a:xfrm>
          <a:prstGeom prst="rect">
            <a:avLst/>
          </a:prstGeom>
        </p:spPr>
      </p:pic>
      <p:pic>
        <p:nvPicPr>
          <p:cNvPr id="28" name="27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a:off x="7072330" y="2571750"/>
            <a:ext cx="591575" cy="952633"/>
          </a:xfrm>
          <a:prstGeom prst="rect">
            <a:avLst/>
          </a:prstGeom>
        </p:spPr>
      </p:pic>
      <p:pic>
        <p:nvPicPr>
          <p:cNvPr id="29" name="28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7715303" y="1643055"/>
            <a:ext cx="591575" cy="952633"/>
          </a:xfrm>
          <a:prstGeom prst="rect">
            <a:avLst/>
          </a:prstGeom>
        </p:spPr>
      </p:pic>
      <p:pic>
        <p:nvPicPr>
          <p:cNvPr id="30" name="29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a:off x="7715304" y="2571750"/>
            <a:ext cx="591575" cy="952633"/>
          </a:xfrm>
          <a:prstGeom prst="rect">
            <a:avLst/>
          </a:prstGeom>
        </p:spPr>
      </p:pic>
      <p:pic>
        <p:nvPicPr>
          <p:cNvPr id="31" name="30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rot="10800000">
            <a:off x="8358213" y="1643055"/>
            <a:ext cx="591575" cy="952633"/>
          </a:xfrm>
          <a:prstGeom prst="rect">
            <a:avLst/>
          </a:prstGeom>
        </p:spPr>
      </p:pic>
      <p:pic>
        <p:nvPicPr>
          <p:cNvPr id="32" name="31 Imagen" descr="7986bfdc85363b186bde034314208975.png"/>
          <p:cNvPicPr>
            <a:picLocks noChangeAspect="1"/>
          </p:cNvPicPr>
          <p:nvPr/>
        </p:nvPicPr>
        <p:blipFill>
          <a:blip r:embed="rId3">
            <a:duotone>
              <a:prstClr val="black"/>
              <a:srgbClr val="9966FF">
                <a:tint val="45000"/>
                <a:satMod val="400000"/>
              </a:srgbClr>
            </a:duotone>
            <a:lum contrast="40000"/>
          </a:blip>
          <a:stretch>
            <a:fillRect/>
          </a:stretch>
        </p:blipFill>
        <p:spPr>
          <a:xfrm>
            <a:off x="8358214" y="2571750"/>
            <a:ext cx="591575" cy="952633"/>
          </a:xfrm>
          <a:prstGeom prst="rect">
            <a:avLst/>
          </a:prstGeom>
        </p:spPr>
      </p:pic>
      <p:pic>
        <p:nvPicPr>
          <p:cNvPr id="33" name="32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rot="10800000">
            <a:off x="9001187" y="1643055"/>
            <a:ext cx="591575" cy="952633"/>
          </a:xfrm>
          <a:prstGeom prst="rect">
            <a:avLst/>
          </a:prstGeom>
        </p:spPr>
      </p:pic>
      <p:pic>
        <p:nvPicPr>
          <p:cNvPr id="34" name="33 Imagen" descr="7986bfdc85363b186bde034314208975.png"/>
          <p:cNvPicPr>
            <a:picLocks noChangeAspect="1"/>
          </p:cNvPicPr>
          <p:nvPr/>
        </p:nvPicPr>
        <p:blipFill>
          <a:blip r:embed="rId3">
            <a:duotone>
              <a:prstClr val="black"/>
              <a:schemeClr val="accent4">
                <a:tint val="45000"/>
                <a:satMod val="400000"/>
              </a:schemeClr>
            </a:duotone>
            <a:lum contrast="40000"/>
          </a:blip>
          <a:stretch>
            <a:fillRect/>
          </a:stretch>
        </p:blipFill>
        <p:spPr>
          <a:xfrm>
            <a:off x="9001188" y="2571750"/>
            <a:ext cx="591575" cy="952633"/>
          </a:xfrm>
          <a:prstGeom prst="rect">
            <a:avLst/>
          </a:prstGeom>
        </p:spPr>
      </p:pic>
      <p:sp>
        <p:nvSpPr>
          <p:cNvPr id="35" name="34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ppt_x"/>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ppt_x"/>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ppt_x"/>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ppt_x"/>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ppt_x"/>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ppt_x"/>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ppt_x"/>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ppt_x"/>
                                          </p:val>
                                        </p:tav>
                                        <p:tav tm="100000">
                                          <p:val>
                                            <p:strVal val="#ppt_x"/>
                                          </p:val>
                                        </p:tav>
                                      </p:tavLst>
                                    </p:anim>
                                    <p:anim calcmode="lin" valueType="num">
                                      <p:cBhvr additive="base">
                                        <p:cTn id="58" dur="2000" fill="hold"/>
                                        <p:tgtEl>
                                          <p:spTgt spid="29"/>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2000" fill="hold"/>
                                        <p:tgtEl>
                                          <p:spTgt spid="31"/>
                                        </p:tgtEl>
                                        <p:attrNameLst>
                                          <p:attrName>ppt_x</p:attrName>
                                        </p:attrNameLst>
                                      </p:cBhvr>
                                      <p:tavLst>
                                        <p:tav tm="0">
                                          <p:val>
                                            <p:strVal val="#ppt_x"/>
                                          </p:val>
                                        </p:tav>
                                        <p:tav tm="100000">
                                          <p:val>
                                            <p:strVal val="#ppt_x"/>
                                          </p:val>
                                        </p:tav>
                                      </p:tavLst>
                                    </p:anim>
                                    <p:anim calcmode="lin" valueType="num">
                                      <p:cBhvr additive="base">
                                        <p:cTn id="62" dur="2000" fill="hold"/>
                                        <p:tgtEl>
                                          <p:spTgt spid="31"/>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2000" fill="hold"/>
                                        <p:tgtEl>
                                          <p:spTgt spid="33"/>
                                        </p:tgtEl>
                                        <p:attrNameLst>
                                          <p:attrName>ppt_x</p:attrName>
                                        </p:attrNameLst>
                                      </p:cBhvr>
                                      <p:tavLst>
                                        <p:tav tm="0">
                                          <p:val>
                                            <p:strVal val="#ppt_x"/>
                                          </p:val>
                                        </p:tav>
                                        <p:tav tm="100000">
                                          <p:val>
                                            <p:strVal val="#ppt_x"/>
                                          </p:val>
                                        </p:tav>
                                      </p:tavLst>
                                    </p:anim>
                                    <p:anim calcmode="lin" valueType="num">
                                      <p:cBhvr additive="base">
                                        <p:cTn id="66" dur="20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ppt_x"/>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ppt_x"/>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ppt_x"/>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ppt_x"/>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ppt_x"/>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ppt_x"/>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ppt_x"/>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ppt_x"/>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ppt_x"/>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2000" fill="hold"/>
                                        <p:tgtEl>
                                          <p:spTgt spid="24"/>
                                        </p:tgtEl>
                                        <p:attrNameLst>
                                          <p:attrName>ppt_x</p:attrName>
                                        </p:attrNameLst>
                                      </p:cBhvr>
                                      <p:tavLst>
                                        <p:tav tm="0">
                                          <p:val>
                                            <p:strVal val="#ppt_x"/>
                                          </p:val>
                                        </p:tav>
                                        <p:tav tm="100000">
                                          <p:val>
                                            <p:strVal val="#ppt_x"/>
                                          </p:val>
                                        </p:tav>
                                      </p:tavLst>
                                    </p:anim>
                                    <p:anim calcmode="lin" valueType="num">
                                      <p:cBhvr additive="base">
                                        <p:cTn id="106" dur="2000" fill="hold"/>
                                        <p:tgtEl>
                                          <p:spTgt spid="24"/>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6"/>
                                        </p:tgtEl>
                                        <p:attrNameLst>
                                          <p:attrName>style.visibility</p:attrName>
                                        </p:attrNameLst>
                                      </p:cBhvr>
                                      <p:to>
                                        <p:strVal val="visible"/>
                                      </p:to>
                                    </p:set>
                                    <p:anim calcmode="lin" valueType="num">
                                      <p:cBhvr additive="base">
                                        <p:cTn id="109" dur="2000" fill="hold"/>
                                        <p:tgtEl>
                                          <p:spTgt spid="26"/>
                                        </p:tgtEl>
                                        <p:attrNameLst>
                                          <p:attrName>ppt_x</p:attrName>
                                        </p:attrNameLst>
                                      </p:cBhvr>
                                      <p:tavLst>
                                        <p:tav tm="0">
                                          <p:val>
                                            <p:strVal val="#ppt_x"/>
                                          </p:val>
                                        </p:tav>
                                        <p:tav tm="100000">
                                          <p:val>
                                            <p:strVal val="#ppt_x"/>
                                          </p:val>
                                        </p:tav>
                                      </p:tavLst>
                                    </p:anim>
                                    <p:anim calcmode="lin" valueType="num">
                                      <p:cBhvr additive="base">
                                        <p:cTn id="110" dur="2000" fill="hold"/>
                                        <p:tgtEl>
                                          <p:spTgt spid="26"/>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additive="base">
                                        <p:cTn id="113" dur="2000" fill="hold"/>
                                        <p:tgtEl>
                                          <p:spTgt spid="28"/>
                                        </p:tgtEl>
                                        <p:attrNameLst>
                                          <p:attrName>ppt_x</p:attrName>
                                        </p:attrNameLst>
                                      </p:cBhvr>
                                      <p:tavLst>
                                        <p:tav tm="0">
                                          <p:val>
                                            <p:strVal val="#ppt_x"/>
                                          </p:val>
                                        </p:tav>
                                        <p:tav tm="100000">
                                          <p:val>
                                            <p:strVal val="#ppt_x"/>
                                          </p:val>
                                        </p:tav>
                                      </p:tavLst>
                                    </p:anim>
                                    <p:anim calcmode="lin" valueType="num">
                                      <p:cBhvr additive="base">
                                        <p:cTn id="114" dur="2000" fill="hold"/>
                                        <p:tgtEl>
                                          <p:spTgt spid="28"/>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ppt_x"/>
                                          </p:val>
                                        </p:tav>
                                        <p:tav tm="100000">
                                          <p:val>
                                            <p:strVal val="#ppt_x"/>
                                          </p:val>
                                        </p:tav>
                                      </p:tavLst>
                                    </p:anim>
                                    <p:anim calcmode="lin" valueType="num">
                                      <p:cBhvr additive="base">
                                        <p:cTn id="126" dur="2000" fill="hold"/>
                                        <p:tgtEl>
                                          <p:spTgt spid="34"/>
                                        </p:tgtEl>
                                        <p:attrNameLst>
                                          <p:attrName>ppt_y</p:attrName>
                                        </p:attrNameLst>
                                      </p:cBhvr>
                                      <p:tavLst>
                                        <p:tav tm="0">
                                          <p:val>
                                            <p:strVal val="0-#ppt_h/2"/>
                                          </p:val>
                                        </p:tav>
                                        <p:tav tm="100000">
                                          <p:val>
                                            <p:strVal val="#ppt_y"/>
                                          </p:val>
                                        </p:tav>
                                      </p:tavLst>
                                    </p:anim>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3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6"/>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8"/>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0"/>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2"/>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6"/>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8"/>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2"/>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4"/>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8"/>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30"/>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32"/>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34"/>
                                        </p:tgtEl>
                                        <p:attrNameLst>
                                          <p:attrName>r</p:attrName>
                                        </p:attrNameLst>
                                      </p:cBhvr>
                                    </p:animRot>
                                  </p:childTnLst>
                                </p:cTn>
                              </p:par>
                            </p:childTnLst>
                          </p:cTn>
                        </p:par>
                        <p:par>
                          <p:cTn id="187" fill="hold">
                            <p:stCondLst>
                              <p:cond delay="4000"/>
                            </p:stCondLst>
                            <p:childTnLst>
                              <p:par>
                                <p:cTn id="188" presetID="2" presetClass="exit" presetSubtype="4" fill="hold" nodeType="after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ppt_x"/>
                                          </p:val>
                                        </p:tav>
                                      </p:tavLst>
                                    </p:anim>
                                    <p:anim calcmode="lin" valueType="num">
                                      <p:cBhvr additive="base">
                                        <p:cTn id="190" dur="2000"/>
                                        <p:tgtEl>
                                          <p:spTgt spid="5"/>
                                        </p:tgtEl>
                                        <p:attrNameLst>
                                          <p:attrName>ppt_y</p:attrName>
                                        </p:attrNameLst>
                                      </p:cBhvr>
                                      <p:tavLst>
                                        <p:tav tm="0">
                                          <p:val>
                                            <p:strVal val="ppt_y"/>
                                          </p:val>
                                        </p:tav>
                                        <p:tav tm="100000">
                                          <p:val>
                                            <p:strVal val="1+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ppt_x"/>
                                          </p:val>
                                        </p:tav>
                                      </p:tavLst>
                                    </p:anim>
                                    <p:anim calcmode="lin" valueType="num">
                                      <p:cBhvr additive="base">
                                        <p:cTn id="194" dur="2000"/>
                                        <p:tgtEl>
                                          <p:spTgt spid="7"/>
                                        </p:tgtEl>
                                        <p:attrNameLst>
                                          <p:attrName>ppt_y</p:attrName>
                                        </p:attrNameLst>
                                      </p:cBhvr>
                                      <p:tavLst>
                                        <p:tav tm="0">
                                          <p:val>
                                            <p:strVal val="ppt_y"/>
                                          </p:val>
                                        </p:tav>
                                        <p:tav tm="100000">
                                          <p:val>
                                            <p:strVal val="1+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ppt_x"/>
                                          </p:val>
                                        </p:tav>
                                      </p:tavLst>
                                    </p:anim>
                                    <p:anim calcmode="lin" valueType="num">
                                      <p:cBhvr additive="base">
                                        <p:cTn id="198" dur="2000"/>
                                        <p:tgtEl>
                                          <p:spTgt spid="9"/>
                                        </p:tgtEl>
                                        <p:attrNameLst>
                                          <p:attrName>ppt_y</p:attrName>
                                        </p:attrNameLst>
                                      </p:cBhvr>
                                      <p:tavLst>
                                        <p:tav tm="0">
                                          <p:val>
                                            <p:strVal val="ppt_y"/>
                                          </p:val>
                                        </p:tav>
                                        <p:tav tm="100000">
                                          <p:val>
                                            <p:strVal val="1+ppt_h/2"/>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ppt_x"/>
                                          </p:val>
                                        </p:tav>
                                      </p:tavLst>
                                    </p:anim>
                                    <p:anim calcmode="lin" valueType="num">
                                      <p:cBhvr additive="base">
                                        <p:cTn id="202" dur="2000"/>
                                        <p:tgtEl>
                                          <p:spTgt spid="11"/>
                                        </p:tgtEl>
                                        <p:attrNameLst>
                                          <p:attrName>ppt_y</p:attrName>
                                        </p:attrNameLst>
                                      </p:cBhvr>
                                      <p:tavLst>
                                        <p:tav tm="0">
                                          <p:val>
                                            <p:strVal val="ppt_y"/>
                                          </p:val>
                                        </p:tav>
                                        <p:tav tm="100000">
                                          <p:val>
                                            <p:strVal val="1+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3"/>
                                        </p:tgtEl>
                                        <p:attrNameLst>
                                          <p:attrName>ppt_x</p:attrName>
                                        </p:attrNameLst>
                                      </p:cBhvr>
                                      <p:tavLst>
                                        <p:tav tm="0">
                                          <p:val>
                                            <p:strVal val="ppt_x"/>
                                          </p:val>
                                        </p:tav>
                                        <p:tav tm="100000">
                                          <p:val>
                                            <p:strVal val="ppt_x"/>
                                          </p:val>
                                        </p:tav>
                                      </p:tavLst>
                                    </p:anim>
                                    <p:anim calcmode="lin" valueType="num">
                                      <p:cBhvr additive="base">
                                        <p:cTn id="206" dur="2000"/>
                                        <p:tgtEl>
                                          <p:spTgt spid="13"/>
                                        </p:tgtEl>
                                        <p:attrNameLst>
                                          <p:attrName>ppt_y</p:attrName>
                                        </p:attrNameLst>
                                      </p:cBhvr>
                                      <p:tavLst>
                                        <p:tav tm="0">
                                          <p:val>
                                            <p:strVal val="ppt_y"/>
                                          </p:val>
                                        </p:tav>
                                        <p:tav tm="100000">
                                          <p:val>
                                            <p:strVal val="1+ppt_h/2"/>
                                          </p:val>
                                        </p:tav>
                                      </p:tavLst>
                                    </p:anim>
                                    <p:set>
                                      <p:cBhvr>
                                        <p:cTn id="207" dur="1" fill="hold">
                                          <p:stCondLst>
                                            <p:cond delay="1999"/>
                                          </p:stCondLst>
                                        </p:cTn>
                                        <p:tgtEl>
                                          <p:spTgt spid="13"/>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ppt_x"/>
                                          </p:val>
                                        </p:tav>
                                      </p:tavLst>
                                    </p:anim>
                                    <p:anim calcmode="lin" valueType="num">
                                      <p:cBhvr additive="base">
                                        <p:cTn id="210" dur="2000"/>
                                        <p:tgtEl>
                                          <p:spTgt spid="15"/>
                                        </p:tgtEl>
                                        <p:attrNameLst>
                                          <p:attrName>ppt_y</p:attrName>
                                        </p:attrNameLst>
                                      </p:cBhvr>
                                      <p:tavLst>
                                        <p:tav tm="0">
                                          <p:val>
                                            <p:strVal val="ppt_y"/>
                                          </p:val>
                                        </p:tav>
                                        <p:tav tm="100000">
                                          <p:val>
                                            <p:strVal val="1+ppt_h/2"/>
                                          </p:val>
                                        </p:tav>
                                      </p:tavLst>
                                    </p:anim>
                                    <p:set>
                                      <p:cBhvr>
                                        <p:cTn id="211" dur="1" fill="hold">
                                          <p:stCondLst>
                                            <p:cond delay="1999"/>
                                          </p:stCondLst>
                                        </p:cTn>
                                        <p:tgtEl>
                                          <p:spTgt spid="15"/>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7"/>
                                        </p:tgtEl>
                                        <p:attrNameLst>
                                          <p:attrName>ppt_x</p:attrName>
                                        </p:attrNameLst>
                                      </p:cBhvr>
                                      <p:tavLst>
                                        <p:tav tm="0">
                                          <p:val>
                                            <p:strVal val="ppt_x"/>
                                          </p:val>
                                        </p:tav>
                                        <p:tav tm="100000">
                                          <p:val>
                                            <p:strVal val="ppt_x"/>
                                          </p:val>
                                        </p:tav>
                                      </p:tavLst>
                                    </p:anim>
                                    <p:anim calcmode="lin" valueType="num">
                                      <p:cBhvr additive="base">
                                        <p:cTn id="214" dur="2000"/>
                                        <p:tgtEl>
                                          <p:spTgt spid="17"/>
                                        </p:tgtEl>
                                        <p:attrNameLst>
                                          <p:attrName>ppt_y</p:attrName>
                                        </p:attrNameLst>
                                      </p:cBhvr>
                                      <p:tavLst>
                                        <p:tav tm="0">
                                          <p:val>
                                            <p:strVal val="ppt_y"/>
                                          </p:val>
                                        </p:tav>
                                        <p:tav tm="100000">
                                          <p:val>
                                            <p:strVal val="1+ppt_h/2"/>
                                          </p:val>
                                        </p:tav>
                                      </p:tavLst>
                                    </p:anim>
                                    <p:set>
                                      <p:cBhvr>
                                        <p:cTn id="215" dur="1" fill="hold">
                                          <p:stCondLst>
                                            <p:cond delay="1999"/>
                                          </p:stCondLst>
                                        </p:cTn>
                                        <p:tgtEl>
                                          <p:spTgt spid="17"/>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9"/>
                                        </p:tgtEl>
                                        <p:attrNameLst>
                                          <p:attrName>ppt_x</p:attrName>
                                        </p:attrNameLst>
                                      </p:cBhvr>
                                      <p:tavLst>
                                        <p:tav tm="0">
                                          <p:val>
                                            <p:strVal val="ppt_x"/>
                                          </p:val>
                                        </p:tav>
                                        <p:tav tm="100000">
                                          <p:val>
                                            <p:strVal val="ppt_x"/>
                                          </p:val>
                                        </p:tav>
                                      </p:tavLst>
                                    </p:anim>
                                    <p:anim calcmode="lin" valueType="num">
                                      <p:cBhvr additive="base">
                                        <p:cTn id="218" dur="2000"/>
                                        <p:tgtEl>
                                          <p:spTgt spid="19"/>
                                        </p:tgtEl>
                                        <p:attrNameLst>
                                          <p:attrName>ppt_y</p:attrName>
                                        </p:attrNameLst>
                                      </p:cBhvr>
                                      <p:tavLst>
                                        <p:tav tm="0">
                                          <p:val>
                                            <p:strVal val="ppt_y"/>
                                          </p:val>
                                        </p:tav>
                                        <p:tav tm="100000">
                                          <p:val>
                                            <p:strVal val="1+ppt_h/2"/>
                                          </p:val>
                                        </p:tav>
                                      </p:tavLst>
                                    </p:anim>
                                    <p:set>
                                      <p:cBhvr>
                                        <p:cTn id="219" dur="1" fill="hold">
                                          <p:stCondLst>
                                            <p:cond delay="1999"/>
                                          </p:stCondLst>
                                        </p:cTn>
                                        <p:tgtEl>
                                          <p:spTgt spid="19"/>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ppt_x"/>
                                          </p:val>
                                        </p:tav>
                                      </p:tavLst>
                                    </p:anim>
                                    <p:anim calcmode="lin" valueType="num">
                                      <p:cBhvr additive="base">
                                        <p:cTn id="222" dur="2000"/>
                                        <p:tgtEl>
                                          <p:spTgt spid="21"/>
                                        </p:tgtEl>
                                        <p:attrNameLst>
                                          <p:attrName>ppt_y</p:attrName>
                                        </p:attrNameLst>
                                      </p:cBhvr>
                                      <p:tavLst>
                                        <p:tav tm="0">
                                          <p:val>
                                            <p:strVal val="ppt_y"/>
                                          </p:val>
                                        </p:tav>
                                        <p:tav tm="100000">
                                          <p:val>
                                            <p:strVal val="1+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23"/>
                                        </p:tgtEl>
                                        <p:attrNameLst>
                                          <p:attrName>ppt_x</p:attrName>
                                        </p:attrNameLst>
                                      </p:cBhvr>
                                      <p:tavLst>
                                        <p:tav tm="0">
                                          <p:val>
                                            <p:strVal val="ppt_x"/>
                                          </p:val>
                                        </p:tav>
                                        <p:tav tm="100000">
                                          <p:val>
                                            <p:strVal val="ppt_x"/>
                                          </p:val>
                                        </p:tav>
                                      </p:tavLst>
                                    </p:anim>
                                    <p:anim calcmode="lin" valueType="num">
                                      <p:cBhvr additive="base">
                                        <p:cTn id="226" dur="2000"/>
                                        <p:tgtEl>
                                          <p:spTgt spid="23"/>
                                        </p:tgtEl>
                                        <p:attrNameLst>
                                          <p:attrName>ppt_y</p:attrName>
                                        </p:attrNameLst>
                                      </p:cBhvr>
                                      <p:tavLst>
                                        <p:tav tm="0">
                                          <p:val>
                                            <p:strVal val="ppt_y"/>
                                          </p:val>
                                        </p:tav>
                                        <p:tav tm="100000">
                                          <p:val>
                                            <p:strVal val="1+ppt_h/2"/>
                                          </p:val>
                                        </p:tav>
                                      </p:tavLst>
                                    </p:anim>
                                    <p:set>
                                      <p:cBhvr>
                                        <p:cTn id="227" dur="1" fill="hold">
                                          <p:stCondLst>
                                            <p:cond delay="1999"/>
                                          </p:stCondLst>
                                        </p:cTn>
                                        <p:tgtEl>
                                          <p:spTgt spid="23"/>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25"/>
                                        </p:tgtEl>
                                        <p:attrNameLst>
                                          <p:attrName>ppt_x</p:attrName>
                                        </p:attrNameLst>
                                      </p:cBhvr>
                                      <p:tavLst>
                                        <p:tav tm="0">
                                          <p:val>
                                            <p:strVal val="ppt_x"/>
                                          </p:val>
                                        </p:tav>
                                        <p:tav tm="100000">
                                          <p:val>
                                            <p:strVal val="ppt_x"/>
                                          </p:val>
                                        </p:tav>
                                      </p:tavLst>
                                    </p:anim>
                                    <p:anim calcmode="lin" valueType="num">
                                      <p:cBhvr additive="base">
                                        <p:cTn id="230" dur="2000"/>
                                        <p:tgtEl>
                                          <p:spTgt spid="25"/>
                                        </p:tgtEl>
                                        <p:attrNameLst>
                                          <p:attrName>ppt_y</p:attrName>
                                        </p:attrNameLst>
                                      </p:cBhvr>
                                      <p:tavLst>
                                        <p:tav tm="0">
                                          <p:val>
                                            <p:strVal val="ppt_y"/>
                                          </p:val>
                                        </p:tav>
                                        <p:tav tm="100000">
                                          <p:val>
                                            <p:strVal val="1+ppt_h/2"/>
                                          </p:val>
                                        </p:tav>
                                      </p:tavLst>
                                    </p:anim>
                                    <p:set>
                                      <p:cBhvr>
                                        <p:cTn id="231" dur="1" fill="hold">
                                          <p:stCondLst>
                                            <p:cond delay="1999"/>
                                          </p:stCondLst>
                                        </p:cTn>
                                        <p:tgtEl>
                                          <p:spTgt spid="25"/>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27"/>
                                        </p:tgtEl>
                                        <p:attrNameLst>
                                          <p:attrName>ppt_x</p:attrName>
                                        </p:attrNameLst>
                                      </p:cBhvr>
                                      <p:tavLst>
                                        <p:tav tm="0">
                                          <p:val>
                                            <p:strVal val="ppt_x"/>
                                          </p:val>
                                        </p:tav>
                                        <p:tav tm="100000">
                                          <p:val>
                                            <p:strVal val="ppt_x"/>
                                          </p:val>
                                        </p:tav>
                                      </p:tavLst>
                                    </p:anim>
                                    <p:anim calcmode="lin" valueType="num">
                                      <p:cBhvr additive="base">
                                        <p:cTn id="234" dur="2000"/>
                                        <p:tgtEl>
                                          <p:spTgt spid="27"/>
                                        </p:tgtEl>
                                        <p:attrNameLst>
                                          <p:attrName>ppt_y</p:attrName>
                                        </p:attrNameLst>
                                      </p:cBhvr>
                                      <p:tavLst>
                                        <p:tav tm="0">
                                          <p:val>
                                            <p:strVal val="ppt_y"/>
                                          </p:val>
                                        </p:tav>
                                        <p:tav tm="100000">
                                          <p:val>
                                            <p:strVal val="1+ppt_h/2"/>
                                          </p:val>
                                        </p:tav>
                                      </p:tavLst>
                                    </p:anim>
                                    <p:set>
                                      <p:cBhvr>
                                        <p:cTn id="235" dur="1" fill="hold">
                                          <p:stCondLst>
                                            <p:cond delay="1999"/>
                                          </p:stCondLst>
                                        </p:cTn>
                                        <p:tgtEl>
                                          <p:spTgt spid="27"/>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29"/>
                                        </p:tgtEl>
                                        <p:attrNameLst>
                                          <p:attrName>ppt_x</p:attrName>
                                        </p:attrNameLst>
                                      </p:cBhvr>
                                      <p:tavLst>
                                        <p:tav tm="0">
                                          <p:val>
                                            <p:strVal val="ppt_x"/>
                                          </p:val>
                                        </p:tav>
                                        <p:tav tm="100000">
                                          <p:val>
                                            <p:strVal val="ppt_x"/>
                                          </p:val>
                                        </p:tav>
                                      </p:tavLst>
                                    </p:anim>
                                    <p:anim calcmode="lin" valueType="num">
                                      <p:cBhvr additive="base">
                                        <p:cTn id="238" dur="2000"/>
                                        <p:tgtEl>
                                          <p:spTgt spid="29"/>
                                        </p:tgtEl>
                                        <p:attrNameLst>
                                          <p:attrName>ppt_y</p:attrName>
                                        </p:attrNameLst>
                                      </p:cBhvr>
                                      <p:tavLst>
                                        <p:tav tm="0">
                                          <p:val>
                                            <p:strVal val="ppt_y"/>
                                          </p:val>
                                        </p:tav>
                                        <p:tav tm="100000">
                                          <p:val>
                                            <p:strVal val="1+ppt_h/2"/>
                                          </p:val>
                                        </p:tav>
                                      </p:tavLst>
                                    </p:anim>
                                    <p:set>
                                      <p:cBhvr>
                                        <p:cTn id="239" dur="1" fill="hold">
                                          <p:stCondLst>
                                            <p:cond delay="1999"/>
                                          </p:stCondLst>
                                        </p:cTn>
                                        <p:tgtEl>
                                          <p:spTgt spid="29"/>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31"/>
                                        </p:tgtEl>
                                        <p:attrNameLst>
                                          <p:attrName>ppt_x</p:attrName>
                                        </p:attrNameLst>
                                      </p:cBhvr>
                                      <p:tavLst>
                                        <p:tav tm="0">
                                          <p:val>
                                            <p:strVal val="ppt_x"/>
                                          </p:val>
                                        </p:tav>
                                        <p:tav tm="100000">
                                          <p:val>
                                            <p:strVal val="ppt_x"/>
                                          </p:val>
                                        </p:tav>
                                      </p:tavLst>
                                    </p:anim>
                                    <p:anim calcmode="lin" valueType="num">
                                      <p:cBhvr additive="base">
                                        <p:cTn id="242" dur="2000"/>
                                        <p:tgtEl>
                                          <p:spTgt spid="31"/>
                                        </p:tgtEl>
                                        <p:attrNameLst>
                                          <p:attrName>ppt_y</p:attrName>
                                        </p:attrNameLst>
                                      </p:cBhvr>
                                      <p:tavLst>
                                        <p:tav tm="0">
                                          <p:val>
                                            <p:strVal val="ppt_y"/>
                                          </p:val>
                                        </p:tav>
                                        <p:tav tm="100000">
                                          <p:val>
                                            <p:strVal val="1+ppt_h/2"/>
                                          </p:val>
                                        </p:tav>
                                      </p:tavLst>
                                    </p:anim>
                                    <p:set>
                                      <p:cBhvr>
                                        <p:cTn id="243" dur="1" fill="hold">
                                          <p:stCondLst>
                                            <p:cond delay="1999"/>
                                          </p:stCondLst>
                                        </p:cTn>
                                        <p:tgtEl>
                                          <p:spTgt spid="31"/>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33"/>
                                        </p:tgtEl>
                                        <p:attrNameLst>
                                          <p:attrName>ppt_x</p:attrName>
                                        </p:attrNameLst>
                                      </p:cBhvr>
                                      <p:tavLst>
                                        <p:tav tm="0">
                                          <p:val>
                                            <p:strVal val="ppt_x"/>
                                          </p:val>
                                        </p:tav>
                                        <p:tav tm="100000">
                                          <p:val>
                                            <p:strVal val="ppt_x"/>
                                          </p:val>
                                        </p:tav>
                                      </p:tavLst>
                                    </p:anim>
                                    <p:anim calcmode="lin" valueType="num">
                                      <p:cBhvr additive="base">
                                        <p:cTn id="246" dur="2000"/>
                                        <p:tgtEl>
                                          <p:spTgt spid="33"/>
                                        </p:tgtEl>
                                        <p:attrNameLst>
                                          <p:attrName>ppt_y</p:attrName>
                                        </p:attrNameLst>
                                      </p:cBhvr>
                                      <p:tavLst>
                                        <p:tav tm="0">
                                          <p:val>
                                            <p:strVal val="ppt_y"/>
                                          </p:val>
                                        </p:tav>
                                        <p:tav tm="100000">
                                          <p:val>
                                            <p:strVal val="1+ppt_h/2"/>
                                          </p:val>
                                        </p:tav>
                                      </p:tavLst>
                                    </p:anim>
                                    <p:set>
                                      <p:cBhvr>
                                        <p:cTn id="247" dur="1" fill="hold">
                                          <p:stCondLst>
                                            <p:cond delay="1999"/>
                                          </p:stCondLst>
                                        </p:cTn>
                                        <p:tgtEl>
                                          <p:spTgt spid="33"/>
                                        </p:tgtEl>
                                        <p:attrNameLst>
                                          <p:attrName>style.visibility</p:attrName>
                                        </p:attrNameLst>
                                      </p:cBhvr>
                                      <p:to>
                                        <p:strVal val="hidden"/>
                                      </p:to>
                                    </p:set>
                                  </p:childTnLst>
                                </p:cTn>
                              </p:par>
                              <p:par>
                                <p:cTn id="248" presetID="2" presetClass="exit" presetSubtype="1" fill="hold" nodeType="withEffect">
                                  <p:stCondLst>
                                    <p:cond delay="0"/>
                                  </p:stCondLst>
                                  <p:childTnLst>
                                    <p:anim calcmode="lin" valueType="num">
                                      <p:cBhvr additive="base">
                                        <p:cTn id="249" dur="2000"/>
                                        <p:tgtEl>
                                          <p:spTgt spid="6"/>
                                        </p:tgtEl>
                                        <p:attrNameLst>
                                          <p:attrName>ppt_x</p:attrName>
                                        </p:attrNameLst>
                                      </p:cBhvr>
                                      <p:tavLst>
                                        <p:tav tm="0">
                                          <p:val>
                                            <p:strVal val="ppt_x"/>
                                          </p:val>
                                        </p:tav>
                                        <p:tav tm="100000">
                                          <p:val>
                                            <p:strVal val="ppt_x"/>
                                          </p:val>
                                        </p:tav>
                                      </p:tavLst>
                                    </p:anim>
                                    <p:anim calcmode="lin" valueType="num">
                                      <p:cBhvr additive="base">
                                        <p:cTn id="250" dur="2000"/>
                                        <p:tgtEl>
                                          <p:spTgt spid="6"/>
                                        </p:tgtEl>
                                        <p:attrNameLst>
                                          <p:attrName>ppt_y</p:attrName>
                                        </p:attrNameLst>
                                      </p:cBhvr>
                                      <p:tavLst>
                                        <p:tav tm="0">
                                          <p:val>
                                            <p:strVal val="ppt_y"/>
                                          </p:val>
                                        </p:tav>
                                        <p:tav tm="100000">
                                          <p:val>
                                            <p:strVal val="0-ppt_h/2"/>
                                          </p:val>
                                        </p:tav>
                                      </p:tavLst>
                                    </p:anim>
                                    <p:set>
                                      <p:cBhvr>
                                        <p:cTn id="251" dur="1" fill="hold">
                                          <p:stCondLst>
                                            <p:cond delay="1999"/>
                                          </p:stCondLst>
                                        </p:cTn>
                                        <p:tgtEl>
                                          <p:spTgt spid="6"/>
                                        </p:tgtEl>
                                        <p:attrNameLst>
                                          <p:attrName>style.visibility</p:attrName>
                                        </p:attrNameLst>
                                      </p:cBhvr>
                                      <p:to>
                                        <p:strVal val="hidden"/>
                                      </p:to>
                                    </p:set>
                                  </p:childTnLst>
                                </p:cTn>
                              </p:par>
                              <p:par>
                                <p:cTn id="252" presetID="2" presetClass="exit" presetSubtype="1" fill="hold"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ppt_x"/>
                                          </p:val>
                                        </p:tav>
                                      </p:tavLst>
                                    </p:anim>
                                    <p:anim calcmode="lin" valueType="num">
                                      <p:cBhvr additive="base">
                                        <p:cTn id="254" dur="2000"/>
                                        <p:tgtEl>
                                          <p:spTgt spid="8"/>
                                        </p:tgtEl>
                                        <p:attrNameLst>
                                          <p:attrName>ppt_y</p:attrName>
                                        </p:attrNameLst>
                                      </p:cBhvr>
                                      <p:tavLst>
                                        <p:tav tm="0">
                                          <p:val>
                                            <p:strVal val="ppt_y"/>
                                          </p:val>
                                        </p:tav>
                                        <p:tav tm="100000">
                                          <p:val>
                                            <p:strVal val="0-ppt_h/2"/>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1" fill="hold" nodeType="withEffect">
                                  <p:stCondLst>
                                    <p:cond delay="0"/>
                                  </p:stCondLst>
                                  <p:childTnLst>
                                    <p:anim calcmode="lin" valueType="num">
                                      <p:cBhvr additive="base">
                                        <p:cTn id="257" dur="2000"/>
                                        <p:tgtEl>
                                          <p:spTgt spid="10"/>
                                        </p:tgtEl>
                                        <p:attrNameLst>
                                          <p:attrName>ppt_x</p:attrName>
                                        </p:attrNameLst>
                                      </p:cBhvr>
                                      <p:tavLst>
                                        <p:tav tm="0">
                                          <p:val>
                                            <p:strVal val="ppt_x"/>
                                          </p:val>
                                        </p:tav>
                                        <p:tav tm="100000">
                                          <p:val>
                                            <p:strVal val="ppt_x"/>
                                          </p:val>
                                        </p:tav>
                                      </p:tavLst>
                                    </p:anim>
                                    <p:anim calcmode="lin" valueType="num">
                                      <p:cBhvr additive="base">
                                        <p:cTn id="258" dur="2000"/>
                                        <p:tgtEl>
                                          <p:spTgt spid="10"/>
                                        </p:tgtEl>
                                        <p:attrNameLst>
                                          <p:attrName>ppt_y</p:attrName>
                                        </p:attrNameLst>
                                      </p:cBhvr>
                                      <p:tavLst>
                                        <p:tav tm="0">
                                          <p:val>
                                            <p:strVal val="ppt_y"/>
                                          </p:val>
                                        </p:tav>
                                        <p:tav tm="100000">
                                          <p:val>
                                            <p:strVal val="0-ppt_h/2"/>
                                          </p:val>
                                        </p:tav>
                                      </p:tavLst>
                                    </p:anim>
                                    <p:set>
                                      <p:cBhvr>
                                        <p:cTn id="259" dur="1" fill="hold">
                                          <p:stCondLst>
                                            <p:cond delay="1999"/>
                                          </p:stCondLst>
                                        </p:cTn>
                                        <p:tgtEl>
                                          <p:spTgt spid="10"/>
                                        </p:tgtEl>
                                        <p:attrNameLst>
                                          <p:attrName>style.visibility</p:attrName>
                                        </p:attrNameLst>
                                      </p:cBhvr>
                                      <p:to>
                                        <p:strVal val="hidden"/>
                                      </p:to>
                                    </p:set>
                                  </p:childTnLst>
                                </p:cTn>
                              </p:par>
                              <p:par>
                                <p:cTn id="260" presetID="2" presetClass="exit" presetSubtype="1" fill="hold" nodeType="withEffect">
                                  <p:stCondLst>
                                    <p:cond delay="0"/>
                                  </p:stCondLst>
                                  <p:childTnLst>
                                    <p:anim calcmode="lin" valueType="num">
                                      <p:cBhvr additive="base">
                                        <p:cTn id="261" dur="2000"/>
                                        <p:tgtEl>
                                          <p:spTgt spid="12"/>
                                        </p:tgtEl>
                                        <p:attrNameLst>
                                          <p:attrName>ppt_x</p:attrName>
                                        </p:attrNameLst>
                                      </p:cBhvr>
                                      <p:tavLst>
                                        <p:tav tm="0">
                                          <p:val>
                                            <p:strVal val="ppt_x"/>
                                          </p:val>
                                        </p:tav>
                                        <p:tav tm="100000">
                                          <p:val>
                                            <p:strVal val="ppt_x"/>
                                          </p:val>
                                        </p:tav>
                                      </p:tavLst>
                                    </p:anim>
                                    <p:anim calcmode="lin" valueType="num">
                                      <p:cBhvr additive="base">
                                        <p:cTn id="262" dur="2000"/>
                                        <p:tgtEl>
                                          <p:spTgt spid="12"/>
                                        </p:tgtEl>
                                        <p:attrNameLst>
                                          <p:attrName>ppt_y</p:attrName>
                                        </p:attrNameLst>
                                      </p:cBhvr>
                                      <p:tavLst>
                                        <p:tav tm="0">
                                          <p:val>
                                            <p:strVal val="ppt_y"/>
                                          </p:val>
                                        </p:tav>
                                        <p:tav tm="100000">
                                          <p:val>
                                            <p:strVal val="0-ppt_h/2"/>
                                          </p:val>
                                        </p:tav>
                                      </p:tavLst>
                                    </p:anim>
                                    <p:set>
                                      <p:cBhvr>
                                        <p:cTn id="263" dur="1" fill="hold">
                                          <p:stCondLst>
                                            <p:cond delay="1999"/>
                                          </p:stCondLst>
                                        </p:cTn>
                                        <p:tgtEl>
                                          <p:spTgt spid="12"/>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14"/>
                                        </p:tgtEl>
                                        <p:attrNameLst>
                                          <p:attrName>ppt_x</p:attrName>
                                        </p:attrNameLst>
                                      </p:cBhvr>
                                      <p:tavLst>
                                        <p:tav tm="0">
                                          <p:val>
                                            <p:strVal val="ppt_x"/>
                                          </p:val>
                                        </p:tav>
                                        <p:tav tm="100000">
                                          <p:val>
                                            <p:strVal val="ppt_x"/>
                                          </p:val>
                                        </p:tav>
                                      </p:tavLst>
                                    </p:anim>
                                    <p:anim calcmode="lin" valueType="num">
                                      <p:cBhvr additive="base">
                                        <p:cTn id="266" dur="2000"/>
                                        <p:tgtEl>
                                          <p:spTgt spid="14"/>
                                        </p:tgtEl>
                                        <p:attrNameLst>
                                          <p:attrName>ppt_y</p:attrName>
                                        </p:attrNameLst>
                                      </p:cBhvr>
                                      <p:tavLst>
                                        <p:tav tm="0">
                                          <p:val>
                                            <p:strVal val="ppt_y"/>
                                          </p:val>
                                        </p:tav>
                                        <p:tav tm="100000">
                                          <p:val>
                                            <p:strVal val="0-ppt_h/2"/>
                                          </p:val>
                                        </p:tav>
                                      </p:tavLst>
                                    </p:anim>
                                    <p:set>
                                      <p:cBhvr>
                                        <p:cTn id="267" dur="1" fill="hold">
                                          <p:stCondLst>
                                            <p:cond delay="1999"/>
                                          </p:stCondLst>
                                        </p:cTn>
                                        <p:tgtEl>
                                          <p:spTgt spid="14"/>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2000"/>
                                        <p:tgtEl>
                                          <p:spTgt spid="16"/>
                                        </p:tgtEl>
                                        <p:attrNameLst>
                                          <p:attrName>ppt_x</p:attrName>
                                        </p:attrNameLst>
                                      </p:cBhvr>
                                      <p:tavLst>
                                        <p:tav tm="0">
                                          <p:val>
                                            <p:strVal val="ppt_x"/>
                                          </p:val>
                                        </p:tav>
                                        <p:tav tm="100000">
                                          <p:val>
                                            <p:strVal val="ppt_x"/>
                                          </p:val>
                                        </p:tav>
                                      </p:tavLst>
                                    </p:anim>
                                    <p:anim calcmode="lin" valueType="num">
                                      <p:cBhvr additive="base">
                                        <p:cTn id="270" dur="2000"/>
                                        <p:tgtEl>
                                          <p:spTgt spid="16"/>
                                        </p:tgtEl>
                                        <p:attrNameLst>
                                          <p:attrName>ppt_y</p:attrName>
                                        </p:attrNameLst>
                                      </p:cBhvr>
                                      <p:tavLst>
                                        <p:tav tm="0">
                                          <p:val>
                                            <p:strVal val="ppt_y"/>
                                          </p:val>
                                        </p:tav>
                                        <p:tav tm="100000">
                                          <p:val>
                                            <p:strVal val="0-ppt_h/2"/>
                                          </p:val>
                                        </p:tav>
                                      </p:tavLst>
                                    </p:anim>
                                    <p:set>
                                      <p:cBhvr>
                                        <p:cTn id="271" dur="1" fill="hold">
                                          <p:stCondLst>
                                            <p:cond delay="1999"/>
                                          </p:stCondLst>
                                        </p:cTn>
                                        <p:tgtEl>
                                          <p:spTgt spid="16"/>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2000"/>
                                        <p:tgtEl>
                                          <p:spTgt spid="18"/>
                                        </p:tgtEl>
                                        <p:attrNameLst>
                                          <p:attrName>ppt_x</p:attrName>
                                        </p:attrNameLst>
                                      </p:cBhvr>
                                      <p:tavLst>
                                        <p:tav tm="0">
                                          <p:val>
                                            <p:strVal val="ppt_x"/>
                                          </p:val>
                                        </p:tav>
                                        <p:tav tm="100000">
                                          <p:val>
                                            <p:strVal val="ppt_x"/>
                                          </p:val>
                                        </p:tav>
                                      </p:tavLst>
                                    </p:anim>
                                    <p:anim calcmode="lin" valueType="num">
                                      <p:cBhvr additive="base">
                                        <p:cTn id="274" dur="2000"/>
                                        <p:tgtEl>
                                          <p:spTgt spid="18"/>
                                        </p:tgtEl>
                                        <p:attrNameLst>
                                          <p:attrName>ppt_y</p:attrName>
                                        </p:attrNameLst>
                                      </p:cBhvr>
                                      <p:tavLst>
                                        <p:tav tm="0">
                                          <p:val>
                                            <p:strVal val="ppt_y"/>
                                          </p:val>
                                        </p:tav>
                                        <p:tav tm="100000">
                                          <p:val>
                                            <p:strVal val="0-ppt_h/2"/>
                                          </p:val>
                                        </p:tav>
                                      </p:tavLst>
                                    </p:anim>
                                    <p:set>
                                      <p:cBhvr>
                                        <p:cTn id="275" dur="1" fill="hold">
                                          <p:stCondLst>
                                            <p:cond delay="1999"/>
                                          </p:stCondLst>
                                        </p:cTn>
                                        <p:tgtEl>
                                          <p:spTgt spid="18"/>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2000"/>
                                        <p:tgtEl>
                                          <p:spTgt spid="20"/>
                                        </p:tgtEl>
                                        <p:attrNameLst>
                                          <p:attrName>ppt_x</p:attrName>
                                        </p:attrNameLst>
                                      </p:cBhvr>
                                      <p:tavLst>
                                        <p:tav tm="0">
                                          <p:val>
                                            <p:strVal val="ppt_x"/>
                                          </p:val>
                                        </p:tav>
                                        <p:tav tm="100000">
                                          <p:val>
                                            <p:strVal val="ppt_x"/>
                                          </p:val>
                                        </p:tav>
                                      </p:tavLst>
                                    </p:anim>
                                    <p:anim calcmode="lin" valueType="num">
                                      <p:cBhvr additive="base">
                                        <p:cTn id="278" dur="2000"/>
                                        <p:tgtEl>
                                          <p:spTgt spid="20"/>
                                        </p:tgtEl>
                                        <p:attrNameLst>
                                          <p:attrName>ppt_y</p:attrName>
                                        </p:attrNameLst>
                                      </p:cBhvr>
                                      <p:tavLst>
                                        <p:tav tm="0">
                                          <p:val>
                                            <p:strVal val="ppt_y"/>
                                          </p:val>
                                        </p:tav>
                                        <p:tav tm="100000">
                                          <p:val>
                                            <p:strVal val="0-ppt_h/2"/>
                                          </p:val>
                                        </p:tav>
                                      </p:tavLst>
                                    </p:anim>
                                    <p:set>
                                      <p:cBhvr>
                                        <p:cTn id="279" dur="1" fill="hold">
                                          <p:stCondLst>
                                            <p:cond delay="1999"/>
                                          </p:stCondLst>
                                        </p:cTn>
                                        <p:tgtEl>
                                          <p:spTgt spid="20"/>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2000"/>
                                        <p:tgtEl>
                                          <p:spTgt spid="22"/>
                                        </p:tgtEl>
                                        <p:attrNameLst>
                                          <p:attrName>ppt_x</p:attrName>
                                        </p:attrNameLst>
                                      </p:cBhvr>
                                      <p:tavLst>
                                        <p:tav tm="0">
                                          <p:val>
                                            <p:strVal val="ppt_x"/>
                                          </p:val>
                                        </p:tav>
                                        <p:tav tm="100000">
                                          <p:val>
                                            <p:strVal val="ppt_x"/>
                                          </p:val>
                                        </p:tav>
                                      </p:tavLst>
                                    </p:anim>
                                    <p:anim calcmode="lin" valueType="num">
                                      <p:cBhvr additive="base">
                                        <p:cTn id="282" dur="2000"/>
                                        <p:tgtEl>
                                          <p:spTgt spid="22"/>
                                        </p:tgtEl>
                                        <p:attrNameLst>
                                          <p:attrName>ppt_y</p:attrName>
                                        </p:attrNameLst>
                                      </p:cBhvr>
                                      <p:tavLst>
                                        <p:tav tm="0">
                                          <p:val>
                                            <p:strVal val="ppt_y"/>
                                          </p:val>
                                        </p:tav>
                                        <p:tav tm="100000">
                                          <p:val>
                                            <p:strVal val="0-ppt_h/2"/>
                                          </p:val>
                                        </p:tav>
                                      </p:tavLst>
                                    </p:anim>
                                    <p:set>
                                      <p:cBhvr>
                                        <p:cTn id="283" dur="1" fill="hold">
                                          <p:stCondLst>
                                            <p:cond delay="1999"/>
                                          </p:stCondLst>
                                        </p:cTn>
                                        <p:tgtEl>
                                          <p:spTgt spid="22"/>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2000"/>
                                        <p:tgtEl>
                                          <p:spTgt spid="24"/>
                                        </p:tgtEl>
                                        <p:attrNameLst>
                                          <p:attrName>ppt_x</p:attrName>
                                        </p:attrNameLst>
                                      </p:cBhvr>
                                      <p:tavLst>
                                        <p:tav tm="0">
                                          <p:val>
                                            <p:strVal val="ppt_x"/>
                                          </p:val>
                                        </p:tav>
                                        <p:tav tm="100000">
                                          <p:val>
                                            <p:strVal val="ppt_x"/>
                                          </p:val>
                                        </p:tav>
                                      </p:tavLst>
                                    </p:anim>
                                    <p:anim calcmode="lin" valueType="num">
                                      <p:cBhvr additive="base">
                                        <p:cTn id="286" dur="2000"/>
                                        <p:tgtEl>
                                          <p:spTgt spid="24"/>
                                        </p:tgtEl>
                                        <p:attrNameLst>
                                          <p:attrName>ppt_y</p:attrName>
                                        </p:attrNameLst>
                                      </p:cBhvr>
                                      <p:tavLst>
                                        <p:tav tm="0">
                                          <p:val>
                                            <p:strVal val="ppt_y"/>
                                          </p:val>
                                        </p:tav>
                                        <p:tav tm="100000">
                                          <p:val>
                                            <p:strVal val="0-ppt_h/2"/>
                                          </p:val>
                                        </p:tav>
                                      </p:tavLst>
                                    </p:anim>
                                    <p:set>
                                      <p:cBhvr>
                                        <p:cTn id="287" dur="1" fill="hold">
                                          <p:stCondLst>
                                            <p:cond delay="1999"/>
                                          </p:stCondLst>
                                        </p:cTn>
                                        <p:tgtEl>
                                          <p:spTgt spid="24"/>
                                        </p:tgtEl>
                                        <p:attrNameLst>
                                          <p:attrName>style.visibility</p:attrName>
                                        </p:attrNameLst>
                                      </p:cBhvr>
                                      <p:to>
                                        <p:strVal val="hidden"/>
                                      </p:to>
                                    </p:set>
                                  </p:childTnLst>
                                </p:cTn>
                              </p:par>
                              <p:par>
                                <p:cTn id="288" presetID="2" presetClass="exit" presetSubtype="1" fill="hold" nodeType="withEffect">
                                  <p:stCondLst>
                                    <p:cond delay="0"/>
                                  </p:stCondLst>
                                  <p:childTnLst>
                                    <p:anim calcmode="lin" valueType="num">
                                      <p:cBhvr additive="base">
                                        <p:cTn id="289" dur="2000"/>
                                        <p:tgtEl>
                                          <p:spTgt spid="26"/>
                                        </p:tgtEl>
                                        <p:attrNameLst>
                                          <p:attrName>ppt_x</p:attrName>
                                        </p:attrNameLst>
                                      </p:cBhvr>
                                      <p:tavLst>
                                        <p:tav tm="0">
                                          <p:val>
                                            <p:strVal val="ppt_x"/>
                                          </p:val>
                                        </p:tav>
                                        <p:tav tm="100000">
                                          <p:val>
                                            <p:strVal val="ppt_x"/>
                                          </p:val>
                                        </p:tav>
                                      </p:tavLst>
                                    </p:anim>
                                    <p:anim calcmode="lin" valueType="num">
                                      <p:cBhvr additive="base">
                                        <p:cTn id="290" dur="2000"/>
                                        <p:tgtEl>
                                          <p:spTgt spid="26"/>
                                        </p:tgtEl>
                                        <p:attrNameLst>
                                          <p:attrName>ppt_y</p:attrName>
                                        </p:attrNameLst>
                                      </p:cBhvr>
                                      <p:tavLst>
                                        <p:tav tm="0">
                                          <p:val>
                                            <p:strVal val="ppt_y"/>
                                          </p:val>
                                        </p:tav>
                                        <p:tav tm="100000">
                                          <p:val>
                                            <p:strVal val="0-ppt_h/2"/>
                                          </p:val>
                                        </p:tav>
                                      </p:tavLst>
                                    </p:anim>
                                    <p:set>
                                      <p:cBhvr>
                                        <p:cTn id="291" dur="1" fill="hold">
                                          <p:stCondLst>
                                            <p:cond delay="1999"/>
                                          </p:stCondLst>
                                        </p:cTn>
                                        <p:tgtEl>
                                          <p:spTgt spid="26"/>
                                        </p:tgtEl>
                                        <p:attrNameLst>
                                          <p:attrName>style.visibility</p:attrName>
                                        </p:attrNameLst>
                                      </p:cBhvr>
                                      <p:to>
                                        <p:strVal val="hidden"/>
                                      </p:to>
                                    </p:set>
                                  </p:childTnLst>
                                </p:cTn>
                              </p:par>
                              <p:par>
                                <p:cTn id="292" presetID="2" presetClass="exit" presetSubtype="1" fill="hold" nodeType="withEffect">
                                  <p:stCondLst>
                                    <p:cond delay="0"/>
                                  </p:stCondLst>
                                  <p:childTnLst>
                                    <p:anim calcmode="lin" valueType="num">
                                      <p:cBhvr additive="base">
                                        <p:cTn id="293" dur="2000"/>
                                        <p:tgtEl>
                                          <p:spTgt spid="28"/>
                                        </p:tgtEl>
                                        <p:attrNameLst>
                                          <p:attrName>ppt_x</p:attrName>
                                        </p:attrNameLst>
                                      </p:cBhvr>
                                      <p:tavLst>
                                        <p:tav tm="0">
                                          <p:val>
                                            <p:strVal val="ppt_x"/>
                                          </p:val>
                                        </p:tav>
                                        <p:tav tm="100000">
                                          <p:val>
                                            <p:strVal val="ppt_x"/>
                                          </p:val>
                                        </p:tav>
                                      </p:tavLst>
                                    </p:anim>
                                    <p:anim calcmode="lin" valueType="num">
                                      <p:cBhvr additive="base">
                                        <p:cTn id="294" dur="2000"/>
                                        <p:tgtEl>
                                          <p:spTgt spid="28"/>
                                        </p:tgtEl>
                                        <p:attrNameLst>
                                          <p:attrName>ppt_y</p:attrName>
                                        </p:attrNameLst>
                                      </p:cBhvr>
                                      <p:tavLst>
                                        <p:tav tm="0">
                                          <p:val>
                                            <p:strVal val="ppt_y"/>
                                          </p:val>
                                        </p:tav>
                                        <p:tav tm="100000">
                                          <p:val>
                                            <p:strVal val="0-ppt_h/2"/>
                                          </p:val>
                                        </p:tav>
                                      </p:tavLst>
                                    </p:anim>
                                    <p:set>
                                      <p:cBhvr>
                                        <p:cTn id="295" dur="1" fill="hold">
                                          <p:stCondLst>
                                            <p:cond delay="1999"/>
                                          </p:stCondLst>
                                        </p:cTn>
                                        <p:tgtEl>
                                          <p:spTgt spid="28"/>
                                        </p:tgtEl>
                                        <p:attrNameLst>
                                          <p:attrName>style.visibility</p:attrName>
                                        </p:attrNameLst>
                                      </p:cBhvr>
                                      <p:to>
                                        <p:strVal val="hidden"/>
                                      </p:to>
                                    </p:set>
                                  </p:childTnLst>
                                </p:cTn>
                              </p:par>
                              <p:par>
                                <p:cTn id="296" presetID="2" presetClass="exit" presetSubtype="1" fill="hold" nodeType="withEffect">
                                  <p:stCondLst>
                                    <p:cond delay="0"/>
                                  </p:stCondLst>
                                  <p:childTnLst>
                                    <p:anim calcmode="lin" valueType="num">
                                      <p:cBhvr additive="base">
                                        <p:cTn id="297" dur="2000"/>
                                        <p:tgtEl>
                                          <p:spTgt spid="30"/>
                                        </p:tgtEl>
                                        <p:attrNameLst>
                                          <p:attrName>ppt_x</p:attrName>
                                        </p:attrNameLst>
                                      </p:cBhvr>
                                      <p:tavLst>
                                        <p:tav tm="0">
                                          <p:val>
                                            <p:strVal val="ppt_x"/>
                                          </p:val>
                                        </p:tav>
                                        <p:tav tm="100000">
                                          <p:val>
                                            <p:strVal val="ppt_x"/>
                                          </p:val>
                                        </p:tav>
                                      </p:tavLst>
                                    </p:anim>
                                    <p:anim calcmode="lin" valueType="num">
                                      <p:cBhvr additive="base">
                                        <p:cTn id="298" dur="2000"/>
                                        <p:tgtEl>
                                          <p:spTgt spid="30"/>
                                        </p:tgtEl>
                                        <p:attrNameLst>
                                          <p:attrName>ppt_y</p:attrName>
                                        </p:attrNameLst>
                                      </p:cBhvr>
                                      <p:tavLst>
                                        <p:tav tm="0">
                                          <p:val>
                                            <p:strVal val="ppt_y"/>
                                          </p:val>
                                        </p:tav>
                                        <p:tav tm="100000">
                                          <p:val>
                                            <p:strVal val="0-ppt_h/2"/>
                                          </p:val>
                                        </p:tav>
                                      </p:tavLst>
                                    </p:anim>
                                    <p:set>
                                      <p:cBhvr>
                                        <p:cTn id="299" dur="1" fill="hold">
                                          <p:stCondLst>
                                            <p:cond delay="1999"/>
                                          </p:stCondLst>
                                        </p:cTn>
                                        <p:tgtEl>
                                          <p:spTgt spid="30"/>
                                        </p:tgtEl>
                                        <p:attrNameLst>
                                          <p:attrName>style.visibility</p:attrName>
                                        </p:attrNameLst>
                                      </p:cBhvr>
                                      <p:to>
                                        <p:strVal val="hidden"/>
                                      </p:to>
                                    </p:set>
                                  </p:childTnLst>
                                </p:cTn>
                              </p:par>
                              <p:par>
                                <p:cTn id="300" presetID="2" presetClass="exit" presetSubtype="1" fill="hold" nodeType="withEffect">
                                  <p:stCondLst>
                                    <p:cond delay="0"/>
                                  </p:stCondLst>
                                  <p:childTnLst>
                                    <p:anim calcmode="lin" valueType="num">
                                      <p:cBhvr additive="base">
                                        <p:cTn id="301" dur="2000"/>
                                        <p:tgtEl>
                                          <p:spTgt spid="32"/>
                                        </p:tgtEl>
                                        <p:attrNameLst>
                                          <p:attrName>ppt_x</p:attrName>
                                        </p:attrNameLst>
                                      </p:cBhvr>
                                      <p:tavLst>
                                        <p:tav tm="0">
                                          <p:val>
                                            <p:strVal val="ppt_x"/>
                                          </p:val>
                                        </p:tav>
                                        <p:tav tm="100000">
                                          <p:val>
                                            <p:strVal val="ppt_x"/>
                                          </p:val>
                                        </p:tav>
                                      </p:tavLst>
                                    </p:anim>
                                    <p:anim calcmode="lin" valueType="num">
                                      <p:cBhvr additive="base">
                                        <p:cTn id="302" dur="2000"/>
                                        <p:tgtEl>
                                          <p:spTgt spid="32"/>
                                        </p:tgtEl>
                                        <p:attrNameLst>
                                          <p:attrName>ppt_y</p:attrName>
                                        </p:attrNameLst>
                                      </p:cBhvr>
                                      <p:tavLst>
                                        <p:tav tm="0">
                                          <p:val>
                                            <p:strVal val="ppt_y"/>
                                          </p:val>
                                        </p:tav>
                                        <p:tav tm="100000">
                                          <p:val>
                                            <p:strVal val="0-ppt_h/2"/>
                                          </p:val>
                                        </p:tav>
                                      </p:tavLst>
                                    </p:anim>
                                    <p:set>
                                      <p:cBhvr>
                                        <p:cTn id="303" dur="1" fill="hold">
                                          <p:stCondLst>
                                            <p:cond delay="1999"/>
                                          </p:stCondLst>
                                        </p:cTn>
                                        <p:tgtEl>
                                          <p:spTgt spid="32"/>
                                        </p:tgtEl>
                                        <p:attrNameLst>
                                          <p:attrName>style.visibility</p:attrName>
                                        </p:attrNameLst>
                                      </p:cBhvr>
                                      <p:to>
                                        <p:strVal val="hidden"/>
                                      </p:to>
                                    </p:set>
                                  </p:childTnLst>
                                </p:cTn>
                              </p:par>
                              <p:par>
                                <p:cTn id="304" presetID="2" presetClass="exit" presetSubtype="1" fill="hold" nodeType="withEffect">
                                  <p:stCondLst>
                                    <p:cond delay="0"/>
                                  </p:stCondLst>
                                  <p:childTnLst>
                                    <p:anim calcmode="lin" valueType="num">
                                      <p:cBhvr additive="base">
                                        <p:cTn id="305" dur="2000"/>
                                        <p:tgtEl>
                                          <p:spTgt spid="34"/>
                                        </p:tgtEl>
                                        <p:attrNameLst>
                                          <p:attrName>ppt_x</p:attrName>
                                        </p:attrNameLst>
                                      </p:cBhvr>
                                      <p:tavLst>
                                        <p:tav tm="0">
                                          <p:val>
                                            <p:strVal val="ppt_x"/>
                                          </p:val>
                                        </p:tav>
                                        <p:tav tm="100000">
                                          <p:val>
                                            <p:strVal val="ppt_x"/>
                                          </p:val>
                                        </p:tav>
                                      </p:tavLst>
                                    </p:anim>
                                    <p:anim calcmode="lin" valueType="num">
                                      <p:cBhvr additive="base">
                                        <p:cTn id="306" dur="2000"/>
                                        <p:tgtEl>
                                          <p:spTgt spid="34"/>
                                        </p:tgtEl>
                                        <p:attrNameLst>
                                          <p:attrName>ppt_y</p:attrName>
                                        </p:attrNameLst>
                                      </p:cBhvr>
                                      <p:tavLst>
                                        <p:tav tm="0">
                                          <p:val>
                                            <p:strVal val="ppt_y"/>
                                          </p:val>
                                        </p:tav>
                                        <p:tav tm="100000">
                                          <p:val>
                                            <p:strVal val="0-ppt_h/2"/>
                                          </p:val>
                                        </p:tav>
                                      </p:tavLst>
                                    </p:anim>
                                    <p:set>
                                      <p:cBhvr>
                                        <p:cTn id="307" dur="1" fill="hold">
                                          <p:stCondLst>
                                            <p:cond delay="1999"/>
                                          </p:stCondLst>
                                        </p:cTn>
                                        <p:tgtEl>
                                          <p:spTgt spid="34"/>
                                        </p:tgtEl>
                                        <p:attrNameLst>
                                          <p:attrName>style.visibility</p:attrName>
                                        </p:attrNameLst>
                                      </p:cBhvr>
                                      <p:to>
                                        <p:strVal val="hidden"/>
                                      </p:to>
                                    </p:set>
                                  </p:childTnLst>
                                </p:cTn>
                              </p:par>
                              <p:par>
                                <p:cTn id="308" presetID="8" presetClass="emph" presetSubtype="0" autoRev="1" fill="hold" nodeType="withEffect">
                                  <p:stCondLst>
                                    <p:cond delay="0"/>
                                  </p:stCondLst>
                                  <p:childTnLst>
                                    <p:animRot by="21600000">
                                      <p:cBhvr>
                                        <p:cTn id="309" dur="2000" fill="hold"/>
                                        <p:tgtEl>
                                          <p:spTgt spid="6"/>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8"/>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10"/>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2"/>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4"/>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8"/>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3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32"/>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4"/>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5"/>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9"/>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11"/>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3"/>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5"/>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7"/>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19"/>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1"/>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3"/>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5"/>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27"/>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29"/>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31"/>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33"/>
                                        </p:tgtEl>
                                        <p:attrNameLst>
                                          <p:attrName>r</p:attrName>
                                        </p:attrNameLst>
                                      </p:cBhvr>
                                    </p:animRot>
                                  </p:childTnLst>
                                </p:cTn>
                              </p:par>
                              <p:par>
                                <p:cTn id="368" presetID="23" presetClass="entr" presetSubtype="288" fill="hold" nodeType="withEffect">
                                  <p:stCondLst>
                                    <p:cond delay="0"/>
                                  </p:stCondLst>
                                  <p:childTnLst>
                                    <p:set>
                                      <p:cBhvr>
                                        <p:cTn id="369" dur="1" fill="hold">
                                          <p:stCondLst>
                                            <p:cond delay="0"/>
                                          </p:stCondLst>
                                        </p:cTn>
                                        <p:tgtEl>
                                          <p:spTgt spid="3"/>
                                        </p:tgtEl>
                                        <p:attrNameLst>
                                          <p:attrName>style.visibility</p:attrName>
                                        </p:attrNameLst>
                                      </p:cBhvr>
                                      <p:to>
                                        <p:strVal val="visible"/>
                                      </p:to>
                                    </p:set>
                                    <p:anim calcmode="lin" valueType="num">
                                      <p:cBhvr>
                                        <p:cTn id="370" dur="2000" fill="hold"/>
                                        <p:tgtEl>
                                          <p:spTgt spid="3"/>
                                        </p:tgtEl>
                                        <p:attrNameLst>
                                          <p:attrName>ppt_w</p:attrName>
                                        </p:attrNameLst>
                                      </p:cBhvr>
                                      <p:tavLst>
                                        <p:tav tm="0">
                                          <p:val>
                                            <p:strVal val="4/3*#ppt_w"/>
                                          </p:val>
                                        </p:tav>
                                        <p:tav tm="100000">
                                          <p:val>
                                            <p:strVal val="#ppt_w"/>
                                          </p:val>
                                        </p:tav>
                                      </p:tavLst>
                                    </p:anim>
                                    <p:anim calcmode="lin" valueType="num">
                                      <p:cBhvr>
                                        <p:cTn id="371" dur="2000" fill="hold"/>
                                        <p:tgtEl>
                                          <p:spTgt spid="3"/>
                                        </p:tgtEl>
                                        <p:attrNameLst>
                                          <p:attrName>ppt_h</p:attrName>
                                        </p:attrNameLst>
                                      </p:cBhvr>
                                      <p:tavLst>
                                        <p:tav tm="0">
                                          <p:val>
                                            <p:strVal val="4/3*#ppt_h"/>
                                          </p:val>
                                        </p:tav>
                                        <p:tav tm="100000">
                                          <p:val>
                                            <p:strVal val="#ppt_h"/>
                                          </p:val>
                                        </p:tav>
                                      </p:tavLst>
                                    </p:anim>
                                  </p:childTnLst>
                                </p:cTn>
                              </p:par>
                              <p:par>
                                <p:cTn id="372" presetID="16" presetClass="entr" presetSubtype="42" fill="hold" nodeType="withEffect">
                                  <p:stCondLst>
                                    <p:cond delay="0"/>
                                  </p:stCondLst>
                                  <p:childTnLst>
                                    <p:set>
                                      <p:cBhvr>
                                        <p:cTn id="373" dur="1" fill="hold">
                                          <p:stCondLst>
                                            <p:cond delay="0"/>
                                          </p:stCondLst>
                                        </p:cTn>
                                        <p:tgtEl>
                                          <p:spTgt spid="3"/>
                                        </p:tgtEl>
                                        <p:attrNameLst>
                                          <p:attrName>style.visibility</p:attrName>
                                        </p:attrNameLst>
                                      </p:cBhvr>
                                      <p:to>
                                        <p:strVal val="visible"/>
                                      </p:to>
                                    </p:set>
                                    <p:animEffect transition="in" filter="barn(outHorizontal)">
                                      <p:cBhvr>
                                        <p:cTn id="37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4821"/>
            </a:gs>
            <a:gs pos="50000">
              <a:srgbClr val="92D050">
                <a:shade val="67500"/>
                <a:satMod val="115000"/>
              </a:srgbClr>
            </a:gs>
            <a:gs pos="100000">
              <a:srgbClr val="92D05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0_4f85f_ccf5866a_XL.png"/>
          <p:cNvPicPr>
            <a:picLocks noChangeAspect="1"/>
          </p:cNvPicPr>
          <p:nvPr/>
        </p:nvPicPr>
        <p:blipFill>
          <a:blip r:embed="rId2"/>
          <a:stretch>
            <a:fillRect/>
          </a:stretch>
        </p:blipFill>
        <p:spPr>
          <a:xfrm>
            <a:off x="929294" y="0"/>
            <a:ext cx="7285411" cy="5143500"/>
          </a:xfrm>
          <a:prstGeom prst="rect">
            <a:avLst/>
          </a:prstGeom>
        </p:spPr>
      </p:pic>
      <p:sp>
        <p:nvSpPr>
          <p:cNvPr id="3" name="2 CuadroTexto"/>
          <p:cNvSpPr txBox="1"/>
          <p:nvPr/>
        </p:nvSpPr>
        <p:spPr>
          <a:xfrm>
            <a:off x="2357422" y="2214560"/>
            <a:ext cx="4286280" cy="830997"/>
          </a:xfrm>
          <a:prstGeom prst="rect">
            <a:avLst/>
          </a:prstGeom>
          <a:noFill/>
        </p:spPr>
        <p:txBody>
          <a:bodyPr wrap="square" rtlCol="0">
            <a:spAutoFit/>
          </a:bodyPr>
          <a:lstStyle/>
          <a:p>
            <a:pPr algn="ctr"/>
            <a:r>
              <a:rPr lang="es-PE" sz="1600" dirty="0" smtClean="0"/>
              <a:t>La más conocida es sin duda la capacidad que tienen de mejorar nuestra salud física y mental: reducen el estrés y la ansiedad, mejoran el ánimo y aumentan la concentración</a:t>
            </a:r>
            <a:endParaRPr lang="es-PE" sz="1600" dirty="0"/>
          </a:p>
        </p:txBody>
      </p:sp>
      <p:sp>
        <p:nvSpPr>
          <p:cNvPr id="4" name="3 Rectángulo"/>
          <p:cNvSpPr/>
          <p:nvPr/>
        </p:nvSpPr>
        <p:spPr>
          <a:xfrm>
            <a:off x="-428660" y="-500084"/>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3" name="2 Imagen" descr="stock-photo-100767571.jpg"/>
          <p:cNvPicPr>
            <a:picLocks noChangeAspect="1"/>
          </p:cNvPicPr>
          <p:nvPr/>
        </p:nvPicPr>
        <p:blipFill>
          <a:blip r:embed="rId2"/>
          <a:stretch>
            <a:fillRect/>
          </a:stretch>
        </p:blipFill>
        <p:spPr>
          <a:xfrm>
            <a:off x="0" y="0"/>
            <a:ext cx="9144000" cy="5143500"/>
          </a:xfrm>
          <a:prstGeom prst="rect">
            <a:avLst/>
          </a:prstGeom>
        </p:spPr>
      </p:pic>
      <p:pic>
        <p:nvPicPr>
          <p:cNvPr id="6" name="5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0" y="0"/>
            <a:ext cx="785818" cy="785818"/>
          </a:xfrm>
          <a:prstGeom prst="rect">
            <a:avLst/>
          </a:prstGeom>
        </p:spPr>
      </p:pic>
      <p:pic>
        <p:nvPicPr>
          <p:cNvPr id="7" name="6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8358182" y="0"/>
            <a:ext cx="785818" cy="785818"/>
          </a:xfrm>
          <a:prstGeom prst="rect">
            <a:avLst/>
          </a:prstGeom>
        </p:spPr>
      </p:pic>
      <p:pic>
        <p:nvPicPr>
          <p:cNvPr id="8" name="7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3786182" y="4357682"/>
            <a:ext cx="785818" cy="785818"/>
          </a:xfrm>
          <a:prstGeom prst="rect">
            <a:avLst/>
          </a:prstGeom>
        </p:spPr>
      </p:pic>
      <p:pic>
        <p:nvPicPr>
          <p:cNvPr id="9" name="8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4572000" y="4357682"/>
            <a:ext cx="785818" cy="785818"/>
          </a:xfrm>
          <a:prstGeom prst="rect">
            <a:avLst/>
          </a:prstGeom>
        </p:spPr>
      </p:pic>
      <p:pic>
        <p:nvPicPr>
          <p:cNvPr id="10" name="9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5715008" y="2357436"/>
            <a:ext cx="785818" cy="785818"/>
          </a:xfrm>
          <a:prstGeom prst="rect">
            <a:avLst/>
          </a:prstGeom>
        </p:spPr>
      </p:pic>
      <p:pic>
        <p:nvPicPr>
          <p:cNvPr id="11" name="10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5214942" y="3000378"/>
            <a:ext cx="785818" cy="785818"/>
          </a:xfrm>
          <a:prstGeom prst="rect">
            <a:avLst/>
          </a:prstGeom>
        </p:spPr>
      </p:pic>
      <p:pic>
        <p:nvPicPr>
          <p:cNvPr id="12" name="11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4929190" y="3643320"/>
            <a:ext cx="785818" cy="785818"/>
          </a:xfrm>
          <a:prstGeom prst="rect">
            <a:avLst/>
          </a:prstGeom>
        </p:spPr>
      </p:pic>
      <p:pic>
        <p:nvPicPr>
          <p:cNvPr id="13" name="12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6215074" y="1714494"/>
            <a:ext cx="785818" cy="785818"/>
          </a:xfrm>
          <a:prstGeom prst="rect">
            <a:avLst/>
          </a:prstGeom>
        </p:spPr>
      </p:pic>
      <p:pic>
        <p:nvPicPr>
          <p:cNvPr id="14" name="13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6786578" y="928676"/>
            <a:ext cx="785818" cy="785818"/>
          </a:xfrm>
          <a:prstGeom prst="rect">
            <a:avLst/>
          </a:prstGeom>
        </p:spPr>
      </p:pic>
      <p:pic>
        <p:nvPicPr>
          <p:cNvPr id="15" name="14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7500958" y="428610"/>
            <a:ext cx="785818" cy="785818"/>
          </a:xfrm>
          <a:prstGeom prst="rect">
            <a:avLst/>
          </a:prstGeom>
        </p:spPr>
      </p:pic>
      <p:pic>
        <p:nvPicPr>
          <p:cNvPr id="16" name="15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3500430" y="3571882"/>
            <a:ext cx="785818" cy="785818"/>
          </a:xfrm>
          <a:prstGeom prst="rect">
            <a:avLst/>
          </a:prstGeom>
        </p:spPr>
      </p:pic>
      <p:pic>
        <p:nvPicPr>
          <p:cNvPr id="17" name="16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3071802" y="2857502"/>
            <a:ext cx="785818" cy="785818"/>
          </a:xfrm>
          <a:prstGeom prst="rect">
            <a:avLst/>
          </a:prstGeom>
        </p:spPr>
      </p:pic>
      <p:pic>
        <p:nvPicPr>
          <p:cNvPr id="18" name="17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2500298" y="2214560"/>
            <a:ext cx="785818" cy="785818"/>
          </a:xfrm>
          <a:prstGeom prst="rect">
            <a:avLst/>
          </a:prstGeom>
        </p:spPr>
      </p:pic>
      <p:pic>
        <p:nvPicPr>
          <p:cNvPr id="19" name="18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2000232" y="1714494"/>
            <a:ext cx="785818" cy="785818"/>
          </a:xfrm>
          <a:prstGeom prst="rect">
            <a:avLst/>
          </a:prstGeom>
        </p:spPr>
      </p:pic>
      <p:pic>
        <p:nvPicPr>
          <p:cNvPr id="20" name="19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1428728" y="1142990"/>
            <a:ext cx="785818" cy="785818"/>
          </a:xfrm>
          <a:prstGeom prst="rect">
            <a:avLst/>
          </a:prstGeom>
        </p:spPr>
      </p:pic>
      <p:pic>
        <p:nvPicPr>
          <p:cNvPr id="21" name="20 Imagen" descr="5_2000x.png"/>
          <p:cNvPicPr>
            <a:picLocks noChangeAspect="1"/>
          </p:cNvPicPr>
          <p:nvPr/>
        </p:nvPicPr>
        <p:blipFill>
          <a:blip r:embed="rId3" cstate="print">
            <a:duotone>
              <a:prstClr val="black"/>
              <a:srgbClr val="B51B9F">
                <a:tint val="45000"/>
                <a:satMod val="400000"/>
              </a:srgbClr>
            </a:duotone>
            <a:lum bright="-30000" contrast="40000"/>
          </a:blip>
          <a:stretch>
            <a:fillRect/>
          </a:stretch>
        </p:blipFill>
        <p:spPr>
          <a:xfrm>
            <a:off x="785786" y="500048"/>
            <a:ext cx="785818" cy="785818"/>
          </a:xfrm>
          <a:prstGeom prst="rect">
            <a:avLst/>
          </a:prstGeom>
        </p:spPr>
      </p:pic>
      <p:sp>
        <p:nvSpPr>
          <p:cNvPr id="22" name="21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1+#ppt_w/2"/>
                                          </p:val>
                                        </p:tav>
                                        <p:tav tm="100000">
                                          <p:val>
                                            <p:strVal val="#ppt_x"/>
                                          </p:val>
                                        </p:tav>
                                      </p:tavLst>
                                    </p:anim>
                                    <p:anim calcmode="lin" valueType="num">
                                      <p:cBhvr additive="base">
                                        <p:cTn id="46" dur="20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1+#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1+#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1+#ppt_w/2"/>
                                          </p:val>
                                        </p:tav>
                                        <p:tav tm="100000">
                                          <p:val>
                                            <p:strVal val="#ppt_x"/>
                                          </p:val>
                                        </p:tav>
                                      </p:tavLst>
                                    </p:anim>
                                    <p:anim calcmode="lin" valueType="num">
                                      <p:cBhvr additive="base">
                                        <p:cTn id="62" dur="20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1+#ppt_w/2"/>
                                          </p:val>
                                        </p:tav>
                                        <p:tav tm="100000">
                                          <p:val>
                                            <p:strVal val="#ppt_x"/>
                                          </p:val>
                                        </p:tav>
                                      </p:tavLst>
                                    </p:anim>
                                    <p:anim calcmode="lin" valueType="num">
                                      <p:cBhvr additive="base">
                                        <p:cTn id="66" dur="2000" fill="hold"/>
                                        <p:tgtEl>
                                          <p:spTgt spid="20"/>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1+#ppt_w/2"/>
                                          </p:val>
                                        </p:tav>
                                        <p:tav tm="100000">
                                          <p:val>
                                            <p:strVal val="#ppt_x"/>
                                          </p:val>
                                        </p:tav>
                                      </p:tavLst>
                                    </p:anim>
                                    <p:anim calcmode="lin" valueType="num">
                                      <p:cBhvr additive="base">
                                        <p:cTn id="70" dur="2000" fill="hold"/>
                                        <p:tgtEl>
                                          <p:spTgt spid="21"/>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2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2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childTnLst>
                          </p:cTn>
                        </p:par>
                        <p:par>
                          <p:cTn id="103" fill="hold">
                            <p:stCondLst>
                              <p:cond delay="4000"/>
                            </p:stCondLst>
                            <p:childTnLst>
                              <p:par>
                                <p:cTn id="104" presetID="2" presetClass="exit" presetSubtype="2" fill="hold" nodeType="after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ppt_y"/>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ppt_y"/>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6"/>
                                        </p:tgtEl>
                                        <p:attrNameLst>
                                          <p:attrName>ppt_x</p:attrName>
                                        </p:attrNameLst>
                                      </p:cBhvr>
                                      <p:tavLst>
                                        <p:tav tm="0">
                                          <p:val>
                                            <p:strVal val="ppt_x"/>
                                          </p:val>
                                        </p:tav>
                                        <p:tav tm="100000">
                                          <p:val>
                                            <p:strVal val="1+ppt_w/2"/>
                                          </p:val>
                                        </p:tav>
                                      </p:tavLst>
                                    </p:anim>
                                    <p:anim calcmode="lin" valueType="num">
                                      <p:cBhvr additive="base">
                                        <p:cTn id="114" dur="2000"/>
                                        <p:tgtEl>
                                          <p:spTgt spid="16"/>
                                        </p:tgtEl>
                                        <p:attrNameLst>
                                          <p:attrName>ppt_y</p:attrName>
                                        </p:attrNameLst>
                                      </p:cBhvr>
                                      <p:tavLst>
                                        <p:tav tm="0">
                                          <p:val>
                                            <p:strVal val="ppt_y"/>
                                          </p:val>
                                        </p:tav>
                                        <p:tav tm="100000">
                                          <p:val>
                                            <p:strVal val="ppt_y"/>
                                          </p:val>
                                        </p:tav>
                                      </p:tavLst>
                                    </p:anim>
                                    <p:set>
                                      <p:cBhvr>
                                        <p:cTn id="115" dur="1" fill="hold">
                                          <p:stCondLst>
                                            <p:cond delay="1999"/>
                                          </p:stCondLst>
                                        </p:cTn>
                                        <p:tgtEl>
                                          <p:spTgt spid="16"/>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1+ppt_w/2"/>
                                          </p:val>
                                        </p:tav>
                                      </p:tavLst>
                                    </p:anim>
                                    <p:anim calcmode="lin" valueType="num">
                                      <p:cBhvr additive="base">
                                        <p:cTn id="118" dur="2000"/>
                                        <p:tgtEl>
                                          <p:spTgt spid="17"/>
                                        </p:tgtEl>
                                        <p:attrNameLst>
                                          <p:attrName>ppt_y</p:attrName>
                                        </p:attrNameLst>
                                      </p:cBhvr>
                                      <p:tavLst>
                                        <p:tav tm="0">
                                          <p:val>
                                            <p:strVal val="ppt_y"/>
                                          </p:val>
                                        </p:tav>
                                        <p:tav tm="100000">
                                          <p:val>
                                            <p:strVal val="ppt_y"/>
                                          </p:val>
                                        </p:tav>
                                      </p:tavLst>
                                    </p:anim>
                                    <p:set>
                                      <p:cBhvr>
                                        <p:cTn id="119" dur="1" fill="hold">
                                          <p:stCondLst>
                                            <p:cond delay="1999"/>
                                          </p:stCondLst>
                                        </p:cTn>
                                        <p:tgtEl>
                                          <p:spTgt spid="17"/>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18"/>
                                        </p:tgtEl>
                                        <p:attrNameLst>
                                          <p:attrName>ppt_x</p:attrName>
                                        </p:attrNameLst>
                                      </p:cBhvr>
                                      <p:tavLst>
                                        <p:tav tm="0">
                                          <p:val>
                                            <p:strVal val="ppt_x"/>
                                          </p:val>
                                        </p:tav>
                                        <p:tav tm="100000">
                                          <p:val>
                                            <p:strVal val="1+ppt_w/2"/>
                                          </p:val>
                                        </p:tav>
                                      </p:tavLst>
                                    </p:anim>
                                    <p:anim calcmode="lin" valueType="num">
                                      <p:cBhvr additive="base">
                                        <p:cTn id="122" dur="2000"/>
                                        <p:tgtEl>
                                          <p:spTgt spid="18"/>
                                        </p:tgtEl>
                                        <p:attrNameLst>
                                          <p:attrName>ppt_y</p:attrName>
                                        </p:attrNameLst>
                                      </p:cBhvr>
                                      <p:tavLst>
                                        <p:tav tm="0">
                                          <p:val>
                                            <p:strVal val="ppt_y"/>
                                          </p:val>
                                        </p:tav>
                                        <p:tav tm="100000">
                                          <p:val>
                                            <p:strVal val="ppt_y"/>
                                          </p:val>
                                        </p:tav>
                                      </p:tavLst>
                                    </p:anim>
                                    <p:set>
                                      <p:cBhvr>
                                        <p:cTn id="123" dur="1" fill="hold">
                                          <p:stCondLst>
                                            <p:cond delay="1999"/>
                                          </p:stCondLst>
                                        </p:cTn>
                                        <p:tgtEl>
                                          <p:spTgt spid="18"/>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19"/>
                                        </p:tgtEl>
                                        <p:attrNameLst>
                                          <p:attrName>ppt_x</p:attrName>
                                        </p:attrNameLst>
                                      </p:cBhvr>
                                      <p:tavLst>
                                        <p:tav tm="0">
                                          <p:val>
                                            <p:strVal val="ppt_x"/>
                                          </p:val>
                                        </p:tav>
                                        <p:tav tm="100000">
                                          <p:val>
                                            <p:strVal val="1+ppt_w/2"/>
                                          </p:val>
                                        </p:tav>
                                      </p:tavLst>
                                    </p:anim>
                                    <p:anim calcmode="lin" valueType="num">
                                      <p:cBhvr additive="base">
                                        <p:cTn id="126" dur="2000"/>
                                        <p:tgtEl>
                                          <p:spTgt spid="19"/>
                                        </p:tgtEl>
                                        <p:attrNameLst>
                                          <p:attrName>ppt_y</p:attrName>
                                        </p:attrNameLst>
                                      </p:cBhvr>
                                      <p:tavLst>
                                        <p:tav tm="0">
                                          <p:val>
                                            <p:strVal val="ppt_y"/>
                                          </p:val>
                                        </p:tav>
                                        <p:tav tm="100000">
                                          <p:val>
                                            <p:strVal val="ppt_y"/>
                                          </p:val>
                                        </p:tav>
                                      </p:tavLst>
                                    </p:anim>
                                    <p:set>
                                      <p:cBhvr>
                                        <p:cTn id="127" dur="1" fill="hold">
                                          <p:stCondLst>
                                            <p:cond delay="1999"/>
                                          </p:stCondLst>
                                        </p:cTn>
                                        <p:tgtEl>
                                          <p:spTgt spid="19"/>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20"/>
                                        </p:tgtEl>
                                        <p:attrNameLst>
                                          <p:attrName>ppt_x</p:attrName>
                                        </p:attrNameLst>
                                      </p:cBhvr>
                                      <p:tavLst>
                                        <p:tav tm="0">
                                          <p:val>
                                            <p:strVal val="ppt_x"/>
                                          </p:val>
                                        </p:tav>
                                        <p:tav tm="100000">
                                          <p:val>
                                            <p:strVal val="1+ppt_w/2"/>
                                          </p:val>
                                        </p:tav>
                                      </p:tavLst>
                                    </p:anim>
                                    <p:anim calcmode="lin" valueType="num">
                                      <p:cBhvr additive="base">
                                        <p:cTn id="130" dur="2000"/>
                                        <p:tgtEl>
                                          <p:spTgt spid="20"/>
                                        </p:tgtEl>
                                        <p:attrNameLst>
                                          <p:attrName>ppt_y</p:attrName>
                                        </p:attrNameLst>
                                      </p:cBhvr>
                                      <p:tavLst>
                                        <p:tav tm="0">
                                          <p:val>
                                            <p:strVal val="ppt_y"/>
                                          </p:val>
                                        </p:tav>
                                        <p:tav tm="100000">
                                          <p:val>
                                            <p:strVal val="ppt_y"/>
                                          </p:val>
                                        </p:tav>
                                      </p:tavLst>
                                    </p:anim>
                                    <p:set>
                                      <p:cBhvr>
                                        <p:cTn id="131" dur="1" fill="hold">
                                          <p:stCondLst>
                                            <p:cond delay="1999"/>
                                          </p:stCondLst>
                                        </p:cTn>
                                        <p:tgtEl>
                                          <p:spTgt spid="20"/>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21"/>
                                        </p:tgtEl>
                                        <p:attrNameLst>
                                          <p:attrName>ppt_x</p:attrName>
                                        </p:attrNameLst>
                                      </p:cBhvr>
                                      <p:tavLst>
                                        <p:tav tm="0">
                                          <p:val>
                                            <p:strVal val="ppt_x"/>
                                          </p:val>
                                        </p:tav>
                                        <p:tav tm="100000">
                                          <p:val>
                                            <p:strVal val="1+ppt_w/2"/>
                                          </p:val>
                                        </p:tav>
                                      </p:tavLst>
                                    </p:anim>
                                    <p:anim calcmode="lin" valueType="num">
                                      <p:cBhvr additive="base">
                                        <p:cTn id="134" dur="2000"/>
                                        <p:tgtEl>
                                          <p:spTgt spid="21"/>
                                        </p:tgtEl>
                                        <p:attrNameLst>
                                          <p:attrName>ppt_y</p:attrName>
                                        </p:attrNameLst>
                                      </p:cBhvr>
                                      <p:tavLst>
                                        <p:tav tm="0">
                                          <p:val>
                                            <p:strVal val="ppt_y"/>
                                          </p:val>
                                        </p:tav>
                                        <p:tav tm="100000">
                                          <p:val>
                                            <p:strVal val="ppt_y"/>
                                          </p:val>
                                        </p:tav>
                                      </p:tavLst>
                                    </p:anim>
                                    <p:set>
                                      <p:cBhvr>
                                        <p:cTn id="135" dur="1" fill="hold">
                                          <p:stCondLst>
                                            <p:cond delay="1999"/>
                                          </p:stCondLst>
                                        </p:cTn>
                                        <p:tgtEl>
                                          <p:spTgt spid="21"/>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ppt_y"/>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ppt_y"/>
                                          </p:val>
                                        </p:tav>
                                      </p:tavLst>
                                    </p:anim>
                                    <p:set>
                                      <p:cBhvr>
                                        <p:cTn id="167" dur="1" fill="hold">
                                          <p:stCondLst>
                                            <p:cond delay="1999"/>
                                          </p:stCondLst>
                                        </p:cTn>
                                        <p:tgtEl>
                                          <p:spTgt spid="15"/>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6"/>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8"/>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8"/>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9"/>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20"/>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21"/>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7"/>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9"/>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0"/>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4"/>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5"/>
                                        </p:tgtEl>
                                        <p:attrNameLst>
                                          <p:attrName>r</p:attrName>
                                        </p:attrNameLst>
                                      </p:cBhvr>
                                    </p:animRot>
                                  </p:childTnLst>
                                </p:cTn>
                              </p:par>
                              <p:par>
                                <p:cTn id="200" presetID="17" presetClass="entr" presetSubtype="10" fill="hold" nodeType="withEffect">
                                  <p:stCondLst>
                                    <p:cond delay="0"/>
                                  </p:stCondLst>
                                  <p:childTnLst>
                                    <p:set>
                                      <p:cBhvr>
                                        <p:cTn id="201" dur="1" fill="hold">
                                          <p:stCondLst>
                                            <p:cond delay="0"/>
                                          </p:stCondLst>
                                        </p:cTn>
                                        <p:tgtEl>
                                          <p:spTgt spid="3"/>
                                        </p:tgtEl>
                                        <p:attrNameLst>
                                          <p:attrName>style.visibility</p:attrName>
                                        </p:attrNameLst>
                                      </p:cBhvr>
                                      <p:to>
                                        <p:strVal val="visible"/>
                                      </p:to>
                                    </p:set>
                                    <p:anim calcmode="lin" valueType="num">
                                      <p:cBhvr>
                                        <p:cTn id="202" dur="2000" fill="hold"/>
                                        <p:tgtEl>
                                          <p:spTgt spid="3"/>
                                        </p:tgtEl>
                                        <p:attrNameLst>
                                          <p:attrName>ppt_w</p:attrName>
                                        </p:attrNameLst>
                                      </p:cBhvr>
                                      <p:tavLst>
                                        <p:tav tm="0">
                                          <p:val>
                                            <p:fltVal val="0"/>
                                          </p:val>
                                        </p:tav>
                                        <p:tav tm="100000">
                                          <p:val>
                                            <p:strVal val="#ppt_w"/>
                                          </p:val>
                                        </p:tav>
                                      </p:tavLst>
                                    </p:anim>
                                    <p:anim calcmode="lin" valueType="num">
                                      <p:cBhvr>
                                        <p:cTn id="203"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00421E"/>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036224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0" y="0"/>
            <a:ext cx="648923" cy="642924"/>
          </a:xfrm>
          <a:prstGeom prst="rect">
            <a:avLst/>
          </a:prstGeom>
        </p:spPr>
      </p:pic>
      <p:pic>
        <p:nvPicPr>
          <p:cNvPr id="5" name="4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500034" y="357172"/>
            <a:ext cx="648923" cy="642924"/>
          </a:xfrm>
          <a:prstGeom prst="rect">
            <a:avLst/>
          </a:prstGeom>
        </p:spPr>
      </p:pic>
      <p:pic>
        <p:nvPicPr>
          <p:cNvPr id="6" name="5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1000100" y="714362"/>
            <a:ext cx="648923" cy="642924"/>
          </a:xfrm>
          <a:prstGeom prst="rect">
            <a:avLst/>
          </a:prstGeom>
        </p:spPr>
      </p:pic>
      <p:pic>
        <p:nvPicPr>
          <p:cNvPr id="7" name="6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3857620" y="2214560"/>
            <a:ext cx="648923" cy="642924"/>
          </a:xfrm>
          <a:prstGeom prst="rect">
            <a:avLst/>
          </a:prstGeom>
        </p:spPr>
      </p:pic>
      <p:pic>
        <p:nvPicPr>
          <p:cNvPr id="8" name="7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1571604" y="1071552"/>
            <a:ext cx="648923" cy="642924"/>
          </a:xfrm>
          <a:prstGeom prst="rect">
            <a:avLst/>
          </a:prstGeom>
        </p:spPr>
      </p:pic>
      <p:pic>
        <p:nvPicPr>
          <p:cNvPr id="9" name="8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2071670" y="1357304"/>
            <a:ext cx="648923" cy="642924"/>
          </a:xfrm>
          <a:prstGeom prst="rect">
            <a:avLst/>
          </a:prstGeom>
        </p:spPr>
      </p:pic>
      <p:pic>
        <p:nvPicPr>
          <p:cNvPr id="10" name="9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2643174" y="1643056"/>
            <a:ext cx="648923" cy="642924"/>
          </a:xfrm>
          <a:prstGeom prst="rect">
            <a:avLst/>
          </a:prstGeom>
        </p:spPr>
      </p:pic>
      <p:pic>
        <p:nvPicPr>
          <p:cNvPr id="11" name="10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3214678" y="1928808"/>
            <a:ext cx="648923" cy="642924"/>
          </a:xfrm>
          <a:prstGeom prst="rect">
            <a:avLst/>
          </a:prstGeom>
        </p:spPr>
      </p:pic>
      <p:pic>
        <p:nvPicPr>
          <p:cNvPr id="12" name="11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4643438" y="2214560"/>
            <a:ext cx="648923" cy="642924"/>
          </a:xfrm>
          <a:prstGeom prst="rect">
            <a:avLst/>
          </a:prstGeom>
        </p:spPr>
      </p:pic>
      <p:pic>
        <p:nvPicPr>
          <p:cNvPr id="13" name="12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5286380" y="1928808"/>
            <a:ext cx="648923" cy="642924"/>
          </a:xfrm>
          <a:prstGeom prst="rect">
            <a:avLst/>
          </a:prstGeom>
        </p:spPr>
      </p:pic>
      <p:pic>
        <p:nvPicPr>
          <p:cNvPr id="14" name="13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5857884" y="1643056"/>
            <a:ext cx="648923" cy="642924"/>
          </a:xfrm>
          <a:prstGeom prst="rect">
            <a:avLst/>
          </a:prstGeom>
        </p:spPr>
      </p:pic>
      <p:pic>
        <p:nvPicPr>
          <p:cNvPr id="15" name="14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6429388" y="1285866"/>
            <a:ext cx="648923" cy="642924"/>
          </a:xfrm>
          <a:prstGeom prst="rect">
            <a:avLst/>
          </a:prstGeom>
        </p:spPr>
      </p:pic>
      <p:pic>
        <p:nvPicPr>
          <p:cNvPr id="16" name="15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6929454" y="928676"/>
            <a:ext cx="648923" cy="642924"/>
          </a:xfrm>
          <a:prstGeom prst="rect">
            <a:avLst/>
          </a:prstGeom>
        </p:spPr>
      </p:pic>
      <p:pic>
        <p:nvPicPr>
          <p:cNvPr id="17" name="16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7500958" y="642924"/>
            <a:ext cx="648923" cy="642924"/>
          </a:xfrm>
          <a:prstGeom prst="rect">
            <a:avLst/>
          </a:prstGeom>
        </p:spPr>
      </p:pic>
      <p:pic>
        <p:nvPicPr>
          <p:cNvPr id="18" name="17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8495077" y="0"/>
            <a:ext cx="648923" cy="642924"/>
          </a:xfrm>
          <a:prstGeom prst="rect">
            <a:avLst/>
          </a:prstGeom>
        </p:spPr>
      </p:pic>
      <p:pic>
        <p:nvPicPr>
          <p:cNvPr id="19" name="18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8001024" y="285734"/>
            <a:ext cx="648923" cy="642924"/>
          </a:xfrm>
          <a:prstGeom prst="rect">
            <a:avLst/>
          </a:prstGeom>
        </p:spPr>
      </p:pic>
      <p:pic>
        <p:nvPicPr>
          <p:cNvPr id="20" name="19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0" y="1857370"/>
            <a:ext cx="648923" cy="642924"/>
          </a:xfrm>
          <a:prstGeom prst="rect">
            <a:avLst/>
          </a:prstGeom>
        </p:spPr>
      </p:pic>
      <p:pic>
        <p:nvPicPr>
          <p:cNvPr id="21" name="20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500034" y="2214560"/>
            <a:ext cx="648923" cy="642924"/>
          </a:xfrm>
          <a:prstGeom prst="rect">
            <a:avLst/>
          </a:prstGeom>
        </p:spPr>
      </p:pic>
      <p:pic>
        <p:nvPicPr>
          <p:cNvPr id="22" name="21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1000100" y="2571750"/>
            <a:ext cx="648923" cy="642924"/>
          </a:xfrm>
          <a:prstGeom prst="rect">
            <a:avLst/>
          </a:prstGeom>
        </p:spPr>
      </p:pic>
      <p:pic>
        <p:nvPicPr>
          <p:cNvPr id="23" name="22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3857620" y="4143386"/>
            <a:ext cx="648923" cy="642924"/>
          </a:xfrm>
          <a:prstGeom prst="rect">
            <a:avLst/>
          </a:prstGeom>
        </p:spPr>
      </p:pic>
      <p:pic>
        <p:nvPicPr>
          <p:cNvPr id="24" name="23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1571604" y="2928940"/>
            <a:ext cx="648923" cy="642924"/>
          </a:xfrm>
          <a:prstGeom prst="rect">
            <a:avLst/>
          </a:prstGeom>
        </p:spPr>
      </p:pic>
      <p:pic>
        <p:nvPicPr>
          <p:cNvPr id="25" name="24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2071670" y="3286130"/>
            <a:ext cx="648923" cy="642924"/>
          </a:xfrm>
          <a:prstGeom prst="rect">
            <a:avLst/>
          </a:prstGeom>
        </p:spPr>
      </p:pic>
      <p:pic>
        <p:nvPicPr>
          <p:cNvPr id="26" name="25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2643174" y="3571882"/>
            <a:ext cx="648923" cy="642924"/>
          </a:xfrm>
          <a:prstGeom prst="rect">
            <a:avLst/>
          </a:prstGeom>
        </p:spPr>
      </p:pic>
      <p:pic>
        <p:nvPicPr>
          <p:cNvPr id="27" name="26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3214678" y="3857634"/>
            <a:ext cx="648923" cy="642924"/>
          </a:xfrm>
          <a:prstGeom prst="rect">
            <a:avLst/>
          </a:prstGeom>
        </p:spPr>
      </p:pic>
      <p:pic>
        <p:nvPicPr>
          <p:cNvPr id="28" name="27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4714876" y="4143386"/>
            <a:ext cx="648923" cy="642924"/>
          </a:xfrm>
          <a:prstGeom prst="rect">
            <a:avLst/>
          </a:prstGeom>
        </p:spPr>
      </p:pic>
      <p:pic>
        <p:nvPicPr>
          <p:cNvPr id="29" name="28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5286380" y="3786196"/>
            <a:ext cx="648923" cy="642924"/>
          </a:xfrm>
          <a:prstGeom prst="rect">
            <a:avLst/>
          </a:prstGeom>
        </p:spPr>
      </p:pic>
      <p:pic>
        <p:nvPicPr>
          <p:cNvPr id="30" name="29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5857884" y="3500444"/>
            <a:ext cx="648923" cy="642924"/>
          </a:xfrm>
          <a:prstGeom prst="rect">
            <a:avLst/>
          </a:prstGeom>
        </p:spPr>
      </p:pic>
      <p:pic>
        <p:nvPicPr>
          <p:cNvPr id="31" name="30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6429388" y="3214692"/>
            <a:ext cx="648923" cy="642924"/>
          </a:xfrm>
          <a:prstGeom prst="rect">
            <a:avLst/>
          </a:prstGeom>
        </p:spPr>
      </p:pic>
      <p:pic>
        <p:nvPicPr>
          <p:cNvPr id="32" name="31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6929454" y="2857502"/>
            <a:ext cx="648923" cy="642924"/>
          </a:xfrm>
          <a:prstGeom prst="rect">
            <a:avLst/>
          </a:prstGeom>
        </p:spPr>
      </p:pic>
      <p:pic>
        <p:nvPicPr>
          <p:cNvPr id="33" name="32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7429520" y="2500312"/>
            <a:ext cx="648923" cy="642924"/>
          </a:xfrm>
          <a:prstGeom prst="rect">
            <a:avLst/>
          </a:prstGeom>
        </p:spPr>
      </p:pic>
      <p:pic>
        <p:nvPicPr>
          <p:cNvPr id="34" name="33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8495077" y="1785932"/>
            <a:ext cx="648923" cy="642924"/>
          </a:xfrm>
          <a:prstGeom prst="rect">
            <a:avLst/>
          </a:prstGeom>
        </p:spPr>
      </p:pic>
      <p:pic>
        <p:nvPicPr>
          <p:cNvPr id="35" name="34 Imagen" descr="290px-HLSColorSpace.png"/>
          <p:cNvPicPr>
            <a:picLocks noChangeAspect="1"/>
          </p:cNvPicPr>
          <p:nvPr/>
        </p:nvPicPr>
        <p:blipFill>
          <a:blip r:embed="rId3" cstate="print">
            <a:duotone>
              <a:prstClr val="black"/>
              <a:schemeClr val="accent3">
                <a:tint val="45000"/>
                <a:satMod val="400000"/>
              </a:schemeClr>
            </a:duotone>
            <a:lum contrast="30000"/>
          </a:blip>
          <a:srcRect t="3454" r="6040" b="3454"/>
          <a:stretch>
            <a:fillRect/>
          </a:stretch>
        </p:blipFill>
        <p:spPr>
          <a:xfrm>
            <a:off x="7929586" y="2143122"/>
            <a:ext cx="648923" cy="642924"/>
          </a:xfrm>
          <a:prstGeom prst="rect">
            <a:avLst/>
          </a:prstGeom>
        </p:spPr>
      </p:pic>
      <p:sp>
        <p:nvSpPr>
          <p:cNvPr id="36" name="35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1+#ppt_w/2"/>
                                          </p:val>
                                        </p:tav>
                                        <p:tav tm="100000">
                                          <p:val>
                                            <p:strVal val="#ppt_x"/>
                                          </p:val>
                                        </p:tav>
                                      </p:tavLst>
                                    </p:anim>
                                    <p:anim calcmode="lin" valueType="num">
                                      <p:cBhvr additive="base">
                                        <p:cTn id="58" dur="2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1+#ppt_w/2"/>
                                          </p:val>
                                        </p:tav>
                                        <p:tav tm="100000">
                                          <p:val>
                                            <p:strVal val="#ppt_x"/>
                                          </p:val>
                                        </p:tav>
                                      </p:tavLst>
                                    </p:anim>
                                    <p:anim calcmode="lin" valueType="num">
                                      <p:cBhvr additive="base">
                                        <p:cTn id="66" dur="2000" fill="hold"/>
                                        <p:tgtEl>
                                          <p:spTgt spid="26"/>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000" fill="hold"/>
                                        <p:tgtEl>
                                          <p:spTgt spid="27"/>
                                        </p:tgtEl>
                                        <p:attrNameLst>
                                          <p:attrName>ppt_x</p:attrName>
                                        </p:attrNameLst>
                                      </p:cBhvr>
                                      <p:tavLst>
                                        <p:tav tm="0">
                                          <p:val>
                                            <p:strVal val="1+#ppt_w/2"/>
                                          </p:val>
                                        </p:tav>
                                        <p:tav tm="100000">
                                          <p:val>
                                            <p:strVal val="#ppt_x"/>
                                          </p:val>
                                        </p:tav>
                                      </p:tavLst>
                                    </p:anim>
                                    <p:anim calcmode="lin" valueType="num">
                                      <p:cBhvr additive="base">
                                        <p:cTn id="70" dur="20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2000" fill="hold"/>
                                        <p:tgtEl>
                                          <p:spTgt spid="18"/>
                                        </p:tgtEl>
                                        <p:attrNameLst>
                                          <p:attrName>ppt_x</p:attrName>
                                        </p:attrNameLst>
                                      </p:cBhvr>
                                      <p:tavLst>
                                        <p:tav tm="0">
                                          <p:val>
                                            <p:strVal val="0-#ppt_w/2"/>
                                          </p:val>
                                        </p:tav>
                                        <p:tav tm="100000">
                                          <p:val>
                                            <p:strVal val="#ppt_x"/>
                                          </p:val>
                                        </p:tav>
                                      </p:tavLst>
                                    </p:anim>
                                    <p:anim calcmode="lin" valueType="num">
                                      <p:cBhvr additive="base">
                                        <p:cTn id="98" dur="2000" fill="hold"/>
                                        <p:tgtEl>
                                          <p:spTgt spid="18"/>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0-#ppt_w/2"/>
                                          </p:val>
                                        </p:tav>
                                        <p:tav tm="100000">
                                          <p:val>
                                            <p:strVal val="#ppt_x"/>
                                          </p:val>
                                        </p:tav>
                                      </p:tavLst>
                                    </p:anim>
                                    <p:anim calcmode="lin" valueType="num">
                                      <p:cBhvr additive="base">
                                        <p:cTn id="102" dur="2000" fill="hold"/>
                                        <p:tgtEl>
                                          <p:spTgt spid="19"/>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1+#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7"/>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1"/>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0"/>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2"/>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3"/>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4"/>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5"/>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6"/>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7"/>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8"/>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8"/>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9"/>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30"/>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1"/>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2"/>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3"/>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4"/>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5"/>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1+ppt_w/2"/>
                                          </p:val>
                                        </p:tav>
                                      </p:tavLst>
                                    </p:anim>
                                    <p:anim calcmode="lin" valueType="num">
                                      <p:cBhvr additive="base">
                                        <p:cTn id="210" dur="2000"/>
                                        <p:tgtEl>
                                          <p:spTgt spid="6"/>
                                        </p:tgtEl>
                                        <p:attrNameLst>
                                          <p:attrName>ppt_y</p:attrName>
                                        </p:attrNameLst>
                                      </p:cBhvr>
                                      <p:tavLst>
                                        <p:tav tm="0">
                                          <p:val>
                                            <p:strVal val="ppt_y"/>
                                          </p:val>
                                        </p:tav>
                                        <p:tav tm="100000">
                                          <p:val>
                                            <p:strVal val="1+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7"/>
                                        </p:tgtEl>
                                        <p:attrNameLst>
                                          <p:attrName>ppt_x</p:attrName>
                                        </p:attrNameLst>
                                      </p:cBhvr>
                                      <p:tavLst>
                                        <p:tav tm="0">
                                          <p:val>
                                            <p:strVal val="ppt_x"/>
                                          </p:val>
                                        </p:tav>
                                        <p:tav tm="100000">
                                          <p:val>
                                            <p:strVal val="1+ppt_w/2"/>
                                          </p:val>
                                        </p:tav>
                                      </p:tavLst>
                                    </p:anim>
                                    <p:anim calcmode="lin" valueType="num">
                                      <p:cBhvr additive="base">
                                        <p:cTn id="214" dur="2000"/>
                                        <p:tgtEl>
                                          <p:spTgt spid="7"/>
                                        </p:tgtEl>
                                        <p:attrNameLst>
                                          <p:attrName>ppt_y</p:attrName>
                                        </p:attrNameLst>
                                      </p:cBhvr>
                                      <p:tavLst>
                                        <p:tav tm="0">
                                          <p:val>
                                            <p:strVal val="ppt_y"/>
                                          </p:val>
                                        </p:tav>
                                        <p:tav tm="100000">
                                          <p:val>
                                            <p:strVal val="1+ppt_h/2"/>
                                          </p:val>
                                        </p:tav>
                                      </p:tavLst>
                                    </p:anim>
                                    <p:set>
                                      <p:cBhvr>
                                        <p:cTn id="215" dur="1" fill="hold">
                                          <p:stCondLst>
                                            <p:cond delay="1999"/>
                                          </p:stCondLst>
                                        </p:cTn>
                                        <p:tgtEl>
                                          <p:spTgt spid="7"/>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8"/>
                                        </p:tgtEl>
                                        <p:attrNameLst>
                                          <p:attrName>ppt_x</p:attrName>
                                        </p:attrNameLst>
                                      </p:cBhvr>
                                      <p:tavLst>
                                        <p:tav tm="0">
                                          <p:val>
                                            <p:strVal val="ppt_x"/>
                                          </p:val>
                                        </p:tav>
                                        <p:tav tm="100000">
                                          <p:val>
                                            <p:strVal val="1+ppt_w/2"/>
                                          </p:val>
                                        </p:tav>
                                      </p:tavLst>
                                    </p:anim>
                                    <p:anim calcmode="lin" valueType="num">
                                      <p:cBhvr additive="base">
                                        <p:cTn id="218" dur="2000"/>
                                        <p:tgtEl>
                                          <p:spTgt spid="8"/>
                                        </p:tgtEl>
                                        <p:attrNameLst>
                                          <p:attrName>ppt_y</p:attrName>
                                        </p:attrNameLst>
                                      </p:cBhvr>
                                      <p:tavLst>
                                        <p:tav tm="0">
                                          <p:val>
                                            <p:strVal val="ppt_y"/>
                                          </p:val>
                                        </p:tav>
                                        <p:tav tm="100000">
                                          <p:val>
                                            <p:strVal val="1+ppt_h/2"/>
                                          </p:val>
                                        </p:tav>
                                      </p:tavLst>
                                    </p:anim>
                                    <p:set>
                                      <p:cBhvr>
                                        <p:cTn id="219" dur="1" fill="hold">
                                          <p:stCondLst>
                                            <p:cond delay="1999"/>
                                          </p:stCondLst>
                                        </p:cTn>
                                        <p:tgtEl>
                                          <p:spTgt spid="8"/>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1+ppt_w/2"/>
                                          </p:val>
                                        </p:tav>
                                      </p:tavLst>
                                    </p:anim>
                                    <p:anim calcmode="lin" valueType="num">
                                      <p:cBhvr additive="base">
                                        <p:cTn id="222" dur="2000"/>
                                        <p:tgtEl>
                                          <p:spTgt spid="9"/>
                                        </p:tgtEl>
                                        <p:attrNameLst>
                                          <p:attrName>ppt_y</p:attrName>
                                        </p:attrNameLst>
                                      </p:cBhvr>
                                      <p:tavLst>
                                        <p:tav tm="0">
                                          <p:val>
                                            <p:strVal val="ppt_y"/>
                                          </p:val>
                                        </p:tav>
                                        <p:tav tm="100000">
                                          <p:val>
                                            <p:strVal val="1+ppt_h/2"/>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1+ppt_w/2"/>
                                          </p:val>
                                        </p:tav>
                                      </p:tavLst>
                                    </p:anim>
                                    <p:anim calcmode="lin" valueType="num">
                                      <p:cBhvr additive="base">
                                        <p:cTn id="226" dur="2000"/>
                                        <p:tgtEl>
                                          <p:spTgt spid="10"/>
                                        </p:tgtEl>
                                        <p:attrNameLst>
                                          <p:attrName>ppt_y</p:attrName>
                                        </p:attrNameLst>
                                      </p:cBhvr>
                                      <p:tavLst>
                                        <p:tav tm="0">
                                          <p:val>
                                            <p:strVal val="ppt_y"/>
                                          </p:val>
                                        </p:tav>
                                        <p:tav tm="100000">
                                          <p:val>
                                            <p:strVal val="1+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1+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1+ppt_w/2"/>
                                          </p:val>
                                        </p:tav>
                                      </p:tavLst>
                                    </p:anim>
                                    <p:anim calcmode="lin" valueType="num">
                                      <p:cBhvr additive="base">
                                        <p:cTn id="234" dur="2000"/>
                                        <p:tgtEl>
                                          <p:spTgt spid="20"/>
                                        </p:tgtEl>
                                        <p:attrNameLst>
                                          <p:attrName>ppt_y</p:attrName>
                                        </p:attrNameLst>
                                      </p:cBhvr>
                                      <p:tavLst>
                                        <p:tav tm="0">
                                          <p:val>
                                            <p:strVal val="ppt_y"/>
                                          </p:val>
                                        </p:tav>
                                        <p:tav tm="100000">
                                          <p:val>
                                            <p:strVal val="1+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1+ppt_w/2"/>
                                          </p:val>
                                        </p:tav>
                                      </p:tavLst>
                                    </p:anim>
                                    <p:anim calcmode="lin" valueType="num">
                                      <p:cBhvr additive="base">
                                        <p:cTn id="238" dur="2000"/>
                                        <p:tgtEl>
                                          <p:spTgt spid="21"/>
                                        </p:tgtEl>
                                        <p:attrNameLst>
                                          <p:attrName>ppt_y</p:attrName>
                                        </p:attrNameLst>
                                      </p:cBhvr>
                                      <p:tavLst>
                                        <p:tav tm="0">
                                          <p:val>
                                            <p:strVal val="ppt_y"/>
                                          </p:val>
                                        </p:tav>
                                        <p:tav tm="100000">
                                          <p:val>
                                            <p:strVal val="1+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2"/>
                                        </p:tgtEl>
                                        <p:attrNameLst>
                                          <p:attrName>ppt_x</p:attrName>
                                        </p:attrNameLst>
                                      </p:cBhvr>
                                      <p:tavLst>
                                        <p:tav tm="0">
                                          <p:val>
                                            <p:strVal val="ppt_x"/>
                                          </p:val>
                                        </p:tav>
                                        <p:tav tm="100000">
                                          <p:val>
                                            <p:strVal val="1+ppt_w/2"/>
                                          </p:val>
                                        </p:tav>
                                      </p:tavLst>
                                    </p:anim>
                                    <p:anim calcmode="lin" valueType="num">
                                      <p:cBhvr additive="base">
                                        <p:cTn id="242" dur="2000"/>
                                        <p:tgtEl>
                                          <p:spTgt spid="22"/>
                                        </p:tgtEl>
                                        <p:attrNameLst>
                                          <p:attrName>ppt_y</p:attrName>
                                        </p:attrNameLst>
                                      </p:cBhvr>
                                      <p:tavLst>
                                        <p:tav tm="0">
                                          <p:val>
                                            <p:strVal val="ppt_y"/>
                                          </p:val>
                                        </p:tav>
                                        <p:tav tm="100000">
                                          <p:val>
                                            <p:strVal val="1+ppt_h/2"/>
                                          </p:val>
                                        </p:tav>
                                      </p:tavLst>
                                    </p:anim>
                                    <p:set>
                                      <p:cBhvr>
                                        <p:cTn id="243" dur="1" fill="hold">
                                          <p:stCondLst>
                                            <p:cond delay="1999"/>
                                          </p:stCondLst>
                                        </p:cTn>
                                        <p:tgtEl>
                                          <p:spTgt spid="22"/>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3"/>
                                        </p:tgtEl>
                                        <p:attrNameLst>
                                          <p:attrName>ppt_x</p:attrName>
                                        </p:attrNameLst>
                                      </p:cBhvr>
                                      <p:tavLst>
                                        <p:tav tm="0">
                                          <p:val>
                                            <p:strVal val="ppt_x"/>
                                          </p:val>
                                        </p:tav>
                                        <p:tav tm="100000">
                                          <p:val>
                                            <p:strVal val="1+ppt_w/2"/>
                                          </p:val>
                                        </p:tav>
                                      </p:tavLst>
                                    </p:anim>
                                    <p:anim calcmode="lin" valueType="num">
                                      <p:cBhvr additive="base">
                                        <p:cTn id="246" dur="2000"/>
                                        <p:tgtEl>
                                          <p:spTgt spid="23"/>
                                        </p:tgtEl>
                                        <p:attrNameLst>
                                          <p:attrName>ppt_y</p:attrName>
                                        </p:attrNameLst>
                                      </p:cBhvr>
                                      <p:tavLst>
                                        <p:tav tm="0">
                                          <p:val>
                                            <p:strVal val="ppt_y"/>
                                          </p:val>
                                        </p:tav>
                                        <p:tav tm="100000">
                                          <p:val>
                                            <p:strVal val="1+ppt_h/2"/>
                                          </p:val>
                                        </p:tav>
                                      </p:tavLst>
                                    </p:anim>
                                    <p:set>
                                      <p:cBhvr>
                                        <p:cTn id="247" dur="1" fill="hold">
                                          <p:stCondLst>
                                            <p:cond delay="1999"/>
                                          </p:stCondLst>
                                        </p:cTn>
                                        <p:tgtEl>
                                          <p:spTgt spid="23"/>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24"/>
                                        </p:tgtEl>
                                        <p:attrNameLst>
                                          <p:attrName>ppt_x</p:attrName>
                                        </p:attrNameLst>
                                      </p:cBhvr>
                                      <p:tavLst>
                                        <p:tav tm="0">
                                          <p:val>
                                            <p:strVal val="ppt_x"/>
                                          </p:val>
                                        </p:tav>
                                        <p:tav tm="100000">
                                          <p:val>
                                            <p:strVal val="1+ppt_w/2"/>
                                          </p:val>
                                        </p:tav>
                                      </p:tavLst>
                                    </p:anim>
                                    <p:anim calcmode="lin" valueType="num">
                                      <p:cBhvr additive="base">
                                        <p:cTn id="250" dur="2000"/>
                                        <p:tgtEl>
                                          <p:spTgt spid="24"/>
                                        </p:tgtEl>
                                        <p:attrNameLst>
                                          <p:attrName>ppt_y</p:attrName>
                                        </p:attrNameLst>
                                      </p:cBhvr>
                                      <p:tavLst>
                                        <p:tav tm="0">
                                          <p:val>
                                            <p:strVal val="ppt_y"/>
                                          </p:val>
                                        </p:tav>
                                        <p:tav tm="100000">
                                          <p:val>
                                            <p:strVal val="1+ppt_h/2"/>
                                          </p:val>
                                        </p:tav>
                                      </p:tavLst>
                                    </p:anim>
                                    <p:set>
                                      <p:cBhvr>
                                        <p:cTn id="251" dur="1" fill="hold">
                                          <p:stCondLst>
                                            <p:cond delay="1999"/>
                                          </p:stCondLst>
                                        </p:cTn>
                                        <p:tgtEl>
                                          <p:spTgt spid="24"/>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25"/>
                                        </p:tgtEl>
                                        <p:attrNameLst>
                                          <p:attrName>ppt_x</p:attrName>
                                        </p:attrNameLst>
                                      </p:cBhvr>
                                      <p:tavLst>
                                        <p:tav tm="0">
                                          <p:val>
                                            <p:strVal val="ppt_x"/>
                                          </p:val>
                                        </p:tav>
                                        <p:tav tm="100000">
                                          <p:val>
                                            <p:strVal val="1+ppt_w/2"/>
                                          </p:val>
                                        </p:tav>
                                      </p:tavLst>
                                    </p:anim>
                                    <p:anim calcmode="lin" valueType="num">
                                      <p:cBhvr additive="base">
                                        <p:cTn id="254" dur="2000"/>
                                        <p:tgtEl>
                                          <p:spTgt spid="25"/>
                                        </p:tgtEl>
                                        <p:attrNameLst>
                                          <p:attrName>ppt_y</p:attrName>
                                        </p:attrNameLst>
                                      </p:cBhvr>
                                      <p:tavLst>
                                        <p:tav tm="0">
                                          <p:val>
                                            <p:strVal val="ppt_y"/>
                                          </p:val>
                                        </p:tav>
                                        <p:tav tm="100000">
                                          <p:val>
                                            <p:strVal val="1+ppt_h/2"/>
                                          </p:val>
                                        </p:tav>
                                      </p:tavLst>
                                    </p:anim>
                                    <p:set>
                                      <p:cBhvr>
                                        <p:cTn id="255" dur="1" fill="hold">
                                          <p:stCondLst>
                                            <p:cond delay="1999"/>
                                          </p:stCondLst>
                                        </p:cTn>
                                        <p:tgtEl>
                                          <p:spTgt spid="25"/>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26"/>
                                        </p:tgtEl>
                                        <p:attrNameLst>
                                          <p:attrName>ppt_x</p:attrName>
                                        </p:attrNameLst>
                                      </p:cBhvr>
                                      <p:tavLst>
                                        <p:tav tm="0">
                                          <p:val>
                                            <p:strVal val="ppt_x"/>
                                          </p:val>
                                        </p:tav>
                                        <p:tav tm="100000">
                                          <p:val>
                                            <p:strVal val="1+ppt_w/2"/>
                                          </p:val>
                                        </p:tav>
                                      </p:tavLst>
                                    </p:anim>
                                    <p:anim calcmode="lin" valueType="num">
                                      <p:cBhvr additive="base">
                                        <p:cTn id="258" dur="2000"/>
                                        <p:tgtEl>
                                          <p:spTgt spid="26"/>
                                        </p:tgtEl>
                                        <p:attrNameLst>
                                          <p:attrName>ppt_y</p:attrName>
                                        </p:attrNameLst>
                                      </p:cBhvr>
                                      <p:tavLst>
                                        <p:tav tm="0">
                                          <p:val>
                                            <p:strVal val="ppt_y"/>
                                          </p:val>
                                        </p:tav>
                                        <p:tav tm="100000">
                                          <p:val>
                                            <p:strVal val="1+ppt_h/2"/>
                                          </p:val>
                                        </p:tav>
                                      </p:tavLst>
                                    </p:anim>
                                    <p:set>
                                      <p:cBhvr>
                                        <p:cTn id="259" dur="1" fill="hold">
                                          <p:stCondLst>
                                            <p:cond delay="1999"/>
                                          </p:stCondLst>
                                        </p:cTn>
                                        <p:tgtEl>
                                          <p:spTgt spid="26"/>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1+ppt_w/2"/>
                                          </p:val>
                                        </p:tav>
                                      </p:tavLst>
                                    </p:anim>
                                    <p:anim calcmode="lin" valueType="num">
                                      <p:cBhvr additive="base">
                                        <p:cTn id="262" dur="2000"/>
                                        <p:tgtEl>
                                          <p:spTgt spid="27"/>
                                        </p:tgtEl>
                                        <p:attrNameLst>
                                          <p:attrName>ppt_y</p:attrName>
                                        </p:attrNameLst>
                                      </p:cBhvr>
                                      <p:tavLst>
                                        <p:tav tm="0">
                                          <p:val>
                                            <p:strVal val="ppt_y"/>
                                          </p:val>
                                        </p:tav>
                                        <p:tav tm="100000">
                                          <p:val>
                                            <p:strVal val="1+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8" presetClass="emph" presetSubtype="0" autoRev="1" fill="hold" nodeType="withEffect">
                                  <p:stCondLst>
                                    <p:cond delay="0"/>
                                  </p:stCondLst>
                                  <p:childTnLst>
                                    <p:animRot by="21600000">
                                      <p:cBhvr>
                                        <p:cTn id="265" dur="2000" fill="hold"/>
                                        <p:tgtEl>
                                          <p:spTgt spid="4"/>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5"/>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9"/>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0"/>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1"/>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0"/>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1"/>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2"/>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7"/>
                                        </p:tgtEl>
                                        <p:attrNameLst>
                                          <p:attrName>r</p:attrName>
                                        </p:attrNameLst>
                                      </p:cBhvr>
                                    </p:animRot>
                                  </p:childTnLst>
                                </p:cTn>
                              </p:par>
                              <p:par>
                                <p:cTn id="296" presetID="2" presetClass="exit" presetSubtype="12" fill="hold" nodeType="withEffect">
                                  <p:stCondLst>
                                    <p:cond delay="0"/>
                                  </p:stCondLst>
                                  <p:childTnLst>
                                    <p:anim calcmode="lin" valueType="num">
                                      <p:cBhvr additive="base">
                                        <p:cTn id="297" dur="2000"/>
                                        <p:tgtEl>
                                          <p:spTgt spid="12"/>
                                        </p:tgtEl>
                                        <p:attrNameLst>
                                          <p:attrName>ppt_x</p:attrName>
                                        </p:attrNameLst>
                                      </p:cBhvr>
                                      <p:tavLst>
                                        <p:tav tm="0">
                                          <p:val>
                                            <p:strVal val="ppt_x"/>
                                          </p:val>
                                        </p:tav>
                                        <p:tav tm="100000">
                                          <p:val>
                                            <p:strVal val="0-ppt_w/2"/>
                                          </p:val>
                                        </p:tav>
                                      </p:tavLst>
                                    </p:anim>
                                    <p:anim calcmode="lin" valueType="num">
                                      <p:cBhvr additive="base">
                                        <p:cTn id="298" dur="2000"/>
                                        <p:tgtEl>
                                          <p:spTgt spid="12"/>
                                        </p:tgtEl>
                                        <p:attrNameLst>
                                          <p:attrName>ppt_y</p:attrName>
                                        </p:attrNameLst>
                                      </p:cBhvr>
                                      <p:tavLst>
                                        <p:tav tm="0">
                                          <p:val>
                                            <p:strVal val="ppt_y"/>
                                          </p:val>
                                        </p:tav>
                                        <p:tav tm="100000">
                                          <p:val>
                                            <p:strVal val="1+ppt_h/2"/>
                                          </p:val>
                                        </p:tav>
                                      </p:tavLst>
                                    </p:anim>
                                    <p:set>
                                      <p:cBhvr>
                                        <p:cTn id="299" dur="1" fill="hold">
                                          <p:stCondLst>
                                            <p:cond delay="1999"/>
                                          </p:stCondLst>
                                        </p:cTn>
                                        <p:tgtEl>
                                          <p:spTgt spid="12"/>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13"/>
                                        </p:tgtEl>
                                        <p:attrNameLst>
                                          <p:attrName>ppt_x</p:attrName>
                                        </p:attrNameLst>
                                      </p:cBhvr>
                                      <p:tavLst>
                                        <p:tav tm="0">
                                          <p:val>
                                            <p:strVal val="ppt_x"/>
                                          </p:val>
                                        </p:tav>
                                        <p:tav tm="100000">
                                          <p:val>
                                            <p:strVal val="0-ppt_w/2"/>
                                          </p:val>
                                        </p:tav>
                                      </p:tavLst>
                                    </p:anim>
                                    <p:anim calcmode="lin" valueType="num">
                                      <p:cBhvr additive="base">
                                        <p:cTn id="302" dur="2000"/>
                                        <p:tgtEl>
                                          <p:spTgt spid="13"/>
                                        </p:tgtEl>
                                        <p:attrNameLst>
                                          <p:attrName>ppt_y</p:attrName>
                                        </p:attrNameLst>
                                      </p:cBhvr>
                                      <p:tavLst>
                                        <p:tav tm="0">
                                          <p:val>
                                            <p:strVal val="ppt_y"/>
                                          </p:val>
                                        </p:tav>
                                        <p:tav tm="100000">
                                          <p:val>
                                            <p:strVal val="1+ppt_h/2"/>
                                          </p:val>
                                        </p:tav>
                                      </p:tavLst>
                                    </p:anim>
                                    <p:set>
                                      <p:cBhvr>
                                        <p:cTn id="303" dur="1" fill="hold">
                                          <p:stCondLst>
                                            <p:cond delay="1999"/>
                                          </p:stCondLst>
                                        </p:cTn>
                                        <p:tgtEl>
                                          <p:spTgt spid="13"/>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14"/>
                                        </p:tgtEl>
                                        <p:attrNameLst>
                                          <p:attrName>ppt_x</p:attrName>
                                        </p:attrNameLst>
                                      </p:cBhvr>
                                      <p:tavLst>
                                        <p:tav tm="0">
                                          <p:val>
                                            <p:strVal val="ppt_x"/>
                                          </p:val>
                                        </p:tav>
                                        <p:tav tm="100000">
                                          <p:val>
                                            <p:strVal val="0-ppt_w/2"/>
                                          </p:val>
                                        </p:tav>
                                      </p:tavLst>
                                    </p:anim>
                                    <p:anim calcmode="lin" valueType="num">
                                      <p:cBhvr additive="base">
                                        <p:cTn id="306" dur="2000"/>
                                        <p:tgtEl>
                                          <p:spTgt spid="14"/>
                                        </p:tgtEl>
                                        <p:attrNameLst>
                                          <p:attrName>ppt_y</p:attrName>
                                        </p:attrNameLst>
                                      </p:cBhvr>
                                      <p:tavLst>
                                        <p:tav tm="0">
                                          <p:val>
                                            <p:strVal val="ppt_y"/>
                                          </p:val>
                                        </p:tav>
                                        <p:tav tm="100000">
                                          <p:val>
                                            <p:strVal val="1+ppt_h/2"/>
                                          </p:val>
                                        </p:tav>
                                      </p:tavLst>
                                    </p:anim>
                                    <p:set>
                                      <p:cBhvr>
                                        <p:cTn id="307" dur="1" fill="hold">
                                          <p:stCondLst>
                                            <p:cond delay="1999"/>
                                          </p:stCondLst>
                                        </p:cTn>
                                        <p:tgtEl>
                                          <p:spTgt spid="14"/>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15"/>
                                        </p:tgtEl>
                                        <p:attrNameLst>
                                          <p:attrName>ppt_x</p:attrName>
                                        </p:attrNameLst>
                                      </p:cBhvr>
                                      <p:tavLst>
                                        <p:tav tm="0">
                                          <p:val>
                                            <p:strVal val="ppt_x"/>
                                          </p:val>
                                        </p:tav>
                                        <p:tav tm="100000">
                                          <p:val>
                                            <p:strVal val="0-ppt_w/2"/>
                                          </p:val>
                                        </p:tav>
                                      </p:tavLst>
                                    </p:anim>
                                    <p:anim calcmode="lin" valueType="num">
                                      <p:cBhvr additive="base">
                                        <p:cTn id="310" dur="2000"/>
                                        <p:tgtEl>
                                          <p:spTgt spid="15"/>
                                        </p:tgtEl>
                                        <p:attrNameLst>
                                          <p:attrName>ppt_y</p:attrName>
                                        </p:attrNameLst>
                                      </p:cBhvr>
                                      <p:tavLst>
                                        <p:tav tm="0">
                                          <p:val>
                                            <p:strVal val="ppt_y"/>
                                          </p:val>
                                        </p:tav>
                                        <p:tav tm="100000">
                                          <p:val>
                                            <p:strVal val="1+ppt_h/2"/>
                                          </p:val>
                                        </p:tav>
                                      </p:tavLst>
                                    </p:anim>
                                    <p:set>
                                      <p:cBhvr>
                                        <p:cTn id="311" dur="1" fill="hold">
                                          <p:stCondLst>
                                            <p:cond delay="1999"/>
                                          </p:stCondLst>
                                        </p:cTn>
                                        <p:tgtEl>
                                          <p:spTgt spid="15"/>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16"/>
                                        </p:tgtEl>
                                        <p:attrNameLst>
                                          <p:attrName>ppt_x</p:attrName>
                                        </p:attrNameLst>
                                      </p:cBhvr>
                                      <p:tavLst>
                                        <p:tav tm="0">
                                          <p:val>
                                            <p:strVal val="ppt_x"/>
                                          </p:val>
                                        </p:tav>
                                        <p:tav tm="100000">
                                          <p:val>
                                            <p:strVal val="0-ppt_w/2"/>
                                          </p:val>
                                        </p:tav>
                                      </p:tavLst>
                                    </p:anim>
                                    <p:anim calcmode="lin" valueType="num">
                                      <p:cBhvr additive="base">
                                        <p:cTn id="314" dur="2000"/>
                                        <p:tgtEl>
                                          <p:spTgt spid="16"/>
                                        </p:tgtEl>
                                        <p:attrNameLst>
                                          <p:attrName>ppt_y</p:attrName>
                                        </p:attrNameLst>
                                      </p:cBhvr>
                                      <p:tavLst>
                                        <p:tav tm="0">
                                          <p:val>
                                            <p:strVal val="ppt_y"/>
                                          </p:val>
                                        </p:tav>
                                        <p:tav tm="100000">
                                          <p:val>
                                            <p:strVal val="1+ppt_h/2"/>
                                          </p:val>
                                        </p:tav>
                                      </p:tavLst>
                                    </p:anim>
                                    <p:set>
                                      <p:cBhvr>
                                        <p:cTn id="315" dur="1" fill="hold">
                                          <p:stCondLst>
                                            <p:cond delay="1999"/>
                                          </p:stCondLst>
                                        </p:cTn>
                                        <p:tgtEl>
                                          <p:spTgt spid="16"/>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17"/>
                                        </p:tgtEl>
                                        <p:attrNameLst>
                                          <p:attrName>ppt_x</p:attrName>
                                        </p:attrNameLst>
                                      </p:cBhvr>
                                      <p:tavLst>
                                        <p:tav tm="0">
                                          <p:val>
                                            <p:strVal val="ppt_x"/>
                                          </p:val>
                                        </p:tav>
                                        <p:tav tm="100000">
                                          <p:val>
                                            <p:strVal val="0-ppt_w/2"/>
                                          </p:val>
                                        </p:tav>
                                      </p:tavLst>
                                    </p:anim>
                                    <p:anim calcmode="lin" valueType="num">
                                      <p:cBhvr additive="base">
                                        <p:cTn id="318" dur="2000"/>
                                        <p:tgtEl>
                                          <p:spTgt spid="17"/>
                                        </p:tgtEl>
                                        <p:attrNameLst>
                                          <p:attrName>ppt_y</p:attrName>
                                        </p:attrNameLst>
                                      </p:cBhvr>
                                      <p:tavLst>
                                        <p:tav tm="0">
                                          <p:val>
                                            <p:strVal val="ppt_y"/>
                                          </p:val>
                                        </p:tav>
                                        <p:tav tm="100000">
                                          <p:val>
                                            <p:strVal val="1+ppt_h/2"/>
                                          </p:val>
                                        </p:tav>
                                      </p:tavLst>
                                    </p:anim>
                                    <p:set>
                                      <p:cBhvr>
                                        <p:cTn id="319" dur="1" fill="hold">
                                          <p:stCondLst>
                                            <p:cond delay="1999"/>
                                          </p:stCondLst>
                                        </p:cTn>
                                        <p:tgtEl>
                                          <p:spTgt spid="17"/>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18"/>
                                        </p:tgtEl>
                                        <p:attrNameLst>
                                          <p:attrName>ppt_x</p:attrName>
                                        </p:attrNameLst>
                                      </p:cBhvr>
                                      <p:tavLst>
                                        <p:tav tm="0">
                                          <p:val>
                                            <p:strVal val="ppt_x"/>
                                          </p:val>
                                        </p:tav>
                                        <p:tav tm="100000">
                                          <p:val>
                                            <p:strVal val="0-ppt_w/2"/>
                                          </p:val>
                                        </p:tav>
                                      </p:tavLst>
                                    </p:anim>
                                    <p:anim calcmode="lin" valueType="num">
                                      <p:cBhvr additive="base">
                                        <p:cTn id="322" dur="2000"/>
                                        <p:tgtEl>
                                          <p:spTgt spid="18"/>
                                        </p:tgtEl>
                                        <p:attrNameLst>
                                          <p:attrName>ppt_y</p:attrName>
                                        </p:attrNameLst>
                                      </p:cBhvr>
                                      <p:tavLst>
                                        <p:tav tm="0">
                                          <p:val>
                                            <p:strVal val="ppt_y"/>
                                          </p:val>
                                        </p:tav>
                                        <p:tav tm="100000">
                                          <p:val>
                                            <p:strVal val="1+ppt_h/2"/>
                                          </p:val>
                                        </p:tav>
                                      </p:tavLst>
                                    </p:anim>
                                    <p:set>
                                      <p:cBhvr>
                                        <p:cTn id="323" dur="1" fill="hold">
                                          <p:stCondLst>
                                            <p:cond delay="1999"/>
                                          </p:stCondLst>
                                        </p:cTn>
                                        <p:tgtEl>
                                          <p:spTgt spid="18"/>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19"/>
                                        </p:tgtEl>
                                        <p:attrNameLst>
                                          <p:attrName>ppt_x</p:attrName>
                                        </p:attrNameLst>
                                      </p:cBhvr>
                                      <p:tavLst>
                                        <p:tav tm="0">
                                          <p:val>
                                            <p:strVal val="ppt_x"/>
                                          </p:val>
                                        </p:tav>
                                        <p:tav tm="100000">
                                          <p:val>
                                            <p:strVal val="0-ppt_w/2"/>
                                          </p:val>
                                        </p:tav>
                                      </p:tavLst>
                                    </p:anim>
                                    <p:anim calcmode="lin" valueType="num">
                                      <p:cBhvr additive="base">
                                        <p:cTn id="326" dur="2000"/>
                                        <p:tgtEl>
                                          <p:spTgt spid="19"/>
                                        </p:tgtEl>
                                        <p:attrNameLst>
                                          <p:attrName>ppt_y</p:attrName>
                                        </p:attrNameLst>
                                      </p:cBhvr>
                                      <p:tavLst>
                                        <p:tav tm="0">
                                          <p:val>
                                            <p:strVal val="ppt_y"/>
                                          </p:val>
                                        </p:tav>
                                        <p:tav tm="100000">
                                          <p:val>
                                            <p:strVal val="1+ppt_h/2"/>
                                          </p:val>
                                        </p:tav>
                                      </p:tavLst>
                                    </p:anim>
                                    <p:set>
                                      <p:cBhvr>
                                        <p:cTn id="327" dur="1" fill="hold">
                                          <p:stCondLst>
                                            <p:cond delay="1999"/>
                                          </p:stCondLst>
                                        </p:cTn>
                                        <p:tgtEl>
                                          <p:spTgt spid="19"/>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2000"/>
                                        <p:tgtEl>
                                          <p:spTgt spid="28"/>
                                        </p:tgtEl>
                                        <p:attrNameLst>
                                          <p:attrName>ppt_x</p:attrName>
                                        </p:attrNameLst>
                                      </p:cBhvr>
                                      <p:tavLst>
                                        <p:tav tm="0">
                                          <p:val>
                                            <p:strVal val="ppt_x"/>
                                          </p:val>
                                        </p:tav>
                                        <p:tav tm="100000">
                                          <p:val>
                                            <p:strVal val="0-ppt_w/2"/>
                                          </p:val>
                                        </p:tav>
                                      </p:tavLst>
                                    </p:anim>
                                    <p:anim calcmode="lin" valueType="num">
                                      <p:cBhvr additive="base">
                                        <p:cTn id="330" dur="2000"/>
                                        <p:tgtEl>
                                          <p:spTgt spid="28"/>
                                        </p:tgtEl>
                                        <p:attrNameLst>
                                          <p:attrName>ppt_y</p:attrName>
                                        </p:attrNameLst>
                                      </p:cBhvr>
                                      <p:tavLst>
                                        <p:tav tm="0">
                                          <p:val>
                                            <p:strVal val="ppt_y"/>
                                          </p:val>
                                        </p:tav>
                                        <p:tav tm="100000">
                                          <p:val>
                                            <p:strVal val="1+ppt_h/2"/>
                                          </p:val>
                                        </p:tav>
                                      </p:tavLst>
                                    </p:anim>
                                    <p:set>
                                      <p:cBhvr>
                                        <p:cTn id="331" dur="1" fill="hold">
                                          <p:stCondLst>
                                            <p:cond delay="1999"/>
                                          </p:stCondLst>
                                        </p:cTn>
                                        <p:tgtEl>
                                          <p:spTgt spid="28"/>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2000"/>
                                        <p:tgtEl>
                                          <p:spTgt spid="29"/>
                                        </p:tgtEl>
                                        <p:attrNameLst>
                                          <p:attrName>ppt_x</p:attrName>
                                        </p:attrNameLst>
                                      </p:cBhvr>
                                      <p:tavLst>
                                        <p:tav tm="0">
                                          <p:val>
                                            <p:strVal val="ppt_x"/>
                                          </p:val>
                                        </p:tav>
                                        <p:tav tm="100000">
                                          <p:val>
                                            <p:strVal val="0-ppt_w/2"/>
                                          </p:val>
                                        </p:tav>
                                      </p:tavLst>
                                    </p:anim>
                                    <p:anim calcmode="lin" valueType="num">
                                      <p:cBhvr additive="base">
                                        <p:cTn id="334" dur="2000"/>
                                        <p:tgtEl>
                                          <p:spTgt spid="29"/>
                                        </p:tgtEl>
                                        <p:attrNameLst>
                                          <p:attrName>ppt_y</p:attrName>
                                        </p:attrNameLst>
                                      </p:cBhvr>
                                      <p:tavLst>
                                        <p:tav tm="0">
                                          <p:val>
                                            <p:strVal val="ppt_y"/>
                                          </p:val>
                                        </p:tav>
                                        <p:tav tm="100000">
                                          <p:val>
                                            <p:strVal val="1+ppt_h/2"/>
                                          </p:val>
                                        </p:tav>
                                      </p:tavLst>
                                    </p:anim>
                                    <p:set>
                                      <p:cBhvr>
                                        <p:cTn id="335" dur="1" fill="hold">
                                          <p:stCondLst>
                                            <p:cond delay="1999"/>
                                          </p:stCondLst>
                                        </p:cTn>
                                        <p:tgtEl>
                                          <p:spTgt spid="29"/>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2000"/>
                                        <p:tgtEl>
                                          <p:spTgt spid="30"/>
                                        </p:tgtEl>
                                        <p:attrNameLst>
                                          <p:attrName>ppt_x</p:attrName>
                                        </p:attrNameLst>
                                      </p:cBhvr>
                                      <p:tavLst>
                                        <p:tav tm="0">
                                          <p:val>
                                            <p:strVal val="ppt_x"/>
                                          </p:val>
                                        </p:tav>
                                        <p:tav tm="100000">
                                          <p:val>
                                            <p:strVal val="0-ppt_w/2"/>
                                          </p:val>
                                        </p:tav>
                                      </p:tavLst>
                                    </p:anim>
                                    <p:anim calcmode="lin" valueType="num">
                                      <p:cBhvr additive="base">
                                        <p:cTn id="338" dur="2000"/>
                                        <p:tgtEl>
                                          <p:spTgt spid="30"/>
                                        </p:tgtEl>
                                        <p:attrNameLst>
                                          <p:attrName>ppt_y</p:attrName>
                                        </p:attrNameLst>
                                      </p:cBhvr>
                                      <p:tavLst>
                                        <p:tav tm="0">
                                          <p:val>
                                            <p:strVal val="ppt_y"/>
                                          </p:val>
                                        </p:tav>
                                        <p:tav tm="100000">
                                          <p:val>
                                            <p:strVal val="1+ppt_h/2"/>
                                          </p:val>
                                        </p:tav>
                                      </p:tavLst>
                                    </p:anim>
                                    <p:set>
                                      <p:cBhvr>
                                        <p:cTn id="339" dur="1" fill="hold">
                                          <p:stCondLst>
                                            <p:cond delay="1999"/>
                                          </p:stCondLst>
                                        </p:cTn>
                                        <p:tgtEl>
                                          <p:spTgt spid="30"/>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2000"/>
                                        <p:tgtEl>
                                          <p:spTgt spid="31"/>
                                        </p:tgtEl>
                                        <p:attrNameLst>
                                          <p:attrName>ppt_x</p:attrName>
                                        </p:attrNameLst>
                                      </p:cBhvr>
                                      <p:tavLst>
                                        <p:tav tm="0">
                                          <p:val>
                                            <p:strVal val="ppt_x"/>
                                          </p:val>
                                        </p:tav>
                                        <p:tav tm="100000">
                                          <p:val>
                                            <p:strVal val="0-ppt_w/2"/>
                                          </p:val>
                                        </p:tav>
                                      </p:tavLst>
                                    </p:anim>
                                    <p:anim calcmode="lin" valueType="num">
                                      <p:cBhvr additive="base">
                                        <p:cTn id="342" dur="2000"/>
                                        <p:tgtEl>
                                          <p:spTgt spid="31"/>
                                        </p:tgtEl>
                                        <p:attrNameLst>
                                          <p:attrName>ppt_y</p:attrName>
                                        </p:attrNameLst>
                                      </p:cBhvr>
                                      <p:tavLst>
                                        <p:tav tm="0">
                                          <p:val>
                                            <p:strVal val="ppt_y"/>
                                          </p:val>
                                        </p:tav>
                                        <p:tav tm="100000">
                                          <p:val>
                                            <p:strVal val="1+ppt_h/2"/>
                                          </p:val>
                                        </p:tav>
                                      </p:tavLst>
                                    </p:anim>
                                    <p:set>
                                      <p:cBhvr>
                                        <p:cTn id="343" dur="1" fill="hold">
                                          <p:stCondLst>
                                            <p:cond delay="1999"/>
                                          </p:stCondLst>
                                        </p:cTn>
                                        <p:tgtEl>
                                          <p:spTgt spid="31"/>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2000"/>
                                        <p:tgtEl>
                                          <p:spTgt spid="32"/>
                                        </p:tgtEl>
                                        <p:attrNameLst>
                                          <p:attrName>ppt_x</p:attrName>
                                        </p:attrNameLst>
                                      </p:cBhvr>
                                      <p:tavLst>
                                        <p:tav tm="0">
                                          <p:val>
                                            <p:strVal val="ppt_x"/>
                                          </p:val>
                                        </p:tav>
                                        <p:tav tm="100000">
                                          <p:val>
                                            <p:strVal val="0-ppt_w/2"/>
                                          </p:val>
                                        </p:tav>
                                      </p:tavLst>
                                    </p:anim>
                                    <p:anim calcmode="lin" valueType="num">
                                      <p:cBhvr additive="base">
                                        <p:cTn id="346" dur="2000"/>
                                        <p:tgtEl>
                                          <p:spTgt spid="32"/>
                                        </p:tgtEl>
                                        <p:attrNameLst>
                                          <p:attrName>ppt_y</p:attrName>
                                        </p:attrNameLst>
                                      </p:cBhvr>
                                      <p:tavLst>
                                        <p:tav tm="0">
                                          <p:val>
                                            <p:strVal val="ppt_y"/>
                                          </p:val>
                                        </p:tav>
                                        <p:tav tm="100000">
                                          <p:val>
                                            <p:strVal val="1+ppt_h/2"/>
                                          </p:val>
                                        </p:tav>
                                      </p:tavLst>
                                    </p:anim>
                                    <p:set>
                                      <p:cBhvr>
                                        <p:cTn id="347" dur="1" fill="hold">
                                          <p:stCondLst>
                                            <p:cond delay="1999"/>
                                          </p:stCondLst>
                                        </p:cTn>
                                        <p:tgtEl>
                                          <p:spTgt spid="32"/>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2000"/>
                                        <p:tgtEl>
                                          <p:spTgt spid="33"/>
                                        </p:tgtEl>
                                        <p:attrNameLst>
                                          <p:attrName>ppt_x</p:attrName>
                                        </p:attrNameLst>
                                      </p:cBhvr>
                                      <p:tavLst>
                                        <p:tav tm="0">
                                          <p:val>
                                            <p:strVal val="ppt_x"/>
                                          </p:val>
                                        </p:tav>
                                        <p:tav tm="100000">
                                          <p:val>
                                            <p:strVal val="0-ppt_w/2"/>
                                          </p:val>
                                        </p:tav>
                                      </p:tavLst>
                                    </p:anim>
                                    <p:anim calcmode="lin" valueType="num">
                                      <p:cBhvr additive="base">
                                        <p:cTn id="350" dur="2000"/>
                                        <p:tgtEl>
                                          <p:spTgt spid="33"/>
                                        </p:tgtEl>
                                        <p:attrNameLst>
                                          <p:attrName>ppt_y</p:attrName>
                                        </p:attrNameLst>
                                      </p:cBhvr>
                                      <p:tavLst>
                                        <p:tav tm="0">
                                          <p:val>
                                            <p:strVal val="ppt_y"/>
                                          </p:val>
                                        </p:tav>
                                        <p:tav tm="100000">
                                          <p:val>
                                            <p:strVal val="1+ppt_h/2"/>
                                          </p:val>
                                        </p:tav>
                                      </p:tavLst>
                                    </p:anim>
                                    <p:set>
                                      <p:cBhvr>
                                        <p:cTn id="351" dur="1" fill="hold">
                                          <p:stCondLst>
                                            <p:cond delay="1999"/>
                                          </p:stCondLst>
                                        </p:cTn>
                                        <p:tgtEl>
                                          <p:spTgt spid="33"/>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2000"/>
                                        <p:tgtEl>
                                          <p:spTgt spid="34"/>
                                        </p:tgtEl>
                                        <p:attrNameLst>
                                          <p:attrName>ppt_x</p:attrName>
                                        </p:attrNameLst>
                                      </p:cBhvr>
                                      <p:tavLst>
                                        <p:tav tm="0">
                                          <p:val>
                                            <p:strVal val="ppt_x"/>
                                          </p:val>
                                        </p:tav>
                                        <p:tav tm="100000">
                                          <p:val>
                                            <p:strVal val="0-ppt_w/2"/>
                                          </p:val>
                                        </p:tav>
                                      </p:tavLst>
                                    </p:anim>
                                    <p:anim calcmode="lin" valueType="num">
                                      <p:cBhvr additive="base">
                                        <p:cTn id="354" dur="2000"/>
                                        <p:tgtEl>
                                          <p:spTgt spid="34"/>
                                        </p:tgtEl>
                                        <p:attrNameLst>
                                          <p:attrName>ppt_y</p:attrName>
                                        </p:attrNameLst>
                                      </p:cBhvr>
                                      <p:tavLst>
                                        <p:tav tm="0">
                                          <p:val>
                                            <p:strVal val="ppt_y"/>
                                          </p:val>
                                        </p:tav>
                                        <p:tav tm="100000">
                                          <p:val>
                                            <p:strVal val="1+ppt_h/2"/>
                                          </p:val>
                                        </p:tav>
                                      </p:tavLst>
                                    </p:anim>
                                    <p:set>
                                      <p:cBhvr>
                                        <p:cTn id="355" dur="1" fill="hold">
                                          <p:stCondLst>
                                            <p:cond delay="1999"/>
                                          </p:stCondLst>
                                        </p:cTn>
                                        <p:tgtEl>
                                          <p:spTgt spid="34"/>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2000"/>
                                        <p:tgtEl>
                                          <p:spTgt spid="35"/>
                                        </p:tgtEl>
                                        <p:attrNameLst>
                                          <p:attrName>ppt_x</p:attrName>
                                        </p:attrNameLst>
                                      </p:cBhvr>
                                      <p:tavLst>
                                        <p:tav tm="0">
                                          <p:val>
                                            <p:strVal val="ppt_x"/>
                                          </p:val>
                                        </p:tav>
                                        <p:tav tm="100000">
                                          <p:val>
                                            <p:strVal val="0-ppt_w/2"/>
                                          </p:val>
                                        </p:tav>
                                      </p:tavLst>
                                    </p:anim>
                                    <p:anim calcmode="lin" valueType="num">
                                      <p:cBhvr additive="base">
                                        <p:cTn id="358" dur="2000"/>
                                        <p:tgtEl>
                                          <p:spTgt spid="35"/>
                                        </p:tgtEl>
                                        <p:attrNameLst>
                                          <p:attrName>ppt_y</p:attrName>
                                        </p:attrNameLst>
                                      </p:cBhvr>
                                      <p:tavLst>
                                        <p:tav tm="0">
                                          <p:val>
                                            <p:strVal val="ppt_y"/>
                                          </p:val>
                                        </p:tav>
                                        <p:tav tm="100000">
                                          <p:val>
                                            <p:strVal val="1+ppt_h/2"/>
                                          </p:val>
                                        </p:tav>
                                      </p:tavLst>
                                    </p:anim>
                                    <p:set>
                                      <p:cBhvr>
                                        <p:cTn id="359" dur="1" fill="hold">
                                          <p:stCondLst>
                                            <p:cond delay="1999"/>
                                          </p:stCondLst>
                                        </p:cTn>
                                        <p:tgtEl>
                                          <p:spTgt spid="35"/>
                                        </p:tgtEl>
                                        <p:attrNameLst>
                                          <p:attrName>style.visibility</p:attrName>
                                        </p:attrNameLst>
                                      </p:cBhvr>
                                      <p:to>
                                        <p:strVal val="hidden"/>
                                      </p:to>
                                    </p:set>
                                  </p:childTnLst>
                                </p:cTn>
                              </p:par>
                              <p:par>
                                <p:cTn id="360" presetID="8" presetClass="emph" presetSubtype="0" autoRev="1" fill="hold" nodeType="withEffect">
                                  <p:stCondLst>
                                    <p:cond delay="0"/>
                                  </p:stCondLst>
                                  <p:childTnLst>
                                    <p:animRot by="-21600000">
                                      <p:cBhvr>
                                        <p:cTn id="361" dur="2000" fill="hold"/>
                                        <p:tgtEl>
                                          <p:spTgt spid="12"/>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13"/>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14"/>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15"/>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16"/>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17"/>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18"/>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9"/>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28"/>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29"/>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30"/>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31"/>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32"/>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33"/>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34"/>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35"/>
                                        </p:tgtEl>
                                        <p:attrNameLst>
                                          <p:attrName>r</p:attrName>
                                        </p:attrNameLst>
                                      </p:cBhvr>
                                    </p:animRot>
                                  </p:childTnLst>
                                </p:cTn>
                              </p:par>
                              <p:par>
                                <p:cTn id="392" presetID="17" presetClass="entr" presetSubtype="1"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ppt_x</p:attrName>
                                        </p:attrNameLst>
                                      </p:cBhvr>
                                      <p:tavLst>
                                        <p:tav tm="0">
                                          <p:val>
                                            <p:strVal val="#ppt_x"/>
                                          </p:val>
                                        </p:tav>
                                        <p:tav tm="100000">
                                          <p:val>
                                            <p:strVal val="#ppt_x"/>
                                          </p:val>
                                        </p:tav>
                                      </p:tavLst>
                                    </p:anim>
                                    <p:anim calcmode="lin" valueType="num">
                                      <p:cBhvr>
                                        <p:cTn id="395" dur="2000" fill="hold"/>
                                        <p:tgtEl>
                                          <p:spTgt spid="2"/>
                                        </p:tgtEl>
                                        <p:attrNameLst>
                                          <p:attrName>ppt_y</p:attrName>
                                        </p:attrNameLst>
                                      </p:cBhvr>
                                      <p:tavLst>
                                        <p:tav tm="0">
                                          <p:val>
                                            <p:strVal val="#ppt_y-#ppt_h/2"/>
                                          </p:val>
                                        </p:tav>
                                        <p:tav tm="100000">
                                          <p:val>
                                            <p:strVal val="#ppt_y"/>
                                          </p:val>
                                        </p:tav>
                                      </p:tavLst>
                                    </p:anim>
                                    <p:anim calcmode="lin" valueType="num">
                                      <p:cBhvr>
                                        <p:cTn id="396" dur="2000" fill="hold"/>
                                        <p:tgtEl>
                                          <p:spTgt spid="2"/>
                                        </p:tgtEl>
                                        <p:attrNameLst>
                                          <p:attrName>ppt_w</p:attrName>
                                        </p:attrNameLst>
                                      </p:cBhvr>
                                      <p:tavLst>
                                        <p:tav tm="0">
                                          <p:val>
                                            <p:strVal val="#ppt_w"/>
                                          </p:val>
                                        </p:tav>
                                        <p:tav tm="100000">
                                          <p:val>
                                            <p:strVal val="#ppt_w"/>
                                          </p:val>
                                        </p:tav>
                                      </p:tavLst>
                                    </p:anim>
                                    <p:anim calcmode="lin" valueType="num">
                                      <p:cBhvr>
                                        <p:cTn id="397" dur="2000" fill="hold"/>
                                        <p:tgtEl>
                                          <p:spTgt spid="2"/>
                                        </p:tgtEl>
                                        <p:attrNameLst>
                                          <p:attrName>ppt_h</p:attrName>
                                        </p:attrNameLst>
                                      </p:cBhvr>
                                      <p:tavLst>
                                        <p:tav tm="0">
                                          <p:val>
                                            <p:fltVal val="0"/>
                                          </p:val>
                                        </p:tav>
                                        <p:tav tm="100000">
                                          <p:val>
                                            <p:strVal val="#ppt_h"/>
                                          </p:val>
                                        </p:tav>
                                      </p:tavLst>
                                    </p:anim>
                                  </p:childTnLst>
                                </p:cTn>
                              </p:par>
                              <p:par>
                                <p:cTn id="398" presetID="16" presetClass="entr" presetSubtype="37" fill="hold" nodeType="withEffect">
                                  <p:stCondLst>
                                    <p:cond delay="0"/>
                                  </p:stCondLst>
                                  <p:childTnLst>
                                    <p:set>
                                      <p:cBhvr>
                                        <p:cTn id="399" dur="1" fill="hold">
                                          <p:stCondLst>
                                            <p:cond delay="0"/>
                                          </p:stCondLst>
                                        </p:cTn>
                                        <p:tgtEl>
                                          <p:spTgt spid="2"/>
                                        </p:tgtEl>
                                        <p:attrNameLst>
                                          <p:attrName>style.visibility</p:attrName>
                                        </p:attrNameLst>
                                      </p:cBhvr>
                                      <p:to>
                                        <p:strVal val="visible"/>
                                      </p:to>
                                    </p:set>
                                    <p:animEffect transition="in" filter="barn(outVertical)">
                                      <p:cBhvr>
                                        <p:cTn id="40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13500000" scaled="1"/>
          <a:tileRect/>
        </a:gradFill>
        <a:effectLst/>
      </p:bgPr>
    </p:bg>
    <p:spTree>
      <p:nvGrpSpPr>
        <p:cNvPr id="1" name=""/>
        <p:cNvGrpSpPr/>
        <p:nvPr/>
      </p:nvGrpSpPr>
      <p:grpSpPr>
        <a:xfrm>
          <a:off x="0" y="0"/>
          <a:ext cx="0" cy="0"/>
          <a:chOff x="0" y="0"/>
          <a:chExt cx="0" cy="0"/>
        </a:xfrm>
      </p:grpSpPr>
      <p:pic>
        <p:nvPicPr>
          <p:cNvPr id="3" name="2 Imagen" descr="stock-photo-296458645.jpg"/>
          <p:cNvPicPr>
            <a:picLocks noChangeAspect="1"/>
          </p:cNvPicPr>
          <p:nvPr/>
        </p:nvPicPr>
        <p:blipFill>
          <a:blip r:embed="rId2"/>
          <a:stretch>
            <a:fillRect/>
          </a:stretch>
        </p:blipFill>
        <p:spPr>
          <a:xfrm>
            <a:off x="0" y="0"/>
            <a:ext cx="9144000" cy="5143500"/>
          </a:xfrm>
          <a:prstGeom prst="rect">
            <a:avLst/>
          </a:prstGeom>
        </p:spPr>
      </p:pic>
      <p:pic>
        <p:nvPicPr>
          <p:cNvPr id="4" name="3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8358200" y="0"/>
            <a:ext cx="785800" cy="785800"/>
          </a:xfrm>
          <a:prstGeom prst="rect">
            <a:avLst/>
          </a:prstGeom>
        </p:spPr>
      </p:pic>
      <p:pic>
        <p:nvPicPr>
          <p:cNvPr id="5" name="4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7786710" y="571486"/>
            <a:ext cx="785800" cy="785800"/>
          </a:xfrm>
          <a:prstGeom prst="rect">
            <a:avLst/>
          </a:prstGeom>
        </p:spPr>
      </p:pic>
      <p:pic>
        <p:nvPicPr>
          <p:cNvPr id="6" name="5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7215206" y="1142990"/>
            <a:ext cx="785800" cy="785800"/>
          </a:xfrm>
          <a:prstGeom prst="rect">
            <a:avLst/>
          </a:prstGeom>
        </p:spPr>
      </p:pic>
      <p:pic>
        <p:nvPicPr>
          <p:cNvPr id="7" name="6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6715140" y="1785932"/>
            <a:ext cx="785800" cy="785800"/>
          </a:xfrm>
          <a:prstGeom prst="rect">
            <a:avLst/>
          </a:prstGeom>
        </p:spPr>
      </p:pic>
      <p:pic>
        <p:nvPicPr>
          <p:cNvPr id="8" name="7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6143636" y="2357436"/>
            <a:ext cx="785800" cy="785800"/>
          </a:xfrm>
          <a:prstGeom prst="rect">
            <a:avLst/>
          </a:prstGeom>
        </p:spPr>
      </p:pic>
      <p:pic>
        <p:nvPicPr>
          <p:cNvPr id="9" name="8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5572132" y="2857502"/>
            <a:ext cx="785800" cy="785800"/>
          </a:xfrm>
          <a:prstGeom prst="rect">
            <a:avLst/>
          </a:prstGeom>
        </p:spPr>
      </p:pic>
      <p:pic>
        <p:nvPicPr>
          <p:cNvPr id="10" name="9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4857752" y="3286130"/>
            <a:ext cx="785800" cy="785800"/>
          </a:xfrm>
          <a:prstGeom prst="rect">
            <a:avLst/>
          </a:prstGeom>
        </p:spPr>
      </p:pic>
      <p:pic>
        <p:nvPicPr>
          <p:cNvPr id="11" name="10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4143372" y="3571882"/>
            <a:ext cx="785800" cy="785800"/>
          </a:xfrm>
          <a:prstGeom prst="rect">
            <a:avLst/>
          </a:prstGeom>
        </p:spPr>
      </p:pic>
      <p:pic>
        <p:nvPicPr>
          <p:cNvPr id="12" name="11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3357554" y="3786196"/>
            <a:ext cx="785800" cy="785800"/>
          </a:xfrm>
          <a:prstGeom prst="rect">
            <a:avLst/>
          </a:prstGeom>
        </p:spPr>
      </p:pic>
      <p:pic>
        <p:nvPicPr>
          <p:cNvPr id="13" name="12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2643174" y="4000510"/>
            <a:ext cx="785800" cy="785800"/>
          </a:xfrm>
          <a:prstGeom prst="rect">
            <a:avLst/>
          </a:prstGeom>
        </p:spPr>
      </p:pic>
      <p:pic>
        <p:nvPicPr>
          <p:cNvPr id="14" name="13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1785918" y="4214824"/>
            <a:ext cx="785800" cy="785800"/>
          </a:xfrm>
          <a:prstGeom prst="rect">
            <a:avLst/>
          </a:prstGeom>
        </p:spPr>
      </p:pic>
      <p:pic>
        <p:nvPicPr>
          <p:cNvPr id="15" name="14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1000100" y="4357700"/>
            <a:ext cx="785800" cy="785800"/>
          </a:xfrm>
          <a:prstGeom prst="rect">
            <a:avLst/>
          </a:prstGeom>
        </p:spPr>
      </p:pic>
      <p:pic>
        <p:nvPicPr>
          <p:cNvPr id="16" name="15 Imagen" descr="colorful-1325182_960_720.png"/>
          <p:cNvPicPr>
            <a:picLocks noChangeAspect="1"/>
          </p:cNvPicPr>
          <p:nvPr/>
        </p:nvPicPr>
        <p:blipFill>
          <a:blip r:embed="rId3" cstate="print">
            <a:duotone>
              <a:prstClr val="black"/>
              <a:srgbClr val="9966FF">
                <a:tint val="45000"/>
                <a:satMod val="400000"/>
              </a:srgbClr>
            </a:duotone>
            <a:lum contrast="40000"/>
          </a:blip>
          <a:stretch>
            <a:fillRect/>
          </a:stretch>
        </p:blipFill>
        <p:spPr>
          <a:xfrm>
            <a:off x="142844" y="4357700"/>
            <a:ext cx="785800" cy="785800"/>
          </a:xfrm>
          <a:prstGeom prst="rect">
            <a:avLst/>
          </a:prstGeom>
        </p:spPr>
      </p:pic>
      <p:sp>
        <p:nvSpPr>
          <p:cNvPr id="17" name="16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8" presetClass="emph" presetSubtype="0" autoRev="1" fill="hold" nodeType="withEffect">
                                  <p:stCondLst>
                                    <p:cond delay="0"/>
                                  </p:stCondLst>
                                  <p:childTnLst>
                                    <p:animRot by="21600000">
                                      <p:cBhvr>
                                        <p:cTn id="60" dur="2000" fill="hold"/>
                                        <p:tgtEl>
                                          <p:spTgt spid="4"/>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5"/>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childTnLst>
                          </p:cTn>
                        </p:par>
                        <p:par>
                          <p:cTn id="85" fill="hold">
                            <p:stCondLst>
                              <p:cond delay="4000"/>
                            </p:stCondLst>
                            <p:childTnLst>
                              <p:par>
                                <p:cTn id="86" presetID="2" presetClass="exit" presetSubtype="12" fill="hold" nodeType="afterEffect">
                                  <p:stCondLst>
                                    <p:cond delay="0"/>
                                  </p:stCondLst>
                                  <p:childTnLst>
                                    <p:anim calcmode="lin" valueType="num">
                                      <p:cBhvr additive="base">
                                        <p:cTn id="87" dur="2000"/>
                                        <p:tgtEl>
                                          <p:spTgt spid="4"/>
                                        </p:tgtEl>
                                        <p:attrNameLst>
                                          <p:attrName>ppt_x</p:attrName>
                                        </p:attrNameLst>
                                      </p:cBhvr>
                                      <p:tavLst>
                                        <p:tav tm="0">
                                          <p:val>
                                            <p:strVal val="ppt_x"/>
                                          </p:val>
                                        </p:tav>
                                        <p:tav tm="100000">
                                          <p:val>
                                            <p:strVal val="0-ppt_w/2"/>
                                          </p:val>
                                        </p:tav>
                                      </p:tavLst>
                                    </p:anim>
                                    <p:anim calcmode="lin" valueType="num">
                                      <p:cBhvr additive="base">
                                        <p:cTn id="88" dur="2000"/>
                                        <p:tgtEl>
                                          <p:spTgt spid="4"/>
                                        </p:tgtEl>
                                        <p:attrNameLst>
                                          <p:attrName>ppt_y</p:attrName>
                                        </p:attrNameLst>
                                      </p:cBhvr>
                                      <p:tavLst>
                                        <p:tav tm="0">
                                          <p:val>
                                            <p:strVal val="ppt_y"/>
                                          </p:val>
                                        </p:tav>
                                        <p:tav tm="100000">
                                          <p:val>
                                            <p:strVal val="1+ppt_h/2"/>
                                          </p:val>
                                        </p:tav>
                                      </p:tavLst>
                                    </p:anim>
                                    <p:set>
                                      <p:cBhvr>
                                        <p:cTn id="89" dur="1" fill="hold">
                                          <p:stCondLst>
                                            <p:cond delay="1999"/>
                                          </p:stCondLst>
                                        </p:cTn>
                                        <p:tgtEl>
                                          <p:spTgt spid="4"/>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5"/>
                                        </p:tgtEl>
                                        <p:attrNameLst>
                                          <p:attrName>ppt_x</p:attrName>
                                        </p:attrNameLst>
                                      </p:cBhvr>
                                      <p:tavLst>
                                        <p:tav tm="0">
                                          <p:val>
                                            <p:strVal val="ppt_x"/>
                                          </p:val>
                                        </p:tav>
                                        <p:tav tm="100000">
                                          <p:val>
                                            <p:strVal val="0-ppt_w/2"/>
                                          </p:val>
                                        </p:tav>
                                      </p:tavLst>
                                    </p:anim>
                                    <p:anim calcmode="lin" valueType="num">
                                      <p:cBhvr additive="base">
                                        <p:cTn id="92" dur="2000"/>
                                        <p:tgtEl>
                                          <p:spTgt spid="5"/>
                                        </p:tgtEl>
                                        <p:attrNameLst>
                                          <p:attrName>ppt_y</p:attrName>
                                        </p:attrNameLst>
                                      </p:cBhvr>
                                      <p:tavLst>
                                        <p:tav tm="0">
                                          <p:val>
                                            <p:strVal val="ppt_y"/>
                                          </p:val>
                                        </p:tav>
                                        <p:tav tm="100000">
                                          <p:val>
                                            <p:strVal val="1+ppt_h/2"/>
                                          </p:val>
                                        </p:tav>
                                      </p:tavLst>
                                    </p:anim>
                                    <p:set>
                                      <p:cBhvr>
                                        <p:cTn id="93" dur="1" fill="hold">
                                          <p:stCondLst>
                                            <p:cond delay="1999"/>
                                          </p:stCondLst>
                                        </p:cTn>
                                        <p:tgtEl>
                                          <p:spTgt spid="5"/>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6"/>
                                        </p:tgtEl>
                                        <p:attrNameLst>
                                          <p:attrName>ppt_x</p:attrName>
                                        </p:attrNameLst>
                                      </p:cBhvr>
                                      <p:tavLst>
                                        <p:tav tm="0">
                                          <p:val>
                                            <p:strVal val="ppt_x"/>
                                          </p:val>
                                        </p:tav>
                                        <p:tav tm="100000">
                                          <p:val>
                                            <p:strVal val="0-ppt_w/2"/>
                                          </p:val>
                                        </p:tav>
                                      </p:tavLst>
                                    </p:anim>
                                    <p:anim calcmode="lin" valueType="num">
                                      <p:cBhvr additive="base">
                                        <p:cTn id="96" dur="2000"/>
                                        <p:tgtEl>
                                          <p:spTgt spid="6"/>
                                        </p:tgtEl>
                                        <p:attrNameLst>
                                          <p:attrName>ppt_y</p:attrName>
                                        </p:attrNameLst>
                                      </p:cBhvr>
                                      <p:tavLst>
                                        <p:tav tm="0">
                                          <p:val>
                                            <p:strVal val="ppt_y"/>
                                          </p:val>
                                        </p:tav>
                                        <p:tav tm="100000">
                                          <p:val>
                                            <p:strVal val="1+ppt_h/2"/>
                                          </p:val>
                                        </p:tav>
                                      </p:tavLst>
                                    </p:anim>
                                    <p:set>
                                      <p:cBhvr>
                                        <p:cTn id="97" dur="1" fill="hold">
                                          <p:stCondLst>
                                            <p:cond delay="1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2000"/>
                                        <p:tgtEl>
                                          <p:spTgt spid="7"/>
                                        </p:tgtEl>
                                        <p:attrNameLst>
                                          <p:attrName>ppt_x</p:attrName>
                                        </p:attrNameLst>
                                      </p:cBhvr>
                                      <p:tavLst>
                                        <p:tav tm="0">
                                          <p:val>
                                            <p:strVal val="ppt_x"/>
                                          </p:val>
                                        </p:tav>
                                        <p:tav tm="100000">
                                          <p:val>
                                            <p:strVal val="0-ppt_w/2"/>
                                          </p:val>
                                        </p:tav>
                                      </p:tavLst>
                                    </p:anim>
                                    <p:anim calcmode="lin" valueType="num">
                                      <p:cBhvr additive="base">
                                        <p:cTn id="100" dur="2000"/>
                                        <p:tgtEl>
                                          <p:spTgt spid="7"/>
                                        </p:tgtEl>
                                        <p:attrNameLst>
                                          <p:attrName>ppt_y</p:attrName>
                                        </p:attrNameLst>
                                      </p:cBhvr>
                                      <p:tavLst>
                                        <p:tav tm="0">
                                          <p:val>
                                            <p:strVal val="ppt_y"/>
                                          </p:val>
                                        </p:tav>
                                        <p:tav tm="100000">
                                          <p:val>
                                            <p:strVal val="1+ppt_h/2"/>
                                          </p:val>
                                        </p:tav>
                                      </p:tavLst>
                                    </p:anim>
                                    <p:set>
                                      <p:cBhvr>
                                        <p:cTn id="101" dur="1" fill="hold">
                                          <p:stCondLst>
                                            <p:cond delay="1999"/>
                                          </p:stCondLst>
                                        </p:cTn>
                                        <p:tgtEl>
                                          <p:spTgt spid="7"/>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2000"/>
                                        <p:tgtEl>
                                          <p:spTgt spid="8"/>
                                        </p:tgtEl>
                                        <p:attrNameLst>
                                          <p:attrName>ppt_x</p:attrName>
                                        </p:attrNameLst>
                                      </p:cBhvr>
                                      <p:tavLst>
                                        <p:tav tm="0">
                                          <p:val>
                                            <p:strVal val="ppt_x"/>
                                          </p:val>
                                        </p:tav>
                                        <p:tav tm="100000">
                                          <p:val>
                                            <p:strVal val="0-ppt_w/2"/>
                                          </p:val>
                                        </p:tav>
                                      </p:tavLst>
                                    </p:anim>
                                    <p:anim calcmode="lin" valueType="num">
                                      <p:cBhvr additive="base">
                                        <p:cTn id="104" dur="2000"/>
                                        <p:tgtEl>
                                          <p:spTgt spid="8"/>
                                        </p:tgtEl>
                                        <p:attrNameLst>
                                          <p:attrName>ppt_y</p:attrName>
                                        </p:attrNameLst>
                                      </p:cBhvr>
                                      <p:tavLst>
                                        <p:tav tm="0">
                                          <p:val>
                                            <p:strVal val="ppt_y"/>
                                          </p:val>
                                        </p:tav>
                                        <p:tav tm="100000">
                                          <p:val>
                                            <p:strVal val="1+ppt_h/2"/>
                                          </p:val>
                                        </p:tav>
                                      </p:tavLst>
                                    </p:anim>
                                    <p:set>
                                      <p:cBhvr>
                                        <p:cTn id="105" dur="1" fill="hold">
                                          <p:stCondLst>
                                            <p:cond delay="1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2000"/>
                                        <p:tgtEl>
                                          <p:spTgt spid="9"/>
                                        </p:tgtEl>
                                        <p:attrNameLst>
                                          <p:attrName>ppt_x</p:attrName>
                                        </p:attrNameLst>
                                      </p:cBhvr>
                                      <p:tavLst>
                                        <p:tav tm="0">
                                          <p:val>
                                            <p:strVal val="ppt_x"/>
                                          </p:val>
                                        </p:tav>
                                        <p:tav tm="100000">
                                          <p:val>
                                            <p:strVal val="0-ppt_w/2"/>
                                          </p:val>
                                        </p:tav>
                                      </p:tavLst>
                                    </p:anim>
                                    <p:anim calcmode="lin" valueType="num">
                                      <p:cBhvr additive="base">
                                        <p:cTn id="108" dur="2000"/>
                                        <p:tgtEl>
                                          <p:spTgt spid="9"/>
                                        </p:tgtEl>
                                        <p:attrNameLst>
                                          <p:attrName>ppt_y</p:attrName>
                                        </p:attrNameLst>
                                      </p:cBhvr>
                                      <p:tavLst>
                                        <p:tav tm="0">
                                          <p:val>
                                            <p:strVal val="ppt_y"/>
                                          </p:val>
                                        </p:tav>
                                        <p:tav tm="100000">
                                          <p:val>
                                            <p:strVal val="1+ppt_h/2"/>
                                          </p:val>
                                        </p:tav>
                                      </p:tavLst>
                                    </p:anim>
                                    <p:set>
                                      <p:cBhvr>
                                        <p:cTn id="109" dur="1" fill="hold">
                                          <p:stCondLst>
                                            <p:cond delay="1999"/>
                                          </p:stCondLst>
                                        </p:cTn>
                                        <p:tgtEl>
                                          <p:spTgt spid="9"/>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2000"/>
                                        <p:tgtEl>
                                          <p:spTgt spid="10"/>
                                        </p:tgtEl>
                                        <p:attrNameLst>
                                          <p:attrName>ppt_x</p:attrName>
                                        </p:attrNameLst>
                                      </p:cBhvr>
                                      <p:tavLst>
                                        <p:tav tm="0">
                                          <p:val>
                                            <p:strVal val="ppt_x"/>
                                          </p:val>
                                        </p:tav>
                                        <p:tav tm="100000">
                                          <p:val>
                                            <p:strVal val="0-ppt_w/2"/>
                                          </p:val>
                                        </p:tav>
                                      </p:tavLst>
                                    </p:anim>
                                    <p:anim calcmode="lin" valueType="num">
                                      <p:cBhvr additive="base">
                                        <p:cTn id="112" dur="2000"/>
                                        <p:tgtEl>
                                          <p:spTgt spid="10"/>
                                        </p:tgtEl>
                                        <p:attrNameLst>
                                          <p:attrName>ppt_y</p:attrName>
                                        </p:attrNameLst>
                                      </p:cBhvr>
                                      <p:tavLst>
                                        <p:tav tm="0">
                                          <p:val>
                                            <p:strVal val="ppt_y"/>
                                          </p:val>
                                        </p:tav>
                                        <p:tav tm="100000">
                                          <p:val>
                                            <p:strVal val="1+ppt_h/2"/>
                                          </p:val>
                                        </p:tav>
                                      </p:tavLst>
                                    </p:anim>
                                    <p:set>
                                      <p:cBhvr>
                                        <p:cTn id="113" dur="1" fill="hold">
                                          <p:stCondLst>
                                            <p:cond delay="1999"/>
                                          </p:stCondLst>
                                        </p:cTn>
                                        <p:tgtEl>
                                          <p:spTgt spid="10"/>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2000"/>
                                        <p:tgtEl>
                                          <p:spTgt spid="11"/>
                                        </p:tgtEl>
                                        <p:attrNameLst>
                                          <p:attrName>ppt_x</p:attrName>
                                        </p:attrNameLst>
                                      </p:cBhvr>
                                      <p:tavLst>
                                        <p:tav tm="0">
                                          <p:val>
                                            <p:strVal val="ppt_x"/>
                                          </p:val>
                                        </p:tav>
                                        <p:tav tm="100000">
                                          <p:val>
                                            <p:strVal val="0-ppt_w/2"/>
                                          </p:val>
                                        </p:tav>
                                      </p:tavLst>
                                    </p:anim>
                                    <p:anim calcmode="lin" valueType="num">
                                      <p:cBhvr additive="base">
                                        <p:cTn id="116" dur="2000"/>
                                        <p:tgtEl>
                                          <p:spTgt spid="11"/>
                                        </p:tgtEl>
                                        <p:attrNameLst>
                                          <p:attrName>ppt_y</p:attrName>
                                        </p:attrNameLst>
                                      </p:cBhvr>
                                      <p:tavLst>
                                        <p:tav tm="0">
                                          <p:val>
                                            <p:strVal val="ppt_y"/>
                                          </p:val>
                                        </p:tav>
                                        <p:tav tm="100000">
                                          <p:val>
                                            <p:strVal val="1+ppt_h/2"/>
                                          </p:val>
                                        </p:tav>
                                      </p:tavLst>
                                    </p:anim>
                                    <p:set>
                                      <p:cBhvr>
                                        <p:cTn id="117" dur="1" fill="hold">
                                          <p:stCondLst>
                                            <p:cond delay="1999"/>
                                          </p:stCondLst>
                                        </p:cTn>
                                        <p:tgtEl>
                                          <p:spTgt spid="11"/>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2000"/>
                                        <p:tgtEl>
                                          <p:spTgt spid="12"/>
                                        </p:tgtEl>
                                        <p:attrNameLst>
                                          <p:attrName>ppt_x</p:attrName>
                                        </p:attrNameLst>
                                      </p:cBhvr>
                                      <p:tavLst>
                                        <p:tav tm="0">
                                          <p:val>
                                            <p:strVal val="ppt_x"/>
                                          </p:val>
                                        </p:tav>
                                        <p:tav tm="100000">
                                          <p:val>
                                            <p:strVal val="0-ppt_w/2"/>
                                          </p:val>
                                        </p:tav>
                                      </p:tavLst>
                                    </p:anim>
                                    <p:anim calcmode="lin" valueType="num">
                                      <p:cBhvr additive="base">
                                        <p:cTn id="120" dur="2000"/>
                                        <p:tgtEl>
                                          <p:spTgt spid="12"/>
                                        </p:tgtEl>
                                        <p:attrNameLst>
                                          <p:attrName>ppt_y</p:attrName>
                                        </p:attrNameLst>
                                      </p:cBhvr>
                                      <p:tavLst>
                                        <p:tav tm="0">
                                          <p:val>
                                            <p:strVal val="ppt_y"/>
                                          </p:val>
                                        </p:tav>
                                        <p:tav tm="100000">
                                          <p:val>
                                            <p:strVal val="1+ppt_h/2"/>
                                          </p:val>
                                        </p:tav>
                                      </p:tavLst>
                                    </p:anim>
                                    <p:set>
                                      <p:cBhvr>
                                        <p:cTn id="121" dur="1" fill="hold">
                                          <p:stCondLst>
                                            <p:cond delay="1999"/>
                                          </p:stCondLst>
                                        </p:cTn>
                                        <p:tgtEl>
                                          <p:spTgt spid="12"/>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2000"/>
                                        <p:tgtEl>
                                          <p:spTgt spid="13"/>
                                        </p:tgtEl>
                                        <p:attrNameLst>
                                          <p:attrName>ppt_x</p:attrName>
                                        </p:attrNameLst>
                                      </p:cBhvr>
                                      <p:tavLst>
                                        <p:tav tm="0">
                                          <p:val>
                                            <p:strVal val="ppt_x"/>
                                          </p:val>
                                        </p:tav>
                                        <p:tav tm="100000">
                                          <p:val>
                                            <p:strVal val="0-ppt_w/2"/>
                                          </p:val>
                                        </p:tav>
                                      </p:tavLst>
                                    </p:anim>
                                    <p:anim calcmode="lin" valueType="num">
                                      <p:cBhvr additive="base">
                                        <p:cTn id="124" dur="2000"/>
                                        <p:tgtEl>
                                          <p:spTgt spid="13"/>
                                        </p:tgtEl>
                                        <p:attrNameLst>
                                          <p:attrName>ppt_y</p:attrName>
                                        </p:attrNameLst>
                                      </p:cBhvr>
                                      <p:tavLst>
                                        <p:tav tm="0">
                                          <p:val>
                                            <p:strVal val="ppt_y"/>
                                          </p:val>
                                        </p:tav>
                                        <p:tav tm="100000">
                                          <p:val>
                                            <p:strVal val="1+ppt_h/2"/>
                                          </p:val>
                                        </p:tav>
                                      </p:tavLst>
                                    </p:anim>
                                    <p:set>
                                      <p:cBhvr>
                                        <p:cTn id="125" dur="1" fill="hold">
                                          <p:stCondLst>
                                            <p:cond delay="1999"/>
                                          </p:stCondLst>
                                        </p:cTn>
                                        <p:tgtEl>
                                          <p:spTgt spid="13"/>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2000"/>
                                        <p:tgtEl>
                                          <p:spTgt spid="14"/>
                                        </p:tgtEl>
                                        <p:attrNameLst>
                                          <p:attrName>ppt_x</p:attrName>
                                        </p:attrNameLst>
                                      </p:cBhvr>
                                      <p:tavLst>
                                        <p:tav tm="0">
                                          <p:val>
                                            <p:strVal val="ppt_x"/>
                                          </p:val>
                                        </p:tav>
                                        <p:tav tm="100000">
                                          <p:val>
                                            <p:strVal val="0-ppt_w/2"/>
                                          </p:val>
                                        </p:tav>
                                      </p:tavLst>
                                    </p:anim>
                                    <p:anim calcmode="lin" valueType="num">
                                      <p:cBhvr additive="base">
                                        <p:cTn id="128" dur="2000"/>
                                        <p:tgtEl>
                                          <p:spTgt spid="14"/>
                                        </p:tgtEl>
                                        <p:attrNameLst>
                                          <p:attrName>ppt_y</p:attrName>
                                        </p:attrNameLst>
                                      </p:cBhvr>
                                      <p:tavLst>
                                        <p:tav tm="0">
                                          <p:val>
                                            <p:strVal val="ppt_y"/>
                                          </p:val>
                                        </p:tav>
                                        <p:tav tm="100000">
                                          <p:val>
                                            <p:strVal val="1+ppt_h/2"/>
                                          </p:val>
                                        </p:tav>
                                      </p:tavLst>
                                    </p:anim>
                                    <p:set>
                                      <p:cBhvr>
                                        <p:cTn id="129" dur="1" fill="hold">
                                          <p:stCondLst>
                                            <p:cond delay="1999"/>
                                          </p:stCondLst>
                                        </p:cTn>
                                        <p:tgtEl>
                                          <p:spTgt spid="14"/>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2000"/>
                                        <p:tgtEl>
                                          <p:spTgt spid="15"/>
                                        </p:tgtEl>
                                        <p:attrNameLst>
                                          <p:attrName>ppt_x</p:attrName>
                                        </p:attrNameLst>
                                      </p:cBhvr>
                                      <p:tavLst>
                                        <p:tav tm="0">
                                          <p:val>
                                            <p:strVal val="ppt_x"/>
                                          </p:val>
                                        </p:tav>
                                        <p:tav tm="100000">
                                          <p:val>
                                            <p:strVal val="0-ppt_w/2"/>
                                          </p:val>
                                        </p:tav>
                                      </p:tavLst>
                                    </p:anim>
                                    <p:anim calcmode="lin" valueType="num">
                                      <p:cBhvr additive="base">
                                        <p:cTn id="132" dur="2000"/>
                                        <p:tgtEl>
                                          <p:spTgt spid="15"/>
                                        </p:tgtEl>
                                        <p:attrNameLst>
                                          <p:attrName>ppt_y</p:attrName>
                                        </p:attrNameLst>
                                      </p:cBhvr>
                                      <p:tavLst>
                                        <p:tav tm="0">
                                          <p:val>
                                            <p:strVal val="ppt_y"/>
                                          </p:val>
                                        </p:tav>
                                        <p:tav tm="100000">
                                          <p:val>
                                            <p:strVal val="1+ppt_h/2"/>
                                          </p:val>
                                        </p:tav>
                                      </p:tavLst>
                                    </p:anim>
                                    <p:set>
                                      <p:cBhvr>
                                        <p:cTn id="133" dur="1" fill="hold">
                                          <p:stCondLst>
                                            <p:cond delay="1999"/>
                                          </p:stCondLst>
                                        </p:cTn>
                                        <p:tgtEl>
                                          <p:spTgt spid="15"/>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2000"/>
                                        <p:tgtEl>
                                          <p:spTgt spid="16"/>
                                        </p:tgtEl>
                                        <p:attrNameLst>
                                          <p:attrName>ppt_x</p:attrName>
                                        </p:attrNameLst>
                                      </p:cBhvr>
                                      <p:tavLst>
                                        <p:tav tm="0">
                                          <p:val>
                                            <p:strVal val="ppt_x"/>
                                          </p:val>
                                        </p:tav>
                                        <p:tav tm="100000">
                                          <p:val>
                                            <p:strVal val="0-ppt_w/2"/>
                                          </p:val>
                                        </p:tav>
                                      </p:tavLst>
                                    </p:anim>
                                    <p:anim calcmode="lin" valueType="num">
                                      <p:cBhvr additive="base">
                                        <p:cTn id="136" dur="2000"/>
                                        <p:tgtEl>
                                          <p:spTgt spid="16"/>
                                        </p:tgtEl>
                                        <p:attrNameLst>
                                          <p:attrName>ppt_y</p:attrName>
                                        </p:attrNameLst>
                                      </p:cBhvr>
                                      <p:tavLst>
                                        <p:tav tm="0">
                                          <p:val>
                                            <p:strVal val="ppt_y"/>
                                          </p:val>
                                        </p:tav>
                                        <p:tav tm="100000">
                                          <p:val>
                                            <p:strVal val="1+ppt_h/2"/>
                                          </p:val>
                                        </p:tav>
                                      </p:tavLst>
                                    </p:anim>
                                    <p:set>
                                      <p:cBhvr>
                                        <p:cTn id="137" dur="1" fill="hold">
                                          <p:stCondLst>
                                            <p:cond delay="1999"/>
                                          </p:stCondLst>
                                        </p:cTn>
                                        <p:tgtEl>
                                          <p:spTgt spid="16"/>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2000" fill="hold"/>
                                        <p:tgtEl>
                                          <p:spTgt spid="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8"/>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9"/>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0"/>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1"/>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2"/>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3"/>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5"/>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6"/>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3"/>
                                        </p:tgtEl>
                                        <p:attrNameLst>
                                          <p:attrName>style.visibility</p:attrName>
                                        </p:attrNameLst>
                                      </p:cBhvr>
                                      <p:to>
                                        <p:strVal val="visible"/>
                                      </p:to>
                                    </p:set>
                                    <p:anim calcmode="lin" valueType="num">
                                      <p:cBhvr additive="base">
                                        <p:cTn id="166" dur="2000" fill="hold"/>
                                        <p:tgtEl>
                                          <p:spTgt spid="3"/>
                                        </p:tgtEl>
                                        <p:attrNameLst>
                                          <p:attrName>ppt_x</p:attrName>
                                        </p:attrNameLst>
                                      </p:cBhvr>
                                      <p:tavLst>
                                        <p:tav tm="0">
                                          <p:val>
                                            <p:strVal val="1+#ppt_w/2"/>
                                          </p:val>
                                        </p:tav>
                                        <p:tav tm="100000">
                                          <p:val>
                                            <p:strVal val="#ppt_x"/>
                                          </p:val>
                                        </p:tav>
                                      </p:tavLst>
                                    </p:anim>
                                    <p:anim calcmode="lin" valueType="num">
                                      <p:cBhvr additive="base">
                                        <p:cTn id="167"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3b0e9c93f1fa3ed3fc4654283881a8e.png"/>
          <p:cNvPicPr>
            <a:picLocks noChangeAspect="1"/>
          </p:cNvPicPr>
          <p:nvPr/>
        </p:nvPicPr>
        <p:blipFill>
          <a:blip r:embed="rId2"/>
          <a:stretch>
            <a:fillRect/>
          </a:stretch>
        </p:blipFill>
        <p:spPr>
          <a:xfrm>
            <a:off x="1318581" y="0"/>
            <a:ext cx="6506838" cy="5143500"/>
          </a:xfrm>
          <a:prstGeom prst="rect">
            <a:avLst/>
          </a:prstGeom>
        </p:spPr>
      </p:pic>
      <p:sp>
        <p:nvSpPr>
          <p:cNvPr id="3" name="2 CuadroTexto"/>
          <p:cNvSpPr txBox="1"/>
          <p:nvPr/>
        </p:nvSpPr>
        <p:spPr>
          <a:xfrm>
            <a:off x="2500298" y="2571750"/>
            <a:ext cx="4643469" cy="830997"/>
          </a:xfrm>
          <a:prstGeom prst="rect">
            <a:avLst/>
          </a:prstGeom>
          <a:noFill/>
        </p:spPr>
        <p:txBody>
          <a:bodyPr wrap="square" rtlCol="0">
            <a:spAutoFit/>
          </a:bodyPr>
          <a:lstStyle/>
          <a:p>
            <a:pPr algn="ctr"/>
            <a:r>
              <a:rPr lang="es-PE" sz="1600" dirty="0" smtClean="0"/>
              <a:t>Algunos estudios aseguran que gracias a estas últimas propiedades, </a:t>
            </a:r>
            <a:r>
              <a:rPr lang="es-PE" sz="1600" b="1" dirty="0" smtClean="0"/>
              <a:t>los trabajadores aumentan su productividad</a:t>
            </a:r>
            <a:r>
              <a:rPr lang="es-PE" sz="1600" dirty="0" smtClean="0"/>
              <a:t>, razón por la cual cada vez más empresas ponen plantas en sus oficinas</a:t>
            </a:r>
            <a:endParaRPr lang="es-PE" sz="1600" dirty="0"/>
          </a:p>
        </p:txBody>
      </p:sp>
      <p:sp>
        <p:nvSpPr>
          <p:cNvPr id="4" name="3 Rectángulo"/>
          <p:cNvSpPr/>
          <p:nvPr/>
        </p:nvSpPr>
        <p:spPr>
          <a:xfrm>
            <a:off x="-500098" y="-428646"/>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BF95DF"/>
            </a:gs>
            <a:gs pos="50000">
              <a:schemeClr val="accent2">
                <a:lumMod val="75000"/>
                <a:shade val="67500"/>
                <a:satMod val="115000"/>
              </a:schemeClr>
            </a:gs>
            <a:gs pos="100000">
              <a:schemeClr val="accent2">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stock-photo-103178049.jpg"/>
          <p:cNvPicPr>
            <a:picLocks noChangeAspect="1"/>
          </p:cNvPicPr>
          <p:nvPr/>
        </p:nvPicPr>
        <p:blipFill>
          <a:blip r:embed="rId2"/>
          <a:stretch>
            <a:fillRect/>
          </a:stretch>
        </p:blipFill>
        <p:spPr>
          <a:xfrm>
            <a:off x="0" y="0"/>
            <a:ext cx="9141768" cy="5143500"/>
          </a:xfrm>
          <a:prstGeom prst="rect">
            <a:avLst/>
          </a:prstGeom>
        </p:spPr>
      </p:pic>
      <p:pic>
        <p:nvPicPr>
          <p:cNvPr id="5" name="4 Imagen" descr="810.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500430" y="0"/>
            <a:ext cx="1095509" cy="1095509"/>
          </a:xfrm>
          <a:prstGeom prst="rect">
            <a:avLst/>
          </a:prstGeom>
        </p:spPr>
      </p:pic>
      <p:pic>
        <p:nvPicPr>
          <p:cNvPr id="6" name="5 Imagen" descr="810.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4429124" y="0"/>
            <a:ext cx="1095509" cy="1095509"/>
          </a:xfrm>
          <a:prstGeom prst="rect">
            <a:avLst/>
          </a:prstGeom>
        </p:spPr>
      </p:pic>
      <p:pic>
        <p:nvPicPr>
          <p:cNvPr id="7" name="6 Imagen" descr="81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500430" y="1000114"/>
            <a:ext cx="1095509" cy="1095509"/>
          </a:xfrm>
          <a:prstGeom prst="rect">
            <a:avLst/>
          </a:prstGeom>
        </p:spPr>
      </p:pic>
      <p:pic>
        <p:nvPicPr>
          <p:cNvPr id="8" name="7 Imagen" descr="81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1000114"/>
            <a:ext cx="1095509" cy="1095509"/>
          </a:xfrm>
          <a:prstGeom prst="rect">
            <a:avLst/>
          </a:prstGeom>
        </p:spPr>
      </p:pic>
      <p:pic>
        <p:nvPicPr>
          <p:cNvPr id="9" name="8 Imagen" descr="810.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500430" y="1928826"/>
            <a:ext cx="1095509" cy="1095509"/>
          </a:xfrm>
          <a:prstGeom prst="rect">
            <a:avLst/>
          </a:prstGeom>
        </p:spPr>
      </p:pic>
      <p:pic>
        <p:nvPicPr>
          <p:cNvPr id="10" name="9 Imagen" descr="810.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4429124" y="1928826"/>
            <a:ext cx="1095509" cy="1095509"/>
          </a:xfrm>
          <a:prstGeom prst="rect">
            <a:avLst/>
          </a:prstGeom>
        </p:spPr>
      </p:pic>
      <p:pic>
        <p:nvPicPr>
          <p:cNvPr id="11" name="10 Imagen" descr="81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500430" y="2928940"/>
            <a:ext cx="1095509" cy="1095509"/>
          </a:xfrm>
          <a:prstGeom prst="rect">
            <a:avLst/>
          </a:prstGeom>
        </p:spPr>
      </p:pic>
      <p:pic>
        <p:nvPicPr>
          <p:cNvPr id="12" name="11 Imagen" descr="81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4429124" y="2928940"/>
            <a:ext cx="1095509" cy="1095509"/>
          </a:xfrm>
          <a:prstGeom prst="rect">
            <a:avLst/>
          </a:prstGeom>
        </p:spPr>
      </p:pic>
      <p:pic>
        <p:nvPicPr>
          <p:cNvPr id="13" name="12 Imagen" descr="810.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3500430" y="4047991"/>
            <a:ext cx="1095509" cy="1095509"/>
          </a:xfrm>
          <a:prstGeom prst="rect">
            <a:avLst/>
          </a:prstGeom>
        </p:spPr>
      </p:pic>
      <p:pic>
        <p:nvPicPr>
          <p:cNvPr id="14" name="13 Imagen" descr="810.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4429124" y="4047991"/>
            <a:ext cx="1095509" cy="1095509"/>
          </a:xfrm>
          <a:prstGeom prst="rect">
            <a:avLst/>
          </a:prstGeom>
        </p:spPr>
      </p:pic>
      <p:sp>
        <p:nvSpPr>
          <p:cNvPr id="15" name="14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1"/>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4000"/>
                            </p:stCondLst>
                            <p:childTnLst>
                              <p:par>
                                <p:cTn id="68" presetID="2" presetClass="exit" presetSubtype="4"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ppt_x"/>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ppt_x"/>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ppt_x"/>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ppt_x"/>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ppt_x"/>
                                          </p:val>
                                        </p:tav>
                                      </p:tavLst>
                                    </p:anim>
                                    <p:anim calcmode="lin" valueType="num">
                                      <p:cBhvr additive="base">
                                        <p:cTn id="90" dur="2000"/>
                                        <p:tgtEl>
                                          <p:spTgt spid="10"/>
                                        </p:tgtEl>
                                        <p:attrNameLst>
                                          <p:attrName>ppt_y</p:attrName>
                                        </p:attrNameLst>
                                      </p:cBhvr>
                                      <p:tavLst>
                                        <p:tav tm="0">
                                          <p:val>
                                            <p:strVal val="ppt_y"/>
                                          </p:val>
                                        </p:tav>
                                        <p:tav tm="100000">
                                          <p:val>
                                            <p:strVal val="1+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ppt_x"/>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ppt_x"/>
                                          </p:val>
                                        </p:tav>
                                      </p:tavLst>
                                    </p:anim>
                                    <p:anim calcmode="lin" valueType="num">
                                      <p:cBhvr additive="base">
                                        <p:cTn id="106" dur="2000"/>
                                        <p:tgtEl>
                                          <p:spTgt spid="14"/>
                                        </p:tgtEl>
                                        <p:attrNameLst>
                                          <p:attrName>ppt_y</p:attrName>
                                        </p:attrNameLst>
                                      </p:cBhvr>
                                      <p:tavLst>
                                        <p:tav tm="0">
                                          <p:val>
                                            <p:strVal val="ppt_y"/>
                                          </p:val>
                                        </p:tav>
                                        <p:tav tm="100000">
                                          <p:val>
                                            <p:strVal val="1+ppt_h/2"/>
                                          </p:val>
                                        </p:tav>
                                      </p:tavLst>
                                    </p:anim>
                                    <p:set>
                                      <p:cBhvr>
                                        <p:cTn id="107" dur="1" fill="hold">
                                          <p:stCondLst>
                                            <p:cond delay="1999"/>
                                          </p:stCondLst>
                                        </p:cTn>
                                        <p:tgtEl>
                                          <p:spTgt spid="14"/>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9"/>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3"/>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6"/>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4"/>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3"/>
                                        </p:tgtEl>
                                        <p:attrNameLst>
                                          <p:attrName>style.visibility</p:attrName>
                                        </p:attrNameLst>
                                      </p:cBhvr>
                                      <p:to>
                                        <p:strVal val="visible"/>
                                      </p:to>
                                    </p:set>
                                    <p:anim calcmode="lin" valueType="num">
                                      <p:cBhvr>
                                        <p:cTn id="130" dur="2000" fill="hold"/>
                                        <p:tgtEl>
                                          <p:spTgt spid="3"/>
                                        </p:tgtEl>
                                        <p:attrNameLst>
                                          <p:attrName>ppt_x</p:attrName>
                                        </p:attrNameLst>
                                      </p:cBhvr>
                                      <p:tavLst>
                                        <p:tav tm="0">
                                          <p:val>
                                            <p:strVal val="#ppt_x"/>
                                          </p:val>
                                        </p:tav>
                                        <p:tav tm="100000">
                                          <p:val>
                                            <p:strVal val="#ppt_x"/>
                                          </p:val>
                                        </p:tav>
                                      </p:tavLst>
                                    </p:anim>
                                    <p:anim calcmode="lin" valueType="num">
                                      <p:cBhvr>
                                        <p:cTn id="131" dur="2000" fill="hold"/>
                                        <p:tgtEl>
                                          <p:spTgt spid="3"/>
                                        </p:tgtEl>
                                        <p:attrNameLst>
                                          <p:attrName>ppt_y</p:attrName>
                                        </p:attrNameLst>
                                      </p:cBhvr>
                                      <p:tavLst>
                                        <p:tav tm="0">
                                          <p:val>
                                            <p:strVal val="#ppt_y-#ppt_h/2"/>
                                          </p:val>
                                        </p:tav>
                                        <p:tav tm="100000">
                                          <p:val>
                                            <p:strVal val="#ppt_y"/>
                                          </p:val>
                                        </p:tav>
                                      </p:tavLst>
                                    </p:anim>
                                    <p:anim calcmode="lin" valueType="num">
                                      <p:cBhvr>
                                        <p:cTn id="132" dur="2000" fill="hold"/>
                                        <p:tgtEl>
                                          <p:spTgt spid="3"/>
                                        </p:tgtEl>
                                        <p:attrNameLst>
                                          <p:attrName>ppt_w</p:attrName>
                                        </p:attrNameLst>
                                      </p:cBhvr>
                                      <p:tavLst>
                                        <p:tav tm="0">
                                          <p:val>
                                            <p:strVal val="#ppt_w"/>
                                          </p:val>
                                        </p:tav>
                                        <p:tav tm="100000">
                                          <p:val>
                                            <p:strVal val="#ppt_w"/>
                                          </p:val>
                                        </p:tav>
                                      </p:tavLst>
                                    </p:anim>
                                    <p:anim calcmode="lin" valueType="num">
                                      <p:cBhvr>
                                        <p:cTn id="133" dur="2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FF99FF"/>
            </a:gs>
            <a:gs pos="50000">
              <a:srgbClr val="7030A0">
                <a:shade val="67500"/>
                <a:satMod val="115000"/>
              </a:srgbClr>
            </a:gs>
            <a:gs pos="100000">
              <a:srgbClr val="7030A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2233234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0110219001326892.png"/>
          <p:cNvPicPr>
            <a:picLocks noChangeAspect="1"/>
          </p:cNvPicPr>
          <p:nvPr/>
        </p:nvPicPr>
        <p:blipFill>
          <a:blip r:embed="rId3" cstate="print"/>
          <a:srcRect l="17773" t="17773" r="17773" b="17773"/>
          <a:stretch>
            <a:fillRect/>
          </a:stretch>
        </p:blipFill>
        <p:spPr>
          <a:xfrm>
            <a:off x="5143504" y="4286262"/>
            <a:ext cx="428628" cy="428628"/>
          </a:xfrm>
          <a:prstGeom prst="rect">
            <a:avLst/>
          </a:prstGeom>
        </p:spPr>
      </p:pic>
      <p:pic>
        <p:nvPicPr>
          <p:cNvPr id="5" name="4 Imagen" descr="20110219001326892.png"/>
          <p:cNvPicPr>
            <a:picLocks noChangeAspect="1"/>
          </p:cNvPicPr>
          <p:nvPr/>
        </p:nvPicPr>
        <p:blipFill>
          <a:blip r:embed="rId3" cstate="print"/>
          <a:srcRect l="17773" t="17773" r="17773" b="17773"/>
          <a:stretch>
            <a:fillRect/>
          </a:stretch>
        </p:blipFill>
        <p:spPr>
          <a:xfrm>
            <a:off x="5357818" y="928676"/>
            <a:ext cx="428628" cy="428628"/>
          </a:xfrm>
          <a:prstGeom prst="rect">
            <a:avLst/>
          </a:prstGeom>
        </p:spPr>
      </p:pic>
      <p:pic>
        <p:nvPicPr>
          <p:cNvPr id="6" name="5 Imagen" descr="20110219001326892.png"/>
          <p:cNvPicPr>
            <a:picLocks noChangeAspect="1"/>
          </p:cNvPicPr>
          <p:nvPr/>
        </p:nvPicPr>
        <p:blipFill>
          <a:blip r:embed="rId3" cstate="print"/>
          <a:srcRect l="17773" t="17773" r="17773" b="17773"/>
          <a:stretch>
            <a:fillRect/>
          </a:stretch>
        </p:blipFill>
        <p:spPr>
          <a:xfrm>
            <a:off x="3571868" y="4214824"/>
            <a:ext cx="428628" cy="428628"/>
          </a:xfrm>
          <a:prstGeom prst="rect">
            <a:avLst/>
          </a:prstGeom>
        </p:spPr>
      </p:pic>
      <p:pic>
        <p:nvPicPr>
          <p:cNvPr id="7" name="6 Imagen" descr="20110219001326892.png"/>
          <p:cNvPicPr>
            <a:picLocks noChangeAspect="1"/>
          </p:cNvPicPr>
          <p:nvPr/>
        </p:nvPicPr>
        <p:blipFill>
          <a:blip r:embed="rId3" cstate="print"/>
          <a:srcRect l="17773" t="17773" r="17773" b="17773"/>
          <a:stretch>
            <a:fillRect/>
          </a:stretch>
        </p:blipFill>
        <p:spPr>
          <a:xfrm>
            <a:off x="6143636" y="3500444"/>
            <a:ext cx="428628" cy="428628"/>
          </a:xfrm>
          <a:prstGeom prst="rect">
            <a:avLst/>
          </a:prstGeom>
        </p:spPr>
      </p:pic>
      <p:pic>
        <p:nvPicPr>
          <p:cNvPr id="8" name="7 Imagen" descr="20110219001326892.png"/>
          <p:cNvPicPr>
            <a:picLocks noChangeAspect="1"/>
          </p:cNvPicPr>
          <p:nvPr/>
        </p:nvPicPr>
        <p:blipFill>
          <a:blip r:embed="rId3" cstate="print"/>
          <a:srcRect l="17773" t="17773" r="17773" b="17773"/>
          <a:stretch>
            <a:fillRect/>
          </a:stretch>
        </p:blipFill>
        <p:spPr>
          <a:xfrm>
            <a:off x="6072198" y="1500180"/>
            <a:ext cx="428628" cy="428628"/>
          </a:xfrm>
          <a:prstGeom prst="rect">
            <a:avLst/>
          </a:prstGeom>
        </p:spPr>
      </p:pic>
      <p:pic>
        <p:nvPicPr>
          <p:cNvPr id="9" name="8 Imagen" descr="20110219001326892.png"/>
          <p:cNvPicPr>
            <a:picLocks noChangeAspect="1"/>
          </p:cNvPicPr>
          <p:nvPr/>
        </p:nvPicPr>
        <p:blipFill>
          <a:blip r:embed="rId3" cstate="print"/>
          <a:srcRect l="17773" t="17773" r="17773" b="17773"/>
          <a:stretch>
            <a:fillRect/>
          </a:stretch>
        </p:blipFill>
        <p:spPr>
          <a:xfrm>
            <a:off x="5786446" y="1142990"/>
            <a:ext cx="428628" cy="428628"/>
          </a:xfrm>
          <a:prstGeom prst="rect">
            <a:avLst/>
          </a:prstGeom>
        </p:spPr>
      </p:pic>
      <p:pic>
        <p:nvPicPr>
          <p:cNvPr id="10" name="9 Imagen" descr="20110219001326892.png"/>
          <p:cNvPicPr>
            <a:picLocks noChangeAspect="1"/>
          </p:cNvPicPr>
          <p:nvPr/>
        </p:nvPicPr>
        <p:blipFill>
          <a:blip r:embed="rId3" cstate="print"/>
          <a:srcRect l="17773" t="17773" r="17773" b="17773"/>
          <a:stretch>
            <a:fillRect/>
          </a:stretch>
        </p:blipFill>
        <p:spPr>
          <a:xfrm>
            <a:off x="4000496" y="4357700"/>
            <a:ext cx="428628" cy="428628"/>
          </a:xfrm>
          <a:prstGeom prst="rect">
            <a:avLst/>
          </a:prstGeom>
        </p:spPr>
      </p:pic>
      <p:pic>
        <p:nvPicPr>
          <p:cNvPr id="11" name="10 Imagen" descr="20110219001326892.png"/>
          <p:cNvPicPr>
            <a:picLocks noChangeAspect="1"/>
          </p:cNvPicPr>
          <p:nvPr/>
        </p:nvPicPr>
        <p:blipFill>
          <a:blip r:embed="rId3" cstate="print"/>
          <a:srcRect l="17773" t="17773" r="17773" b="17773"/>
          <a:stretch>
            <a:fillRect/>
          </a:stretch>
        </p:blipFill>
        <p:spPr>
          <a:xfrm>
            <a:off x="5857884" y="3857634"/>
            <a:ext cx="428628" cy="428628"/>
          </a:xfrm>
          <a:prstGeom prst="rect">
            <a:avLst/>
          </a:prstGeom>
        </p:spPr>
      </p:pic>
      <p:pic>
        <p:nvPicPr>
          <p:cNvPr id="12" name="11 Imagen" descr="20110219001326892.png"/>
          <p:cNvPicPr>
            <a:picLocks noChangeAspect="1"/>
          </p:cNvPicPr>
          <p:nvPr/>
        </p:nvPicPr>
        <p:blipFill>
          <a:blip r:embed="rId3" cstate="print"/>
          <a:srcRect l="17773" t="17773" r="17773" b="17773"/>
          <a:stretch>
            <a:fillRect/>
          </a:stretch>
        </p:blipFill>
        <p:spPr>
          <a:xfrm>
            <a:off x="6357950" y="2643188"/>
            <a:ext cx="428628" cy="428628"/>
          </a:xfrm>
          <a:prstGeom prst="rect">
            <a:avLst/>
          </a:prstGeom>
        </p:spPr>
      </p:pic>
      <p:pic>
        <p:nvPicPr>
          <p:cNvPr id="13" name="12 Imagen" descr="20110219001326892.png"/>
          <p:cNvPicPr>
            <a:picLocks noChangeAspect="1"/>
          </p:cNvPicPr>
          <p:nvPr/>
        </p:nvPicPr>
        <p:blipFill>
          <a:blip r:embed="rId3" cstate="print"/>
          <a:srcRect l="17773" t="17773" r="17773" b="17773"/>
          <a:stretch>
            <a:fillRect/>
          </a:stretch>
        </p:blipFill>
        <p:spPr>
          <a:xfrm rot="7830749">
            <a:off x="2945330" y="1373709"/>
            <a:ext cx="428628" cy="428628"/>
          </a:xfrm>
          <a:prstGeom prst="rect">
            <a:avLst/>
          </a:prstGeom>
        </p:spPr>
      </p:pic>
      <p:pic>
        <p:nvPicPr>
          <p:cNvPr id="14" name="13 Imagen" descr="20110219001326892.png"/>
          <p:cNvPicPr>
            <a:picLocks noChangeAspect="1"/>
          </p:cNvPicPr>
          <p:nvPr/>
        </p:nvPicPr>
        <p:blipFill>
          <a:blip r:embed="rId3" cstate="print"/>
          <a:srcRect l="17773" t="17773" r="17773" b="17773"/>
          <a:stretch>
            <a:fillRect/>
          </a:stretch>
        </p:blipFill>
        <p:spPr>
          <a:xfrm rot="7830749">
            <a:off x="4802719" y="4445542"/>
            <a:ext cx="428628" cy="428628"/>
          </a:xfrm>
          <a:prstGeom prst="rect">
            <a:avLst/>
          </a:prstGeom>
        </p:spPr>
      </p:pic>
      <p:pic>
        <p:nvPicPr>
          <p:cNvPr id="15" name="14 Imagen" descr="20110219001326892.png"/>
          <p:cNvPicPr>
            <a:picLocks noChangeAspect="1"/>
          </p:cNvPicPr>
          <p:nvPr/>
        </p:nvPicPr>
        <p:blipFill>
          <a:blip r:embed="rId3" cstate="print"/>
          <a:srcRect l="17773" t="17773" r="17773" b="17773"/>
          <a:stretch>
            <a:fillRect/>
          </a:stretch>
        </p:blipFill>
        <p:spPr>
          <a:xfrm rot="7830749">
            <a:off x="6231478" y="1802337"/>
            <a:ext cx="428628" cy="428628"/>
          </a:xfrm>
          <a:prstGeom prst="rect">
            <a:avLst/>
          </a:prstGeom>
        </p:spPr>
      </p:pic>
      <p:pic>
        <p:nvPicPr>
          <p:cNvPr id="16" name="15 Imagen" descr="20110219001326892.png"/>
          <p:cNvPicPr>
            <a:picLocks noChangeAspect="1"/>
          </p:cNvPicPr>
          <p:nvPr/>
        </p:nvPicPr>
        <p:blipFill>
          <a:blip r:embed="rId3" cstate="print"/>
          <a:srcRect l="17773" t="17773" r="17773" b="17773"/>
          <a:stretch>
            <a:fillRect/>
          </a:stretch>
        </p:blipFill>
        <p:spPr>
          <a:xfrm rot="7830749">
            <a:off x="2445266" y="2588155"/>
            <a:ext cx="428628" cy="428628"/>
          </a:xfrm>
          <a:prstGeom prst="rect">
            <a:avLst/>
          </a:prstGeom>
        </p:spPr>
      </p:pic>
      <p:pic>
        <p:nvPicPr>
          <p:cNvPr id="17" name="16 Imagen" descr="20110219001326892.png"/>
          <p:cNvPicPr>
            <a:picLocks noChangeAspect="1"/>
          </p:cNvPicPr>
          <p:nvPr/>
        </p:nvPicPr>
        <p:blipFill>
          <a:blip r:embed="rId3" cstate="print"/>
          <a:srcRect l="17773" t="17773" r="17773" b="17773"/>
          <a:stretch>
            <a:fillRect/>
          </a:stretch>
        </p:blipFill>
        <p:spPr>
          <a:xfrm rot="7830749">
            <a:off x="4445529" y="659329"/>
            <a:ext cx="428628" cy="428628"/>
          </a:xfrm>
          <a:prstGeom prst="rect">
            <a:avLst/>
          </a:prstGeom>
        </p:spPr>
      </p:pic>
      <p:pic>
        <p:nvPicPr>
          <p:cNvPr id="18" name="17 Imagen" descr="20110219001326892.png"/>
          <p:cNvPicPr>
            <a:picLocks noChangeAspect="1"/>
          </p:cNvPicPr>
          <p:nvPr/>
        </p:nvPicPr>
        <p:blipFill>
          <a:blip r:embed="rId3" cstate="print"/>
          <a:srcRect l="17773" t="17773" r="17773" b="17773"/>
          <a:stretch>
            <a:fillRect/>
          </a:stretch>
        </p:blipFill>
        <p:spPr>
          <a:xfrm rot="10800000">
            <a:off x="2500298" y="2143122"/>
            <a:ext cx="428628" cy="428628"/>
          </a:xfrm>
          <a:prstGeom prst="rect">
            <a:avLst/>
          </a:prstGeom>
        </p:spPr>
      </p:pic>
      <p:pic>
        <p:nvPicPr>
          <p:cNvPr id="19" name="18 Imagen" descr="20110219001326892.png"/>
          <p:cNvPicPr>
            <a:picLocks noChangeAspect="1"/>
          </p:cNvPicPr>
          <p:nvPr/>
        </p:nvPicPr>
        <p:blipFill>
          <a:blip r:embed="rId3" cstate="print"/>
          <a:srcRect l="17773" t="17773" r="17773" b="17773"/>
          <a:stretch>
            <a:fillRect/>
          </a:stretch>
        </p:blipFill>
        <p:spPr>
          <a:xfrm rot="10800000">
            <a:off x="2714612" y="3429006"/>
            <a:ext cx="428628" cy="428628"/>
          </a:xfrm>
          <a:prstGeom prst="rect">
            <a:avLst/>
          </a:prstGeom>
        </p:spPr>
      </p:pic>
      <p:pic>
        <p:nvPicPr>
          <p:cNvPr id="20" name="19 Imagen" descr="20110219001326892.png"/>
          <p:cNvPicPr>
            <a:picLocks noChangeAspect="1"/>
          </p:cNvPicPr>
          <p:nvPr/>
        </p:nvPicPr>
        <p:blipFill>
          <a:blip r:embed="rId3" cstate="print"/>
          <a:srcRect l="17773" t="17773" r="17773" b="17773"/>
          <a:stretch>
            <a:fillRect/>
          </a:stretch>
        </p:blipFill>
        <p:spPr>
          <a:xfrm rot="10800000">
            <a:off x="2571736" y="3000378"/>
            <a:ext cx="428628" cy="428628"/>
          </a:xfrm>
          <a:prstGeom prst="rect">
            <a:avLst/>
          </a:prstGeom>
        </p:spPr>
      </p:pic>
      <p:pic>
        <p:nvPicPr>
          <p:cNvPr id="21" name="20 Imagen" descr="20110219001326892.png"/>
          <p:cNvPicPr>
            <a:picLocks noChangeAspect="1"/>
          </p:cNvPicPr>
          <p:nvPr/>
        </p:nvPicPr>
        <p:blipFill>
          <a:blip r:embed="rId3" cstate="print"/>
          <a:srcRect l="17773" t="17773" r="17773" b="17773"/>
          <a:stretch>
            <a:fillRect/>
          </a:stretch>
        </p:blipFill>
        <p:spPr>
          <a:xfrm rot="10800000">
            <a:off x="2928926" y="3786196"/>
            <a:ext cx="428628" cy="428628"/>
          </a:xfrm>
          <a:prstGeom prst="rect">
            <a:avLst/>
          </a:prstGeom>
        </p:spPr>
      </p:pic>
      <p:pic>
        <p:nvPicPr>
          <p:cNvPr id="22" name="21 Imagen" descr="20110219001326892.png"/>
          <p:cNvPicPr>
            <a:picLocks noChangeAspect="1"/>
          </p:cNvPicPr>
          <p:nvPr/>
        </p:nvPicPr>
        <p:blipFill>
          <a:blip r:embed="rId3" cstate="print"/>
          <a:srcRect l="17773" t="17773" r="17773" b="17773"/>
          <a:stretch>
            <a:fillRect/>
          </a:stretch>
        </p:blipFill>
        <p:spPr>
          <a:xfrm rot="10800000">
            <a:off x="6215074" y="3071816"/>
            <a:ext cx="428628" cy="428628"/>
          </a:xfrm>
          <a:prstGeom prst="rect">
            <a:avLst/>
          </a:prstGeom>
        </p:spPr>
      </p:pic>
      <p:pic>
        <p:nvPicPr>
          <p:cNvPr id="23" name="22 Imagen" descr="20110219001326892.png"/>
          <p:cNvPicPr>
            <a:picLocks noChangeAspect="1"/>
          </p:cNvPicPr>
          <p:nvPr/>
        </p:nvPicPr>
        <p:blipFill>
          <a:blip r:embed="rId3" cstate="print"/>
          <a:srcRect l="17773" t="17773" r="17773" b="17773"/>
          <a:stretch>
            <a:fillRect/>
          </a:stretch>
        </p:blipFill>
        <p:spPr>
          <a:xfrm rot="10800000">
            <a:off x="2643174" y="1714494"/>
            <a:ext cx="428628" cy="428628"/>
          </a:xfrm>
          <a:prstGeom prst="rect">
            <a:avLst/>
          </a:prstGeom>
        </p:spPr>
      </p:pic>
      <p:pic>
        <p:nvPicPr>
          <p:cNvPr id="24" name="23 Imagen" descr="20110219001326892.png"/>
          <p:cNvPicPr>
            <a:picLocks noChangeAspect="1"/>
          </p:cNvPicPr>
          <p:nvPr/>
        </p:nvPicPr>
        <p:blipFill>
          <a:blip r:embed="rId3" cstate="print"/>
          <a:srcRect l="17773" t="17773" r="17773" b="17773"/>
          <a:stretch>
            <a:fillRect/>
          </a:stretch>
        </p:blipFill>
        <p:spPr>
          <a:xfrm rot="10800000">
            <a:off x="4929190" y="714362"/>
            <a:ext cx="428628" cy="428628"/>
          </a:xfrm>
          <a:prstGeom prst="rect">
            <a:avLst/>
          </a:prstGeom>
        </p:spPr>
      </p:pic>
      <p:pic>
        <p:nvPicPr>
          <p:cNvPr id="25" name="24 Imagen" descr="20110219001326892.png"/>
          <p:cNvPicPr>
            <a:picLocks noChangeAspect="1"/>
          </p:cNvPicPr>
          <p:nvPr/>
        </p:nvPicPr>
        <p:blipFill>
          <a:blip r:embed="rId3" cstate="print"/>
          <a:srcRect l="17773" t="17773" r="17773" b="17773"/>
          <a:stretch>
            <a:fillRect/>
          </a:stretch>
        </p:blipFill>
        <p:spPr>
          <a:xfrm rot="10800000">
            <a:off x="3214678" y="4000510"/>
            <a:ext cx="428628" cy="428628"/>
          </a:xfrm>
          <a:prstGeom prst="rect">
            <a:avLst/>
          </a:prstGeom>
        </p:spPr>
      </p:pic>
      <p:pic>
        <p:nvPicPr>
          <p:cNvPr id="26" name="25 Imagen" descr="20110219001326892.png"/>
          <p:cNvPicPr>
            <a:picLocks noChangeAspect="1"/>
          </p:cNvPicPr>
          <p:nvPr/>
        </p:nvPicPr>
        <p:blipFill>
          <a:blip r:embed="rId3" cstate="print"/>
          <a:srcRect l="17773" t="17773" r="17773" b="17773"/>
          <a:stretch>
            <a:fillRect/>
          </a:stretch>
        </p:blipFill>
        <p:spPr>
          <a:xfrm rot="10800000">
            <a:off x="6286512" y="2214560"/>
            <a:ext cx="428628" cy="428628"/>
          </a:xfrm>
          <a:prstGeom prst="rect">
            <a:avLst/>
          </a:prstGeom>
        </p:spPr>
      </p:pic>
      <p:pic>
        <p:nvPicPr>
          <p:cNvPr id="27" name="26 Imagen" descr="20110219001326892.png"/>
          <p:cNvPicPr>
            <a:picLocks noChangeAspect="1"/>
          </p:cNvPicPr>
          <p:nvPr/>
        </p:nvPicPr>
        <p:blipFill>
          <a:blip r:embed="rId3" cstate="print"/>
          <a:srcRect l="17773" t="17773" r="17773" b="17773"/>
          <a:stretch>
            <a:fillRect/>
          </a:stretch>
        </p:blipFill>
        <p:spPr>
          <a:xfrm>
            <a:off x="5500694" y="4143386"/>
            <a:ext cx="428628" cy="428628"/>
          </a:xfrm>
          <a:prstGeom prst="rect">
            <a:avLst/>
          </a:prstGeom>
        </p:spPr>
      </p:pic>
      <p:pic>
        <p:nvPicPr>
          <p:cNvPr id="28" name="27 Imagen" descr="20110219001326892.png"/>
          <p:cNvPicPr>
            <a:picLocks noChangeAspect="1"/>
          </p:cNvPicPr>
          <p:nvPr/>
        </p:nvPicPr>
        <p:blipFill>
          <a:blip r:embed="rId3" cstate="print"/>
          <a:srcRect l="17773" t="17773" r="17773" b="17773"/>
          <a:stretch>
            <a:fillRect/>
          </a:stretch>
        </p:blipFill>
        <p:spPr>
          <a:xfrm>
            <a:off x="4429124" y="4429138"/>
            <a:ext cx="428628" cy="428628"/>
          </a:xfrm>
          <a:prstGeom prst="rect">
            <a:avLst/>
          </a:prstGeom>
        </p:spPr>
      </p:pic>
      <p:pic>
        <p:nvPicPr>
          <p:cNvPr id="29" name="28 Imagen" descr="20110219001326892.png"/>
          <p:cNvPicPr>
            <a:picLocks noChangeAspect="1"/>
          </p:cNvPicPr>
          <p:nvPr/>
        </p:nvPicPr>
        <p:blipFill>
          <a:blip r:embed="rId3" cstate="print"/>
          <a:srcRect l="17773" t="17773" r="17773" b="17773"/>
          <a:stretch>
            <a:fillRect/>
          </a:stretch>
        </p:blipFill>
        <p:spPr>
          <a:xfrm>
            <a:off x="3286116" y="1071552"/>
            <a:ext cx="428628" cy="428628"/>
          </a:xfrm>
          <a:prstGeom prst="rect">
            <a:avLst/>
          </a:prstGeom>
        </p:spPr>
      </p:pic>
      <p:pic>
        <p:nvPicPr>
          <p:cNvPr id="30" name="29 Imagen" descr="20110219001326892.png"/>
          <p:cNvPicPr>
            <a:picLocks noChangeAspect="1"/>
          </p:cNvPicPr>
          <p:nvPr/>
        </p:nvPicPr>
        <p:blipFill>
          <a:blip r:embed="rId3" cstate="print"/>
          <a:srcRect l="17773" t="17773" r="17773" b="17773"/>
          <a:stretch>
            <a:fillRect/>
          </a:stretch>
        </p:blipFill>
        <p:spPr>
          <a:xfrm>
            <a:off x="4071934" y="714362"/>
            <a:ext cx="428628" cy="428628"/>
          </a:xfrm>
          <a:prstGeom prst="rect">
            <a:avLst/>
          </a:prstGeom>
        </p:spPr>
      </p:pic>
      <p:pic>
        <p:nvPicPr>
          <p:cNvPr id="31" name="30 Imagen" descr="20110219001326892.png"/>
          <p:cNvPicPr>
            <a:picLocks noChangeAspect="1"/>
          </p:cNvPicPr>
          <p:nvPr/>
        </p:nvPicPr>
        <p:blipFill>
          <a:blip r:embed="rId3" cstate="print"/>
          <a:srcRect l="17773" t="17773" r="17773" b="17773"/>
          <a:stretch>
            <a:fillRect/>
          </a:stretch>
        </p:blipFill>
        <p:spPr>
          <a:xfrm>
            <a:off x="3643306" y="785800"/>
            <a:ext cx="428628" cy="428628"/>
          </a:xfrm>
          <a:prstGeom prst="rect">
            <a:avLst/>
          </a:prstGeom>
        </p:spPr>
      </p:pic>
      <p:pic>
        <p:nvPicPr>
          <p:cNvPr id="32" name="31 Imagen" descr="20110219001326892.png"/>
          <p:cNvPicPr>
            <a:picLocks noChangeAspect="1"/>
          </p:cNvPicPr>
          <p:nvPr/>
        </p:nvPicPr>
        <p:blipFill>
          <a:blip r:embed="rId3" cstate="print"/>
          <a:srcRect l="17773" t="17773" r="17773" b="17773"/>
          <a:stretch>
            <a:fillRect/>
          </a:stretch>
        </p:blipFill>
        <p:spPr>
          <a:xfrm>
            <a:off x="4357686" y="1857388"/>
            <a:ext cx="428628" cy="428628"/>
          </a:xfrm>
          <a:prstGeom prst="rect">
            <a:avLst/>
          </a:prstGeom>
        </p:spPr>
      </p:pic>
      <p:pic>
        <p:nvPicPr>
          <p:cNvPr id="33" name="32 Imagen" descr="20110219001326892.png"/>
          <p:cNvPicPr>
            <a:picLocks noChangeAspect="1"/>
          </p:cNvPicPr>
          <p:nvPr/>
        </p:nvPicPr>
        <p:blipFill>
          <a:blip r:embed="rId3" cstate="print"/>
          <a:srcRect l="17773" t="17773" r="17773" b="17773"/>
          <a:stretch>
            <a:fillRect/>
          </a:stretch>
        </p:blipFill>
        <p:spPr>
          <a:xfrm>
            <a:off x="4786314" y="1928808"/>
            <a:ext cx="428628" cy="428628"/>
          </a:xfrm>
          <a:prstGeom prst="rect">
            <a:avLst/>
          </a:prstGeom>
        </p:spPr>
      </p:pic>
      <p:pic>
        <p:nvPicPr>
          <p:cNvPr id="34" name="33 Imagen" descr="20110219001326892.png"/>
          <p:cNvPicPr>
            <a:picLocks noChangeAspect="1"/>
          </p:cNvPicPr>
          <p:nvPr/>
        </p:nvPicPr>
        <p:blipFill>
          <a:blip r:embed="rId3" cstate="print"/>
          <a:srcRect l="17773" t="17773" r="17773" b="17773"/>
          <a:stretch>
            <a:fillRect/>
          </a:stretch>
        </p:blipFill>
        <p:spPr>
          <a:xfrm>
            <a:off x="5143504" y="2500312"/>
            <a:ext cx="428628" cy="428628"/>
          </a:xfrm>
          <a:prstGeom prst="rect">
            <a:avLst/>
          </a:prstGeom>
        </p:spPr>
      </p:pic>
      <p:pic>
        <p:nvPicPr>
          <p:cNvPr id="35" name="34 Imagen" descr="20110219001326892.png"/>
          <p:cNvPicPr>
            <a:picLocks noChangeAspect="1"/>
          </p:cNvPicPr>
          <p:nvPr/>
        </p:nvPicPr>
        <p:blipFill>
          <a:blip r:embed="rId3" cstate="print"/>
          <a:srcRect l="17773" t="17773" r="17773" b="17773"/>
          <a:stretch>
            <a:fillRect/>
          </a:stretch>
        </p:blipFill>
        <p:spPr>
          <a:xfrm>
            <a:off x="4786314" y="3214710"/>
            <a:ext cx="428628" cy="428628"/>
          </a:xfrm>
          <a:prstGeom prst="rect">
            <a:avLst/>
          </a:prstGeom>
        </p:spPr>
      </p:pic>
      <p:pic>
        <p:nvPicPr>
          <p:cNvPr id="36" name="35 Imagen" descr="20110219001326892.png"/>
          <p:cNvPicPr>
            <a:picLocks noChangeAspect="1"/>
          </p:cNvPicPr>
          <p:nvPr/>
        </p:nvPicPr>
        <p:blipFill>
          <a:blip r:embed="rId3" cstate="print"/>
          <a:srcRect l="17773" t="17773" r="17773" b="17773"/>
          <a:stretch>
            <a:fillRect/>
          </a:stretch>
        </p:blipFill>
        <p:spPr>
          <a:xfrm>
            <a:off x="3929058" y="2000264"/>
            <a:ext cx="428628" cy="428628"/>
          </a:xfrm>
          <a:prstGeom prst="rect">
            <a:avLst/>
          </a:prstGeom>
        </p:spPr>
      </p:pic>
      <p:pic>
        <p:nvPicPr>
          <p:cNvPr id="37" name="36 Imagen" descr="20110219001326892.png"/>
          <p:cNvPicPr>
            <a:picLocks noChangeAspect="1"/>
          </p:cNvPicPr>
          <p:nvPr/>
        </p:nvPicPr>
        <p:blipFill>
          <a:blip r:embed="rId3" cstate="print"/>
          <a:srcRect l="17773" t="17773" r="17773" b="17773"/>
          <a:stretch>
            <a:fillRect/>
          </a:stretch>
        </p:blipFill>
        <p:spPr>
          <a:xfrm>
            <a:off x="3571900" y="2714626"/>
            <a:ext cx="428628" cy="428628"/>
          </a:xfrm>
          <a:prstGeom prst="rect">
            <a:avLst/>
          </a:prstGeom>
        </p:spPr>
      </p:pic>
      <p:pic>
        <p:nvPicPr>
          <p:cNvPr id="38" name="37 Imagen" descr="20110219001326892.png"/>
          <p:cNvPicPr>
            <a:picLocks noChangeAspect="1"/>
          </p:cNvPicPr>
          <p:nvPr/>
        </p:nvPicPr>
        <p:blipFill>
          <a:blip r:embed="rId3" cstate="print"/>
          <a:srcRect l="17773" t="17773" r="17773" b="17773"/>
          <a:stretch>
            <a:fillRect/>
          </a:stretch>
        </p:blipFill>
        <p:spPr>
          <a:xfrm>
            <a:off x="4071934" y="3286148"/>
            <a:ext cx="428628" cy="428628"/>
          </a:xfrm>
          <a:prstGeom prst="rect">
            <a:avLst/>
          </a:prstGeom>
        </p:spPr>
      </p:pic>
      <p:pic>
        <p:nvPicPr>
          <p:cNvPr id="39" name="38 Imagen" descr="20110219001326892.png"/>
          <p:cNvPicPr>
            <a:picLocks noChangeAspect="1"/>
          </p:cNvPicPr>
          <p:nvPr/>
        </p:nvPicPr>
        <p:blipFill>
          <a:blip r:embed="rId3" cstate="print"/>
          <a:srcRect l="17773" t="17773" r="17773" b="17773"/>
          <a:stretch>
            <a:fillRect/>
          </a:stretch>
        </p:blipFill>
        <p:spPr>
          <a:xfrm>
            <a:off x="3571900" y="2286016"/>
            <a:ext cx="428628" cy="428628"/>
          </a:xfrm>
          <a:prstGeom prst="rect">
            <a:avLst/>
          </a:prstGeom>
        </p:spPr>
      </p:pic>
      <p:pic>
        <p:nvPicPr>
          <p:cNvPr id="40" name="39 Imagen" descr="20110219001326892.png"/>
          <p:cNvPicPr>
            <a:picLocks noChangeAspect="1"/>
          </p:cNvPicPr>
          <p:nvPr/>
        </p:nvPicPr>
        <p:blipFill>
          <a:blip r:embed="rId3" cstate="print"/>
          <a:srcRect l="17773" t="17773" r="17773" b="17773"/>
          <a:stretch>
            <a:fillRect/>
          </a:stretch>
        </p:blipFill>
        <p:spPr>
          <a:xfrm>
            <a:off x="5072066" y="2214578"/>
            <a:ext cx="428628" cy="428628"/>
          </a:xfrm>
          <a:prstGeom prst="rect">
            <a:avLst/>
          </a:prstGeom>
        </p:spPr>
      </p:pic>
      <p:pic>
        <p:nvPicPr>
          <p:cNvPr id="41" name="40 Imagen" descr="20110219001326892.png"/>
          <p:cNvPicPr>
            <a:picLocks noChangeAspect="1"/>
          </p:cNvPicPr>
          <p:nvPr/>
        </p:nvPicPr>
        <p:blipFill>
          <a:blip r:embed="rId3" cstate="print"/>
          <a:srcRect l="17773" t="17773" r="17773" b="17773"/>
          <a:stretch>
            <a:fillRect/>
          </a:stretch>
        </p:blipFill>
        <p:spPr>
          <a:xfrm>
            <a:off x="3786214" y="3071834"/>
            <a:ext cx="428628" cy="428628"/>
          </a:xfrm>
          <a:prstGeom prst="rect">
            <a:avLst/>
          </a:prstGeom>
        </p:spPr>
      </p:pic>
      <p:pic>
        <p:nvPicPr>
          <p:cNvPr id="42" name="41 Imagen" descr="20110219001326892.png"/>
          <p:cNvPicPr>
            <a:picLocks noChangeAspect="1"/>
          </p:cNvPicPr>
          <p:nvPr/>
        </p:nvPicPr>
        <p:blipFill>
          <a:blip r:embed="rId3" cstate="print"/>
          <a:srcRect l="17773" t="17773" r="17773" b="17773"/>
          <a:stretch>
            <a:fillRect/>
          </a:stretch>
        </p:blipFill>
        <p:spPr>
          <a:xfrm>
            <a:off x="4429124" y="3286148"/>
            <a:ext cx="428628" cy="428628"/>
          </a:xfrm>
          <a:prstGeom prst="rect">
            <a:avLst/>
          </a:prstGeom>
        </p:spPr>
      </p:pic>
      <p:pic>
        <p:nvPicPr>
          <p:cNvPr id="43" name="42 Imagen" descr="20110219001326892.png"/>
          <p:cNvPicPr>
            <a:picLocks noChangeAspect="1"/>
          </p:cNvPicPr>
          <p:nvPr/>
        </p:nvPicPr>
        <p:blipFill>
          <a:blip r:embed="rId3" cstate="print"/>
          <a:srcRect l="17773" t="17773" r="17773" b="17773"/>
          <a:stretch>
            <a:fillRect/>
          </a:stretch>
        </p:blipFill>
        <p:spPr>
          <a:xfrm>
            <a:off x="5072066" y="2928940"/>
            <a:ext cx="428628" cy="428628"/>
          </a:xfrm>
          <a:prstGeom prst="rect">
            <a:avLst/>
          </a:prstGeom>
        </p:spPr>
      </p:pic>
      <p:sp>
        <p:nvSpPr>
          <p:cNvPr id="44" name="43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2"/>
                                        </p:tgtEl>
                                        <p:attrNameLst>
                                          <p:attrName>style.visibility</p:attrName>
                                        </p:attrNameLst>
                                      </p:cBhvr>
                                      <p:to>
                                        <p:strVal val="visible"/>
                                      </p:to>
                                    </p:set>
                                    <p:anim calcmode="lin" valueType="num">
                                      <p:cBhvr>
                                        <p:cTn id="9" dur="2000" fill="hold"/>
                                        <p:tgtEl>
                                          <p:spTgt spid="32"/>
                                        </p:tgtEl>
                                        <p:attrNameLst>
                                          <p:attrName>ppt_w</p:attrName>
                                        </p:attrNameLst>
                                      </p:cBhvr>
                                      <p:tavLst>
                                        <p:tav tm="0">
                                          <p:val>
                                            <p:fltVal val="0"/>
                                          </p:val>
                                        </p:tav>
                                        <p:tav tm="100000">
                                          <p:val>
                                            <p:strVal val="#ppt_w"/>
                                          </p:val>
                                        </p:tav>
                                      </p:tavLst>
                                    </p:anim>
                                    <p:anim calcmode="lin" valueType="num">
                                      <p:cBhvr>
                                        <p:cTn id="10" dur="2000" fill="hold"/>
                                        <p:tgtEl>
                                          <p:spTgt spid="32"/>
                                        </p:tgtEl>
                                        <p:attrNameLst>
                                          <p:attrName>ppt_h</p:attrName>
                                        </p:attrNameLst>
                                      </p:cBhvr>
                                      <p:tavLst>
                                        <p:tav tm="0">
                                          <p:val>
                                            <p:fltVal val="0"/>
                                          </p:val>
                                        </p:tav>
                                        <p:tav tm="100000">
                                          <p:val>
                                            <p:strVal val="#ppt_h"/>
                                          </p:val>
                                        </p:tav>
                                      </p:tavLst>
                                    </p:anim>
                                    <p:anim calcmode="lin" valueType="num">
                                      <p:cBhvr>
                                        <p:cTn id="11" dur="2000" fill="hold"/>
                                        <p:tgtEl>
                                          <p:spTgt spid="32"/>
                                        </p:tgtEl>
                                        <p:attrNameLst>
                                          <p:attrName>ppt_x</p:attrName>
                                        </p:attrNameLst>
                                      </p:cBhvr>
                                      <p:tavLst>
                                        <p:tav tm="0">
                                          <p:val>
                                            <p:fltVal val="0.5"/>
                                          </p:val>
                                        </p:tav>
                                        <p:tav tm="100000">
                                          <p:val>
                                            <p:strVal val="#ppt_x"/>
                                          </p:val>
                                        </p:tav>
                                      </p:tavLst>
                                    </p:anim>
                                    <p:anim calcmode="lin" valueType="num">
                                      <p:cBhvr>
                                        <p:cTn id="12" dur="2000" fill="hold"/>
                                        <p:tgtEl>
                                          <p:spTgt spid="32"/>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p:cTn id="15" dur="2000" fill="hold"/>
                                        <p:tgtEl>
                                          <p:spTgt spid="33"/>
                                        </p:tgtEl>
                                        <p:attrNameLst>
                                          <p:attrName>ppt_w</p:attrName>
                                        </p:attrNameLst>
                                      </p:cBhvr>
                                      <p:tavLst>
                                        <p:tav tm="0">
                                          <p:val>
                                            <p:fltVal val="0"/>
                                          </p:val>
                                        </p:tav>
                                        <p:tav tm="100000">
                                          <p:val>
                                            <p:strVal val="#ppt_w"/>
                                          </p:val>
                                        </p:tav>
                                      </p:tavLst>
                                    </p:anim>
                                    <p:anim calcmode="lin" valueType="num">
                                      <p:cBhvr>
                                        <p:cTn id="16" dur="2000" fill="hold"/>
                                        <p:tgtEl>
                                          <p:spTgt spid="33"/>
                                        </p:tgtEl>
                                        <p:attrNameLst>
                                          <p:attrName>ppt_h</p:attrName>
                                        </p:attrNameLst>
                                      </p:cBhvr>
                                      <p:tavLst>
                                        <p:tav tm="0">
                                          <p:val>
                                            <p:fltVal val="0"/>
                                          </p:val>
                                        </p:tav>
                                        <p:tav tm="100000">
                                          <p:val>
                                            <p:strVal val="#ppt_h"/>
                                          </p:val>
                                        </p:tav>
                                      </p:tavLst>
                                    </p:anim>
                                    <p:anim calcmode="lin" valueType="num">
                                      <p:cBhvr>
                                        <p:cTn id="17" dur="2000" fill="hold"/>
                                        <p:tgtEl>
                                          <p:spTgt spid="33"/>
                                        </p:tgtEl>
                                        <p:attrNameLst>
                                          <p:attrName>ppt_x</p:attrName>
                                        </p:attrNameLst>
                                      </p:cBhvr>
                                      <p:tavLst>
                                        <p:tav tm="0">
                                          <p:val>
                                            <p:fltVal val="0.5"/>
                                          </p:val>
                                        </p:tav>
                                        <p:tav tm="100000">
                                          <p:val>
                                            <p:strVal val="#ppt_x"/>
                                          </p:val>
                                        </p:tav>
                                      </p:tavLst>
                                    </p:anim>
                                    <p:anim calcmode="lin" valueType="num">
                                      <p:cBhvr>
                                        <p:cTn id="18" dur="2000" fill="hold"/>
                                        <p:tgtEl>
                                          <p:spTgt spid="33"/>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2000" fill="hold"/>
                                        <p:tgtEl>
                                          <p:spTgt spid="34"/>
                                        </p:tgtEl>
                                        <p:attrNameLst>
                                          <p:attrName>ppt_w</p:attrName>
                                        </p:attrNameLst>
                                      </p:cBhvr>
                                      <p:tavLst>
                                        <p:tav tm="0">
                                          <p:val>
                                            <p:fltVal val="0"/>
                                          </p:val>
                                        </p:tav>
                                        <p:tav tm="100000">
                                          <p:val>
                                            <p:strVal val="#ppt_w"/>
                                          </p:val>
                                        </p:tav>
                                      </p:tavLst>
                                    </p:anim>
                                    <p:anim calcmode="lin" valueType="num">
                                      <p:cBhvr>
                                        <p:cTn id="22" dur="2000" fill="hold"/>
                                        <p:tgtEl>
                                          <p:spTgt spid="34"/>
                                        </p:tgtEl>
                                        <p:attrNameLst>
                                          <p:attrName>ppt_h</p:attrName>
                                        </p:attrNameLst>
                                      </p:cBhvr>
                                      <p:tavLst>
                                        <p:tav tm="0">
                                          <p:val>
                                            <p:fltVal val="0"/>
                                          </p:val>
                                        </p:tav>
                                        <p:tav tm="100000">
                                          <p:val>
                                            <p:strVal val="#ppt_h"/>
                                          </p:val>
                                        </p:tav>
                                      </p:tavLst>
                                    </p:anim>
                                    <p:anim calcmode="lin" valueType="num">
                                      <p:cBhvr>
                                        <p:cTn id="23" dur="2000" fill="hold"/>
                                        <p:tgtEl>
                                          <p:spTgt spid="34"/>
                                        </p:tgtEl>
                                        <p:attrNameLst>
                                          <p:attrName>ppt_x</p:attrName>
                                        </p:attrNameLst>
                                      </p:cBhvr>
                                      <p:tavLst>
                                        <p:tav tm="0">
                                          <p:val>
                                            <p:fltVal val="0.5"/>
                                          </p:val>
                                        </p:tav>
                                        <p:tav tm="100000">
                                          <p:val>
                                            <p:strVal val="#ppt_x"/>
                                          </p:val>
                                        </p:tav>
                                      </p:tavLst>
                                    </p:anim>
                                    <p:anim calcmode="lin" valueType="num">
                                      <p:cBhvr>
                                        <p:cTn id="24" dur="2000" fill="hold"/>
                                        <p:tgtEl>
                                          <p:spTgt spid="34"/>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2000" fill="hold"/>
                                        <p:tgtEl>
                                          <p:spTgt spid="35"/>
                                        </p:tgtEl>
                                        <p:attrNameLst>
                                          <p:attrName>ppt_w</p:attrName>
                                        </p:attrNameLst>
                                      </p:cBhvr>
                                      <p:tavLst>
                                        <p:tav tm="0">
                                          <p:val>
                                            <p:fltVal val="0"/>
                                          </p:val>
                                        </p:tav>
                                        <p:tav tm="100000">
                                          <p:val>
                                            <p:strVal val="#ppt_w"/>
                                          </p:val>
                                        </p:tav>
                                      </p:tavLst>
                                    </p:anim>
                                    <p:anim calcmode="lin" valueType="num">
                                      <p:cBhvr>
                                        <p:cTn id="28" dur="2000" fill="hold"/>
                                        <p:tgtEl>
                                          <p:spTgt spid="35"/>
                                        </p:tgtEl>
                                        <p:attrNameLst>
                                          <p:attrName>ppt_h</p:attrName>
                                        </p:attrNameLst>
                                      </p:cBhvr>
                                      <p:tavLst>
                                        <p:tav tm="0">
                                          <p:val>
                                            <p:fltVal val="0"/>
                                          </p:val>
                                        </p:tav>
                                        <p:tav tm="100000">
                                          <p:val>
                                            <p:strVal val="#ppt_h"/>
                                          </p:val>
                                        </p:tav>
                                      </p:tavLst>
                                    </p:anim>
                                    <p:anim calcmode="lin" valueType="num">
                                      <p:cBhvr>
                                        <p:cTn id="29" dur="2000" fill="hold"/>
                                        <p:tgtEl>
                                          <p:spTgt spid="35"/>
                                        </p:tgtEl>
                                        <p:attrNameLst>
                                          <p:attrName>ppt_x</p:attrName>
                                        </p:attrNameLst>
                                      </p:cBhvr>
                                      <p:tavLst>
                                        <p:tav tm="0">
                                          <p:val>
                                            <p:fltVal val="0.5"/>
                                          </p:val>
                                        </p:tav>
                                        <p:tav tm="100000">
                                          <p:val>
                                            <p:strVal val="#ppt_x"/>
                                          </p:val>
                                        </p:tav>
                                      </p:tavLst>
                                    </p:anim>
                                    <p:anim calcmode="lin" valueType="num">
                                      <p:cBhvr>
                                        <p:cTn id="30" dur="2000" fill="hold"/>
                                        <p:tgtEl>
                                          <p:spTgt spid="35"/>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p:cTn id="33" dur="2000" fill="hold"/>
                                        <p:tgtEl>
                                          <p:spTgt spid="36"/>
                                        </p:tgtEl>
                                        <p:attrNameLst>
                                          <p:attrName>ppt_w</p:attrName>
                                        </p:attrNameLst>
                                      </p:cBhvr>
                                      <p:tavLst>
                                        <p:tav tm="0">
                                          <p:val>
                                            <p:fltVal val="0"/>
                                          </p:val>
                                        </p:tav>
                                        <p:tav tm="100000">
                                          <p:val>
                                            <p:strVal val="#ppt_w"/>
                                          </p:val>
                                        </p:tav>
                                      </p:tavLst>
                                    </p:anim>
                                    <p:anim calcmode="lin" valueType="num">
                                      <p:cBhvr>
                                        <p:cTn id="34" dur="2000" fill="hold"/>
                                        <p:tgtEl>
                                          <p:spTgt spid="36"/>
                                        </p:tgtEl>
                                        <p:attrNameLst>
                                          <p:attrName>ppt_h</p:attrName>
                                        </p:attrNameLst>
                                      </p:cBhvr>
                                      <p:tavLst>
                                        <p:tav tm="0">
                                          <p:val>
                                            <p:fltVal val="0"/>
                                          </p:val>
                                        </p:tav>
                                        <p:tav tm="100000">
                                          <p:val>
                                            <p:strVal val="#ppt_h"/>
                                          </p:val>
                                        </p:tav>
                                      </p:tavLst>
                                    </p:anim>
                                    <p:anim calcmode="lin" valueType="num">
                                      <p:cBhvr>
                                        <p:cTn id="35" dur="2000" fill="hold"/>
                                        <p:tgtEl>
                                          <p:spTgt spid="36"/>
                                        </p:tgtEl>
                                        <p:attrNameLst>
                                          <p:attrName>ppt_x</p:attrName>
                                        </p:attrNameLst>
                                      </p:cBhvr>
                                      <p:tavLst>
                                        <p:tav tm="0">
                                          <p:val>
                                            <p:fltVal val="0.5"/>
                                          </p:val>
                                        </p:tav>
                                        <p:tav tm="100000">
                                          <p:val>
                                            <p:strVal val="#ppt_x"/>
                                          </p:val>
                                        </p:tav>
                                      </p:tavLst>
                                    </p:anim>
                                    <p:anim calcmode="lin" valueType="num">
                                      <p:cBhvr>
                                        <p:cTn id="36" dur="2000" fill="hold"/>
                                        <p:tgtEl>
                                          <p:spTgt spid="36"/>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p:cTn id="39" dur="2000" fill="hold"/>
                                        <p:tgtEl>
                                          <p:spTgt spid="37"/>
                                        </p:tgtEl>
                                        <p:attrNameLst>
                                          <p:attrName>ppt_w</p:attrName>
                                        </p:attrNameLst>
                                      </p:cBhvr>
                                      <p:tavLst>
                                        <p:tav tm="0">
                                          <p:val>
                                            <p:fltVal val="0"/>
                                          </p:val>
                                        </p:tav>
                                        <p:tav tm="100000">
                                          <p:val>
                                            <p:strVal val="#ppt_w"/>
                                          </p:val>
                                        </p:tav>
                                      </p:tavLst>
                                    </p:anim>
                                    <p:anim calcmode="lin" valueType="num">
                                      <p:cBhvr>
                                        <p:cTn id="40" dur="2000" fill="hold"/>
                                        <p:tgtEl>
                                          <p:spTgt spid="37"/>
                                        </p:tgtEl>
                                        <p:attrNameLst>
                                          <p:attrName>ppt_h</p:attrName>
                                        </p:attrNameLst>
                                      </p:cBhvr>
                                      <p:tavLst>
                                        <p:tav tm="0">
                                          <p:val>
                                            <p:fltVal val="0"/>
                                          </p:val>
                                        </p:tav>
                                        <p:tav tm="100000">
                                          <p:val>
                                            <p:strVal val="#ppt_h"/>
                                          </p:val>
                                        </p:tav>
                                      </p:tavLst>
                                    </p:anim>
                                    <p:anim calcmode="lin" valueType="num">
                                      <p:cBhvr>
                                        <p:cTn id="41" dur="2000" fill="hold"/>
                                        <p:tgtEl>
                                          <p:spTgt spid="37"/>
                                        </p:tgtEl>
                                        <p:attrNameLst>
                                          <p:attrName>ppt_x</p:attrName>
                                        </p:attrNameLst>
                                      </p:cBhvr>
                                      <p:tavLst>
                                        <p:tav tm="0">
                                          <p:val>
                                            <p:fltVal val="0.5"/>
                                          </p:val>
                                        </p:tav>
                                        <p:tav tm="100000">
                                          <p:val>
                                            <p:strVal val="#ppt_x"/>
                                          </p:val>
                                        </p:tav>
                                      </p:tavLst>
                                    </p:anim>
                                    <p:anim calcmode="lin" valueType="num">
                                      <p:cBhvr>
                                        <p:cTn id="42" dur="2000" fill="hold"/>
                                        <p:tgtEl>
                                          <p:spTgt spid="37"/>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p:cTn id="45" dur="2000" fill="hold"/>
                                        <p:tgtEl>
                                          <p:spTgt spid="38"/>
                                        </p:tgtEl>
                                        <p:attrNameLst>
                                          <p:attrName>ppt_w</p:attrName>
                                        </p:attrNameLst>
                                      </p:cBhvr>
                                      <p:tavLst>
                                        <p:tav tm="0">
                                          <p:val>
                                            <p:fltVal val="0"/>
                                          </p:val>
                                        </p:tav>
                                        <p:tav tm="100000">
                                          <p:val>
                                            <p:strVal val="#ppt_w"/>
                                          </p:val>
                                        </p:tav>
                                      </p:tavLst>
                                    </p:anim>
                                    <p:anim calcmode="lin" valueType="num">
                                      <p:cBhvr>
                                        <p:cTn id="46" dur="2000" fill="hold"/>
                                        <p:tgtEl>
                                          <p:spTgt spid="38"/>
                                        </p:tgtEl>
                                        <p:attrNameLst>
                                          <p:attrName>ppt_h</p:attrName>
                                        </p:attrNameLst>
                                      </p:cBhvr>
                                      <p:tavLst>
                                        <p:tav tm="0">
                                          <p:val>
                                            <p:fltVal val="0"/>
                                          </p:val>
                                        </p:tav>
                                        <p:tav tm="100000">
                                          <p:val>
                                            <p:strVal val="#ppt_h"/>
                                          </p:val>
                                        </p:tav>
                                      </p:tavLst>
                                    </p:anim>
                                    <p:anim calcmode="lin" valueType="num">
                                      <p:cBhvr>
                                        <p:cTn id="47" dur="2000" fill="hold"/>
                                        <p:tgtEl>
                                          <p:spTgt spid="38"/>
                                        </p:tgtEl>
                                        <p:attrNameLst>
                                          <p:attrName>ppt_x</p:attrName>
                                        </p:attrNameLst>
                                      </p:cBhvr>
                                      <p:tavLst>
                                        <p:tav tm="0">
                                          <p:val>
                                            <p:fltVal val="0.5"/>
                                          </p:val>
                                        </p:tav>
                                        <p:tav tm="100000">
                                          <p:val>
                                            <p:strVal val="#ppt_x"/>
                                          </p:val>
                                        </p:tav>
                                      </p:tavLst>
                                    </p:anim>
                                    <p:anim calcmode="lin" valueType="num">
                                      <p:cBhvr>
                                        <p:cTn id="48" dur="2000" fill="hold"/>
                                        <p:tgtEl>
                                          <p:spTgt spid="38"/>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p:cTn id="51" dur="2000" fill="hold"/>
                                        <p:tgtEl>
                                          <p:spTgt spid="39"/>
                                        </p:tgtEl>
                                        <p:attrNameLst>
                                          <p:attrName>ppt_w</p:attrName>
                                        </p:attrNameLst>
                                      </p:cBhvr>
                                      <p:tavLst>
                                        <p:tav tm="0">
                                          <p:val>
                                            <p:fltVal val="0"/>
                                          </p:val>
                                        </p:tav>
                                        <p:tav tm="100000">
                                          <p:val>
                                            <p:strVal val="#ppt_w"/>
                                          </p:val>
                                        </p:tav>
                                      </p:tavLst>
                                    </p:anim>
                                    <p:anim calcmode="lin" valueType="num">
                                      <p:cBhvr>
                                        <p:cTn id="52" dur="2000" fill="hold"/>
                                        <p:tgtEl>
                                          <p:spTgt spid="39"/>
                                        </p:tgtEl>
                                        <p:attrNameLst>
                                          <p:attrName>ppt_h</p:attrName>
                                        </p:attrNameLst>
                                      </p:cBhvr>
                                      <p:tavLst>
                                        <p:tav tm="0">
                                          <p:val>
                                            <p:fltVal val="0"/>
                                          </p:val>
                                        </p:tav>
                                        <p:tav tm="100000">
                                          <p:val>
                                            <p:strVal val="#ppt_h"/>
                                          </p:val>
                                        </p:tav>
                                      </p:tavLst>
                                    </p:anim>
                                    <p:anim calcmode="lin" valueType="num">
                                      <p:cBhvr>
                                        <p:cTn id="53" dur="2000" fill="hold"/>
                                        <p:tgtEl>
                                          <p:spTgt spid="39"/>
                                        </p:tgtEl>
                                        <p:attrNameLst>
                                          <p:attrName>ppt_x</p:attrName>
                                        </p:attrNameLst>
                                      </p:cBhvr>
                                      <p:tavLst>
                                        <p:tav tm="0">
                                          <p:val>
                                            <p:fltVal val="0.5"/>
                                          </p:val>
                                        </p:tav>
                                        <p:tav tm="100000">
                                          <p:val>
                                            <p:strVal val="#ppt_x"/>
                                          </p:val>
                                        </p:tav>
                                      </p:tavLst>
                                    </p:anim>
                                    <p:anim calcmode="lin" valueType="num">
                                      <p:cBhvr>
                                        <p:cTn id="54" dur="2000" fill="hold"/>
                                        <p:tgtEl>
                                          <p:spTgt spid="39"/>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2000" fill="hold"/>
                                        <p:tgtEl>
                                          <p:spTgt spid="40"/>
                                        </p:tgtEl>
                                        <p:attrNameLst>
                                          <p:attrName>ppt_w</p:attrName>
                                        </p:attrNameLst>
                                      </p:cBhvr>
                                      <p:tavLst>
                                        <p:tav tm="0">
                                          <p:val>
                                            <p:fltVal val="0"/>
                                          </p:val>
                                        </p:tav>
                                        <p:tav tm="100000">
                                          <p:val>
                                            <p:strVal val="#ppt_w"/>
                                          </p:val>
                                        </p:tav>
                                      </p:tavLst>
                                    </p:anim>
                                    <p:anim calcmode="lin" valueType="num">
                                      <p:cBhvr>
                                        <p:cTn id="58" dur="2000" fill="hold"/>
                                        <p:tgtEl>
                                          <p:spTgt spid="40"/>
                                        </p:tgtEl>
                                        <p:attrNameLst>
                                          <p:attrName>ppt_h</p:attrName>
                                        </p:attrNameLst>
                                      </p:cBhvr>
                                      <p:tavLst>
                                        <p:tav tm="0">
                                          <p:val>
                                            <p:fltVal val="0"/>
                                          </p:val>
                                        </p:tav>
                                        <p:tav tm="100000">
                                          <p:val>
                                            <p:strVal val="#ppt_h"/>
                                          </p:val>
                                        </p:tav>
                                      </p:tavLst>
                                    </p:anim>
                                    <p:anim calcmode="lin" valueType="num">
                                      <p:cBhvr>
                                        <p:cTn id="59" dur="2000" fill="hold"/>
                                        <p:tgtEl>
                                          <p:spTgt spid="40"/>
                                        </p:tgtEl>
                                        <p:attrNameLst>
                                          <p:attrName>ppt_x</p:attrName>
                                        </p:attrNameLst>
                                      </p:cBhvr>
                                      <p:tavLst>
                                        <p:tav tm="0">
                                          <p:val>
                                            <p:fltVal val="0.5"/>
                                          </p:val>
                                        </p:tav>
                                        <p:tav tm="100000">
                                          <p:val>
                                            <p:strVal val="#ppt_x"/>
                                          </p:val>
                                        </p:tav>
                                      </p:tavLst>
                                    </p:anim>
                                    <p:anim calcmode="lin" valueType="num">
                                      <p:cBhvr>
                                        <p:cTn id="60" dur="2000" fill="hold"/>
                                        <p:tgtEl>
                                          <p:spTgt spid="40"/>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p:cTn id="63" dur="2000" fill="hold"/>
                                        <p:tgtEl>
                                          <p:spTgt spid="41"/>
                                        </p:tgtEl>
                                        <p:attrNameLst>
                                          <p:attrName>ppt_w</p:attrName>
                                        </p:attrNameLst>
                                      </p:cBhvr>
                                      <p:tavLst>
                                        <p:tav tm="0">
                                          <p:val>
                                            <p:fltVal val="0"/>
                                          </p:val>
                                        </p:tav>
                                        <p:tav tm="100000">
                                          <p:val>
                                            <p:strVal val="#ppt_w"/>
                                          </p:val>
                                        </p:tav>
                                      </p:tavLst>
                                    </p:anim>
                                    <p:anim calcmode="lin" valueType="num">
                                      <p:cBhvr>
                                        <p:cTn id="64" dur="2000" fill="hold"/>
                                        <p:tgtEl>
                                          <p:spTgt spid="41"/>
                                        </p:tgtEl>
                                        <p:attrNameLst>
                                          <p:attrName>ppt_h</p:attrName>
                                        </p:attrNameLst>
                                      </p:cBhvr>
                                      <p:tavLst>
                                        <p:tav tm="0">
                                          <p:val>
                                            <p:fltVal val="0"/>
                                          </p:val>
                                        </p:tav>
                                        <p:tav tm="100000">
                                          <p:val>
                                            <p:strVal val="#ppt_h"/>
                                          </p:val>
                                        </p:tav>
                                      </p:tavLst>
                                    </p:anim>
                                    <p:anim calcmode="lin" valueType="num">
                                      <p:cBhvr>
                                        <p:cTn id="65" dur="2000" fill="hold"/>
                                        <p:tgtEl>
                                          <p:spTgt spid="41"/>
                                        </p:tgtEl>
                                        <p:attrNameLst>
                                          <p:attrName>ppt_x</p:attrName>
                                        </p:attrNameLst>
                                      </p:cBhvr>
                                      <p:tavLst>
                                        <p:tav tm="0">
                                          <p:val>
                                            <p:fltVal val="0.5"/>
                                          </p:val>
                                        </p:tav>
                                        <p:tav tm="100000">
                                          <p:val>
                                            <p:strVal val="#ppt_x"/>
                                          </p:val>
                                        </p:tav>
                                      </p:tavLst>
                                    </p:anim>
                                    <p:anim calcmode="lin" valueType="num">
                                      <p:cBhvr>
                                        <p:cTn id="66" dur="2000" fill="hold"/>
                                        <p:tgtEl>
                                          <p:spTgt spid="41"/>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2000" fill="hold"/>
                                        <p:tgtEl>
                                          <p:spTgt spid="42"/>
                                        </p:tgtEl>
                                        <p:attrNameLst>
                                          <p:attrName>ppt_w</p:attrName>
                                        </p:attrNameLst>
                                      </p:cBhvr>
                                      <p:tavLst>
                                        <p:tav tm="0">
                                          <p:val>
                                            <p:fltVal val="0"/>
                                          </p:val>
                                        </p:tav>
                                        <p:tav tm="100000">
                                          <p:val>
                                            <p:strVal val="#ppt_w"/>
                                          </p:val>
                                        </p:tav>
                                      </p:tavLst>
                                    </p:anim>
                                    <p:anim calcmode="lin" valueType="num">
                                      <p:cBhvr>
                                        <p:cTn id="70" dur="2000" fill="hold"/>
                                        <p:tgtEl>
                                          <p:spTgt spid="42"/>
                                        </p:tgtEl>
                                        <p:attrNameLst>
                                          <p:attrName>ppt_h</p:attrName>
                                        </p:attrNameLst>
                                      </p:cBhvr>
                                      <p:tavLst>
                                        <p:tav tm="0">
                                          <p:val>
                                            <p:fltVal val="0"/>
                                          </p:val>
                                        </p:tav>
                                        <p:tav tm="100000">
                                          <p:val>
                                            <p:strVal val="#ppt_h"/>
                                          </p:val>
                                        </p:tav>
                                      </p:tavLst>
                                    </p:anim>
                                    <p:anim calcmode="lin" valueType="num">
                                      <p:cBhvr>
                                        <p:cTn id="71" dur="2000" fill="hold"/>
                                        <p:tgtEl>
                                          <p:spTgt spid="42"/>
                                        </p:tgtEl>
                                        <p:attrNameLst>
                                          <p:attrName>ppt_x</p:attrName>
                                        </p:attrNameLst>
                                      </p:cBhvr>
                                      <p:tavLst>
                                        <p:tav tm="0">
                                          <p:val>
                                            <p:fltVal val="0.5"/>
                                          </p:val>
                                        </p:tav>
                                        <p:tav tm="100000">
                                          <p:val>
                                            <p:strVal val="#ppt_x"/>
                                          </p:val>
                                        </p:tav>
                                      </p:tavLst>
                                    </p:anim>
                                    <p:anim calcmode="lin" valueType="num">
                                      <p:cBhvr>
                                        <p:cTn id="72" dur="2000" fill="hold"/>
                                        <p:tgtEl>
                                          <p:spTgt spid="42"/>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p:cTn id="75" dur="2000" fill="hold"/>
                                        <p:tgtEl>
                                          <p:spTgt spid="43"/>
                                        </p:tgtEl>
                                        <p:attrNameLst>
                                          <p:attrName>ppt_w</p:attrName>
                                        </p:attrNameLst>
                                      </p:cBhvr>
                                      <p:tavLst>
                                        <p:tav tm="0">
                                          <p:val>
                                            <p:fltVal val="0"/>
                                          </p:val>
                                        </p:tav>
                                        <p:tav tm="100000">
                                          <p:val>
                                            <p:strVal val="#ppt_w"/>
                                          </p:val>
                                        </p:tav>
                                      </p:tavLst>
                                    </p:anim>
                                    <p:anim calcmode="lin" valueType="num">
                                      <p:cBhvr>
                                        <p:cTn id="76" dur="2000" fill="hold"/>
                                        <p:tgtEl>
                                          <p:spTgt spid="43"/>
                                        </p:tgtEl>
                                        <p:attrNameLst>
                                          <p:attrName>ppt_h</p:attrName>
                                        </p:attrNameLst>
                                      </p:cBhvr>
                                      <p:tavLst>
                                        <p:tav tm="0">
                                          <p:val>
                                            <p:fltVal val="0"/>
                                          </p:val>
                                        </p:tav>
                                        <p:tav tm="100000">
                                          <p:val>
                                            <p:strVal val="#ppt_h"/>
                                          </p:val>
                                        </p:tav>
                                      </p:tavLst>
                                    </p:anim>
                                    <p:anim calcmode="lin" valueType="num">
                                      <p:cBhvr>
                                        <p:cTn id="77" dur="2000" fill="hold"/>
                                        <p:tgtEl>
                                          <p:spTgt spid="43"/>
                                        </p:tgtEl>
                                        <p:attrNameLst>
                                          <p:attrName>ppt_x</p:attrName>
                                        </p:attrNameLst>
                                      </p:cBhvr>
                                      <p:tavLst>
                                        <p:tav tm="0">
                                          <p:val>
                                            <p:fltVal val="0.5"/>
                                          </p:val>
                                        </p:tav>
                                        <p:tav tm="100000">
                                          <p:val>
                                            <p:strVal val="#ppt_x"/>
                                          </p:val>
                                        </p:tav>
                                      </p:tavLst>
                                    </p:anim>
                                    <p:anim calcmode="lin" valueType="num">
                                      <p:cBhvr>
                                        <p:cTn id="78" dur="2000" fill="hold"/>
                                        <p:tgtEl>
                                          <p:spTgt spid="43"/>
                                        </p:tgtEl>
                                        <p:attrNameLst>
                                          <p:attrName>ppt_y</p:attrName>
                                        </p:attrNameLst>
                                      </p:cBhvr>
                                      <p:tavLst>
                                        <p:tav tm="0">
                                          <p:val>
                                            <p:fltVal val="0.5"/>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3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3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3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3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3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3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4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1"/>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42"/>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43"/>
                                        </p:tgtEl>
                                        <p:attrNameLst>
                                          <p:attrName>r</p:attrName>
                                        </p:attrNameLst>
                                      </p:cBhvr>
                                    </p:animRot>
                                  </p:childTnLst>
                                </p:cTn>
                              </p:par>
                              <p:par>
                                <p:cTn id="103" presetID="23" presetClass="entr" presetSubtype="32"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p:cTn id="105" dur="2000" fill="hold"/>
                                        <p:tgtEl>
                                          <p:spTgt spid="4"/>
                                        </p:tgtEl>
                                        <p:attrNameLst>
                                          <p:attrName>ppt_w</p:attrName>
                                        </p:attrNameLst>
                                      </p:cBhvr>
                                      <p:tavLst>
                                        <p:tav tm="0">
                                          <p:val>
                                            <p:strVal val="4*#ppt_w"/>
                                          </p:val>
                                        </p:tav>
                                        <p:tav tm="100000">
                                          <p:val>
                                            <p:strVal val="#ppt_w"/>
                                          </p:val>
                                        </p:tav>
                                      </p:tavLst>
                                    </p:anim>
                                    <p:anim calcmode="lin" valueType="num">
                                      <p:cBhvr>
                                        <p:cTn id="106" dur="2000" fill="hold"/>
                                        <p:tgtEl>
                                          <p:spTgt spid="4"/>
                                        </p:tgtEl>
                                        <p:attrNameLst>
                                          <p:attrName>ppt_h</p:attrName>
                                        </p:attrNameLst>
                                      </p:cBhvr>
                                      <p:tavLst>
                                        <p:tav tm="0">
                                          <p:val>
                                            <p:strVal val="4*#ppt_h"/>
                                          </p:val>
                                        </p:tav>
                                        <p:tav tm="100000">
                                          <p:val>
                                            <p:strVal val="#ppt_h"/>
                                          </p:val>
                                        </p:tav>
                                      </p:tavLst>
                                    </p:anim>
                                  </p:childTnLst>
                                </p:cTn>
                              </p:par>
                              <p:par>
                                <p:cTn id="107" presetID="23" presetClass="entr" presetSubtype="32"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p:cTn id="109" dur="2000" fill="hold"/>
                                        <p:tgtEl>
                                          <p:spTgt spid="5"/>
                                        </p:tgtEl>
                                        <p:attrNameLst>
                                          <p:attrName>ppt_w</p:attrName>
                                        </p:attrNameLst>
                                      </p:cBhvr>
                                      <p:tavLst>
                                        <p:tav tm="0">
                                          <p:val>
                                            <p:strVal val="4*#ppt_w"/>
                                          </p:val>
                                        </p:tav>
                                        <p:tav tm="100000">
                                          <p:val>
                                            <p:strVal val="#ppt_w"/>
                                          </p:val>
                                        </p:tav>
                                      </p:tavLst>
                                    </p:anim>
                                    <p:anim calcmode="lin" valueType="num">
                                      <p:cBhvr>
                                        <p:cTn id="110" dur="2000" fill="hold"/>
                                        <p:tgtEl>
                                          <p:spTgt spid="5"/>
                                        </p:tgtEl>
                                        <p:attrNameLst>
                                          <p:attrName>ppt_h</p:attrName>
                                        </p:attrNameLst>
                                      </p:cBhvr>
                                      <p:tavLst>
                                        <p:tav tm="0">
                                          <p:val>
                                            <p:strVal val="4*#ppt_h"/>
                                          </p:val>
                                        </p:tav>
                                        <p:tav tm="100000">
                                          <p:val>
                                            <p:strVal val="#ppt_h"/>
                                          </p:val>
                                        </p:tav>
                                      </p:tavLst>
                                    </p:anim>
                                  </p:childTnLst>
                                </p:cTn>
                              </p:par>
                              <p:par>
                                <p:cTn id="111" presetID="23" presetClass="entr" presetSubtype="32" fill="hold" nodeType="withEffect">
                                  <p:stCondLst>
                                    <p:cond delay="0"/>
                                  </p:stCondLst>
                                  <p:childTnLst>
                                    <p:set>
                                      <p:cBhvr>
                                        <p:cTn id="112" dur="1" fill="hold">
                                          <p:stCondLst>
                                            <p:cond delay="0"/>
                                          </p:stCondLst>
                                        </p:cTn>
                                        <p:tgtEl>
                                          <p:spTgt spid="6"/>
                                        </p:tgtEl>
                                        <p:attrNameLst>
                                          <p:attrName>style.visibility</p:attrName>
                                        </p:attrNameLst>
                                      </p:cBhvr>
                                      <p:to>
                                        <p:strVal val="visible"/>
                                      </p:to>
                                    </p:set>
                                    <p:anim calcmode="lin" valueType="num">
                                      <p:cBhvr>
                                        <p:cTn id="113" dur="2000" fill="hold"/>
                                        <p:tgtEl>
                                          <p:spTgt spid="6"/>
                                        </p:tgtEl>
                                        <p:attrNameLst>
                                          <p:attrName>ppt_w</p:attrName>
                                        </p:attrNameLst>
                                      </p:cBhvr>
                                      <p:tavLst>
                                        <p:tav tm="0">
                                          <p:val>
                                            <p:strVal val="4*#ppt_w"/>
                                          </p:val>
                                        </p:tav>
                                        <p:tav tm="100000">
                                          <p:val>
                                            <p:strVal val="#ppt_w"/>
                                          </p:val>
                                        </p:tav>
                                      </p:tavLst>
                                    </p:anim>
                                    <p:anim calcmode="lin" valueType="num">
                                      <p:cBhvr>
                                        <p:cTn id="114" dur="2000" fill="hold"/>
                                        <p:tgtEl>
                                          <p:spTgt spid="6"/>
                                        </p:tgtEl>
                                        <p:attrNameLst>
                                          <p:attrName>ppt_h</p:attrName>
                                        </p:attrNameLst>
                                      </p:cBhvr>
                                      <p:tavLst>
                                        <p:tav tm="0">
                                          <p:val>
                                            <p:strVal val="4*#ppt_h"/>
                                          </p:val>
                                        </p:tav>
                                        <p:tav tm="100000">
                                          <p:val>
                                            <p:strVal val="#ppt_h"/>
                                          </p:val>
                                        </p:tav>
                                      </p:tavLst>
                                    </p:anim>
                                  </p:childTnLst>
                                </p:cTn>
                              </p:par>
                              <p:par>
                                <p:cTn id="115" presetID="23" presetClass="entr" presetSubtype="32" fill="hold"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p:cTn id="117" dur="2000" fill="hold"/>
                                        <p:tgtEl>
                                          <p:spTgt spid="7"/>
                                        </p:tgtEl>
                                        <p:attrNameLst>
                                          <p:attrName>ppt_w</p:attrName>
                                        </p:attrNameLst>
                                      </p:cBhvr>
                                      <p:tavLst>
                                        <p:tav tm="0">
                                          <p:val>
                                            <p:strVal val="4*#ppt_w"/>
                                          </p:val>
                                        </p:tav>
                                        <p:tav tm="100000">
                                          <p:val>
                                            <p:strVal val="#ppt_w"/>
                                          </p:val>
                                        </p:tav>
                                      </p:tavLst>
                                    </p:anim>
                                    <p:anim calcmode="lin" valueType="num">
                                      <p:cBhvr>
                                        <p:cTn id="118" dur="2000" fill="hold"/>
                                        <p:tgtEl>
                                          <p:spTgt spid="7"/>
                                        </p:tgtEl>
                                        <p:attrNameLst>
                                          <p:attrName>ppt_h</p:attrName>
                                        </p:attrNameLst>
                                      </p:cBhvr>
                                      <p:tavLst>
                                        <p:tav tm="0">
                                          <p:val>
                                            <p:strVal val="4*#ppt_h"/>
                                          </p:val>
                                        </p:tav>
                                        <p:tav tm="100000">
                                          <p:val>
                                            <p:strVal val="#ppt_h"/>
                                          </p:val>
                                        </p:tav>
                                      </p:tavLst>
                                    </p:anim>
                                  </p:childTnLst>
                                </p:cTn>
                              </p:par>
                              <p:par>
                                <p:cTn id="119" presetID="23" presetClass="entr" presetSubtype="32" fill="hold"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p:cTn id="121" dur="2000" fill="hold"/>
                                        <p:tgtEl>
                                          <p:spTgt spid="8"/>
                                        </p:tgtEl>
                                        <p:attrNameLst>
                                          <p:attrName>ppt_w</p:attrName>
                                        </p:attrNameLst>
                                      </p:cBhvr>
                                      <p:tavLst>
                                        <p:tav tm="0">
                                          <p:val>
                                            <p:strVal val="4*#ppt_w"/>
                                          </p:val>
                                        </p:tav>
                                        <p:tav tm="100000">
                                          <p:val>
                                            <p:strVal val="#ppt_w"/>
                                          </p:val>
                                        </p:tav>
                                      </p:tavLst>
                                    </p:anim>
                                    <p:anim calcmode="lin" valueType="num">
                                      <p:cBhvr>
                                        <p:cTn id="122" dur="2000" fill="hold"/>
                                        <p:tgtEl>
                                          <p:spTgt spid="8"/>
                                        </p:tgtEl>
                                        <p:attrNameLst>
                                          <p:attrName>ppt_h</p:attrName>
                                        </p:attrNameLst>
                                      </p:cBhvr>
                                      <p:tavLst>
                                        <p:tav tm="0">
                                          <p:val>
                                            <p:strVal val="4*#ppt_h"/>
                                          </p:val>
                                        </p:tav>
                                        <p:tav tm="100000">
                                          <p:val>
                                            <p:strVal val="#ppt_h"/>
                                          </p:val>
                                        </p:tav>
                                      </p:tavLst>
                                    </p:anim>
                                  </p:childTnLst>
                                </p:cTn>
                              </p:par>
                              <p:par>
                                <p:cTn id="123" presetID="23" presetClass="entr" presetSubtype="32" fill="hold"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p:cTn id="125" dur="2000" fill="hold"/>
                                        <p:tgtEl>
                                          <p:spTgt spid="9"/>
                                        </p:tgtEl>
                                        <p:attrNameLst>
                                          <p:attrName>ppt_w</p:attrName>
                                        </p:attrNameLst>
                                      </p:cBhvr>
                                      <p:tavLst>
                                        <p:tav tm="0">
                                          <p:val>
                                            <p:strVal val="4*#ppt_w"/>
                                          </p:val>
                                        </p:tav>
                                        <p:tav tm="100000">
                                          <p:val>
                                            <p:strVal val="#ppt_w"/>
                                          </p:val>
                                        </p:tav>
                                      </p:tavLst>
                                    </p:anim>
                                    <p:anim calcmode="lin" valueType="num">
                                      <p:cBhvr>
                                        <p:cTn id="126" dur="2000" fill="hold"/>
                                        <p:tgtEl>
                                          <p:spTgt spid="9"/>
                                        </p:tgtEl>
                                        <p:attrNameLst>
                                          <p:attrName>ppt_h</p:attrName>
                                        </p:attrNameLst>
                                      </p:cBhvr>
                                      <p:tavLst>
                                        <p:tav tm="0">
                                          <p:val>
                                            <p:strVal val="4*#ppt_h"/>
                                          </p:val>
                                        </p:tav>
                                        <p:tav tm="100000">
                                          <p:val>
                                            <p:strVal val="#ppt_h"/>
                                          </p:val>
                                        </p:tav>
                                      </p:tavLst>
                                    </p:anim>
                                  </p:childTnLst>
                                </p:cTn>
                              </p:par>
                              <p:par>
                                <p:cTn id="127" presetID="23" presetClass="entr" presetSubtype="32" fill="hold"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p:cTn id="129" dur="2000" fill="hold"/>
                                        <p:tgtEl>
                                          <p:spTgt spid="10"/>
                                        </p:tgtEl>
                                        <p:attrNameLst>
                                          <p:attrName>ppt_w</p:attrName>
                                        </p:attrNameLst>
                                      </p:cBhvr>
                                      <p:tavLst>
                                        <p:tav tm="0">
                                          <p:val>
                                            <p:strVal val="4*#ppt_w"/>
                                          </p:val>
                                        </p:tav>
                                        <p:tav tm="100000">
                                          <p:val>
                                            <p:strVal val="#ppt_w"/>
                                          </p:val>
                                        </p:tav>
                                      </p:tavLst>
                                    </p:anim>
                                    <p:anim calcmode="lin" valueType="num">
                                      <p:cBhvr>
                                        <p:cTn id="130" dur="2000" fill="hold"/>
                                        <p:tgtEl>
                                          <p:spTgt spid="10"/>
                                        </p:tgtEl>
                                        <p:attrNameLst>
                                          <p:attrName>ppt_h</p:attrName>
                                        </p:attrNameLst>
                                      </p:cBhvr>
                                      <p:tavLst>
                                        <p:tav tm="0">
                                          <p:val>
                                            <p:strVal val="4*#ppt_h"/>
                                          </p:val>
                                        </p:tav>
                                        <p:tav tm="100000">
                                          <p:val>
                                            <p:strVal val="#ppt_h"/>
                                          </p:val>
                                        </p:tav>
                                      </p:tavLst>
                                    </p:anim>
                                  </p:childTnLst>
                                </p:cTn>
                              </p:par>
                              <p:par>
                                <p:cTn id="131" presetID="23" presetClass="entr" presetSubtype="32" fill="hold"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2000" fill="hold"/>
                                        <p:tgtEl>
                                          <p:spTgt spid="11"/>
                                        </p:tgtEl>
                                        <p:attrNameLst>
                                          <p:attrName>ppt_w</p:attrName>
                                        </p:attrNameLst>
                                      </p:cBhvr>
                                      <p:tavLst>
                                        <p:tav tm="0">
                                          <p:val>
                                            <p:strVal val="4*#ppt_w"/>
                                          </p:val>
                                        </p:tav>
                                        <p:tav tm="100000">
                                          <p:val>
                                            <p:strVal val="#ppt_w"/>
                                          </p:val>
                                        </p:tav>
                                      </p:tavLst>
                                    </p:anim>
                                    <p:anim calcmode="lin" valueType="num">
                                      <p:cBhvr>
                                        <p:cTn id="134" dur="2000" fill="hold"/>
                                        <p:tgtEl>
                                          <p:spTgt spid="11"/>
                                        </p:tgtEl>
                                        <p:attrNameLst>
                                          <p:attrName>ppt_h</p:attrName>
                                        </p:attrNameLst>
                                      </p:cBhvr>
                                      <p:tavLst>
                                        <p:tav tm="0">
                                          <p:val>
                                            <p:strVal val="4*#ppt_h"/>
                                          </p:val>
                                        </p:tav>
                                        <p:tav tm="100000">
                                          <p:val>
                                            <p:strVal val="#ppt_h"/>
                                          </p:val>
                                        </p:tav>
                                      </p:tavLst>
                                    </p:anim>
                                  </p:childTnLst>
                                </p:cTn>
                              </p:par>
                              <p:par>
                                <p:cTn id="135" presetID="23" presetClass="entr" presetSubtype="32" fill="hold"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2000" fill="hold"/>
                                        <p:tgtEl>
                                          <p:spTgt spid="12"/>
                                        </p:tgtEl>
                                        <p:attrNameLst>
                                          <p:attrName>ppt_w</p:attrName>
                                        </p:attrNameLst>
                                      </p:cBhvr>
                                      <p:tavLst>
                                        <p:tav tm="0">
                                          <p:val>
                                            <p:strVal val="4*#ppt_w"/>
                                          </p:val>
                                        </p:tav>
                                        <p:tav tm="100000">
                                          <p:val>
                                            <p:strVal val="#ppt_w"/>
                                          </p:val>
                                        </p:tav>
                                      </p:tavLst>
                                    </p:anim>
                                    <p:anim calcmode="lin" valueType="num">
                                      <p:cBhvr>
                                        <p:cTn id="138" dur="2000" fill="hold"/>
                                        <p:tgtEl>
                                          <p:spTgt spid="12"/>
                                        </p:tgtEl>
                                        <p:attrNameLst>
                                          <p:attrName>ppt_h</p:attrName>
                                        </p:attrNameLst>
                                      </p:cBhvr>
                                      <p:tavLst>
                                        <p:tav tm="0">
                                          <p:val>
                                            <p:strVal val="4*#ppt_h"/>
                                          </p:val>
                                        </p:tav>
                                        <p:tav tm="100000">
                                          <p:val>
                                            <p:strVal val="#ppt_h"/>
                                          </p:val>
                                        </p:tav>
                                      </p:tavLst>
                                    </p:anim>
                                  </p:childTnLst>
                                </p:cTn>
                              </p:par>
                              <p:par>
                                <p:cTn id="139" presetID="23" presetClass="entr" presetSubtype="32" fill="hold"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2000" fill="hold"/>
                                        <p:tgtEl>
                                          <p:spTgt spid="13"/>
                                        </p:tgtEl>
                                        <p:attrNameLst>
                                          <p:attrName>ppt_w</p:attrName>
                                        </p:attrNameLst>
                                      </p:cBhvr>
                                      <p:tavLst>
                                        <p:tav tm="0">
                                          <p:val>
                                            <p:strVal val="4*#ppt_w"/>
                                          </p:val>
                                        </p:tav>
                                        <p:tav tm="100000">
                                          <p:val>
                                            <p:strVal val="#ppt_w"/>
                                          </p:val>
                                        </p:tav>
                                      </p:tavLst>
                                    </p:anim>
                                    <p:anim calcmode="lin" valueType="num">
                                      <p:cBhvr>
                                        <p:cTn id="142" dur="2000" fill="hold"/>
                                        <p:tgtEl>
                                          <p:spTgt spid="13"/>
                                        </p:tgtEl>
                                        <p:attrNameLst>
                                          <p:attrName>ppt_h</p:attrName>
                                        </p:attrNameLst>
                                      </p:cBhvr>
                                      <p:tavLst>
                                        <p:tav tm="0">
                                          <p:val>
                                            <p:strVal val="4*#ppt_h"/>
                                          </p:val>
                                        </p:tav>
                                        <p:tav tm="100000">
                                          <p:val>
                                            <p:strVal val="#ppt_h"/>
                                          </p:val>
                                        </p:tav>
                                      </p:tavLst>
                                    </p:anim>
                                  </p:childTnLst>
                                </p:cTn>
                              </p:par>
                              <p:par>
                                <p:cTn id="143" presetID="23" presetClass="entr" presetSubtype="32" fill="hold"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p:val>
                                            <p:strVal val="4*#ppt_w"/>
                                          </p:val>
                                        </p:tav>
                                        <p:tav tm="100000">
                                          <p:val>
                                            <p:strVal val="#ppt_w"/>
                                          </p:val>
                                        </p:tav>
                                      </p:tavLst>
                                    </p:anim>
                                    <p:anim calcmode="lin" valueType="num">
                                      <p:cBhvr>
                                        <p:cTn id="146" dur="2000" fill="hold"/>
                                        <p:tgtEl>
                                          <p:spTgt spid="14"/>
                                        </p:tgtEl>
                                        <p:attrNameLst>
                                          <p:attrName>ppt_h</p:attrName>
                                        </p:attrNameLst>
                                      </p:cBhvr>
                                      <p:tavLst>
                                        <p:tav tm="0">
                                          <p:val>
                                            <p:strVal val="4*#ppt_h"/>
                                          </p:val>
                                        </p:tav>
                                        <p:tav tm="100000">
                                          <p:val>
                                            <p:strVal val="#ppt_h"/>
                                          </p:val>
                                        </p:tav>
                                      </p:tavLst>
                                    </p:anim>
                                  </p:childTnLst>
                                </p:cTn>
                              </p:par>
                              <p:par>
                                <p:cTn id="147" presetID="23" presetClass="entr" presetSubtype="32" fill="hold"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2000" fill="hold"/>
                                        <p:tgtEl>
                                          <p:spTgt spid="15"/>
                                        </p:tgtEl>
                                        <p:attrNameLst>
                                          <p:attrName>ppt_w</p:attrName>
                                        </p:attrNameLst>
                                      </p:cBhvr>
                                      <p:tavLst>
                                        <p:tav tm="0">
                                          <p:val>
                                            <p:strVal val="4*#ppt_w"/>
                                          </p:val>
                                        </p:tav>
                                        <p:tav tm="100000">
                                          <p:val>
                                            <p:strVal val="#ppt_w"/>
                                          </p:val>
                                        </p:tav>
                                      </p:tavLst>
                                    </p:anim>
                                    <p:anim calcmode="lin" valueType="num">
                                      <p:cBhvr>
                                        <p:cTn id="150" dur="2000" fill="hold"/>
                                        <p:tgtEl>
                                          <p:spTgt spid="15"/>
                                        </p:tgtEl>
                                        <p:attrNameLst>
                                          <p:attrName>ppt_h</p:attrName>
                                        </p:attrNameLst>
                                      </p:cBhvr>
                                      <p:tavLst>
                                        <p:tav tm="0">
                                          <p:val>
                                            <p:strVal val="4*#ppt_h"/>
                                          </p:val>
                                        </p:tav>
                                        <p:tav tm="100000">
                                          <p:val>
                                            <p:strVal val="#ppt_h"/>
                                          </p:val>
                                        </p:tav>
                                      </p:tavLst>
                                    </p:anim>
                                  </p:childTnLst>
                                </p:cTn>
                              </p:par>
                              <p:par>
                                <p:cTn id="151" presetID="23" presetClass="entr" presetSubtype="32" fill="hold"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p:cTn id="153" dur="2000" fill="hold"/>
                                        <p:tgtEl>
                                          <p:spTgt spid="16"/>
                                        </p:tgtEl>
                                        <p:attrNameLst>
                                          <p:attrName>ppt_w</p:attrName>
                                        </p:attrNameLst>
                                      </p:cBhvr>
                                      <p:tavLst>
                                        <p:tav tm="0">
                                          <p:val>
                                            <p:strVal val="4*#ppt_w"/>
                                          </p:val>
                                        </p:tav>
                                        <p:tav tm="100000">
                                          <p:val>
                                            <p:strVal val="#ppt_w"/>
                                          </p:val>
                                        </p:tav>
                                      </p:tavLst>
                                    </p:anim>
                                    <p:anim calcmode="lin" valueType="num">
                                      <p:cBhvr>
                                        <p:cTn id="154" dur="2000" fill="hold"/>
                                        <p:tgtEl>
                                          <p:spTgt spid="16"/>
                                        </p:tgtEl>
                                        <p:attrNameLst>
                                          <p:attrName>ppt_h</p:attrName>
                                        </p:attrNameLst>
                                      </p:cBhvr>
                                      <p:tavLst>
                                        <p:tav tm="0">
                                          <p:val>
                                            <p:strVal val="4*#ppt_h"/>
                                          </p:val>
                                        </p:tav>
                                        <p:tav tm="100000">
                                          <p:val>
                                            <p:strVal val="#ppt_h"/>
                                          </p:val>
                                        </p:tav>
                                      </p:tavLst>
                                    </p:anim>
                                  </p:childTnLst>
                                </p:cTn>
                              </p:par>
                              <p:par>
                                <p:cTn id="155" presetID="23" presetClass="entr" presetSubtype="32"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p:cTn id="157" dur="2000" fill="hold"/>
                                        <p:tgtEl>
                                          <p:spTgt spid="17"/>
                                        </p:tgtEl>
                                        <p:attrNameLst>
                                          <p:attrName>ppt_w</p:attrName>
                                        </p:attrNameLst>
                                      </p:cBhvr>
                                      <p:tavLst>
                                        <p:tav tm="0">
                                          <p:val>
                                            <p:strVal val="4*#ppt_w"/>
                                          </p:val>
                                        </p:tav>
                                        <p:tav tm="100000">
                                          <p:val>
                                            <p:strVal val="#ppt_w"/>
                                          </p:val>
                                        </p:tav>
                                      </p:tavLst>
                                    </p:anim>
                                    <p:anim calcmode="lin" valueType="num">
                                      <p:cBhvr>
                                        <p:cTn id="158" dur="2000" fill="hold"/>
                                        <p:tgtEl>
                                          <p:spTgt spid="17"/>
                                        </p:tgtEl>
                                        <p:attrNameLst>
                                          <p:attrName>ppt_h</p:attrName>
                                        </p:attrNameLst>
                                      </p:cBhvr>
                                      <p:tavLst>
                                        <p:tav tm="0">
                                          <p:val>
                                            <p:strVal val="4*#ppt_h"/>
                                          </p:val>
                                        </p:tav>
                                        <p:tav tm="100000">
                                          <p:val>
                                            <p:strVal val="#ppt_h"/>
                                          </p:val>
                                        </p:tav>
                                      </p:tavLst>
                                    </p:anim>
                                  </p:childTnLst>
                                </p:cTn>
                              </p:par>
                              <p:par>
                                <p:cTn id="159" presetID="23" presetClass="entr" presetSubtype="32" fill="hold"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p:cTn id="161" dur="2000" fill="hold"/>
                                        <p:tgtEl>
                                          <p:spTgt spid="18"/>
                                        </p:tgtEl>
                                        <p:attrNameLst>
                                          <p:attrName>ppt_w</p:attrName>
                                        </p:attrNameLst>
                                      </p:cBhvr>
                                      <p:tavLst>
                                        <p:tav tm="0">
                                          <p:val>
                                            <p:strVal val="4*#ppt_w"/>
                                          </p:val>
                                        </p:tav>
                                        <p:tav tm="100000">
                                          <p:val>
                                            <p:strVal val="#ppt_w"/>
                                          </p:val>
                                        </p:tav>
                                      </p:tavLst>
                                    </p:anim>
                                    <p:anim calcmode="lin" valueType="num">
                                      <p:cBhvr>
                                        <p:cTn id="162" dur="2000" fill="hold"/>
                                        <p:tgtEl>
                                          <p:spTgt spid="18"/>
                                        </p:tgtEl>
                                        <p:attrNameLst>
                                          <p:attrName>ppt_h</p:attrName>
                                        </p:attrNameLst>
                                      </p:cBhvr>
                                      <p:tavLst>
                                        <p:tav tm="0">
                                          <p:val>
                                            <p:strVal val="4*#ppt_h"/>
                                          </p:val>
                                        </p:tav>
                                        <p:tav tm="100000">
                                          <p:val>
                                            <p:strVal val="#ppt_h"/>
                                          </p:val>
                                        </p:tav>
                                      </p:tavLst>
                                    </p:anim>
                                  </p:childTnLst>
                                </p:cTn>
                              </p:par>
                              <p:par>
                                <p:cTn id="163" presetID="23" presetClass="entr" presetSubtype="32" fill="hold"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p:cTn id="165" dur="2000" fill="hold"/>
                                        <p:tgtEl>
                                          <p:spTgt spid="19"/>
                                        </p:tgtEl>
                                        <p:attrNameLst>
                                          <p:attrName>ppt_w</p:attrName>
                                        </p:attrNameLst>
                                      </p:cBhvr>
                                      <p:tavLst>
                                        <p:tav tm="0">
                                          <p:val>
                                            <p:strVal val="4*#ppt_w"/>
                                          </p:val>
                                        </p:tav>
                                        <p:tav tm="100000">
                                          <p:val>
                                            <p:strVal val="#ppt_w"/>
                                          </p:val>
                                        </p:tav>
                                      </p:tavLst>
                                    </p:anim>
                                    <p:anim calcmode="lin" valueType="num">
                                      <p:cBhvr>
                                        <p:cTn id="166" dur="2000" fill="hold"/>
                                        <p:tgtEl>
                                          <p:spTgt spid="19"/>
                                        </p:tgtEl>
                                        <p:attrNameLst>
                                          <p:attrName>ppt_h</p:attrName>
                                        </p:attrNameLst>
                                      </p:cBhvr>
                                      <p:tavLst>
                                        <p:tav tm="0">
                                          <p:val>
                                            <p:strVal val="4*#ppt_h"/>
                                          </p:val>
                                        </p:tav>
                                        <p:tav tm="100000">
                                          <p:val>
                                            <p:strVal val="#ppt_h"/>
                                          </p:val>
                                        </p:tav>
                                      </p:tavLst>
                                    </p:anim>
                                  </p:childTnLst>
                                </p:cTn>
                              </p:par>
                              <p:par>
                                <p:cTn id="167" presetID="23" presetClass="entr" presetSubtype="32" fill="hold"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2000" fill="hold"/>
                                        <p:tgtEl>
                                          <p:spTgt spid="20"/>
                                        </p:tgtEl>
                                        <p:attrNameLst>
                                          <p:attrName>ppt_w</p:attrName>
                                        </p:attrNameLst>
                                      </p:cBhvr>
                                      <p:tavLst>
                                        <p:tav tm="0">
                                          <p:val>
                                            <p:strVal val="4*#ppt_w"/>
                                          </p:val>
                                        </p:tav>
                                        <p:tav tm="100000">
                                          <p:val>
                                            <p:strVal val="#ppt_w"/>
                                          </p:val>
                                        </p:tav>
                                      </p:tavLst>
                                    </p:anim>
                                    <p:anim calcmode="lin" valueType="num">
                                      <p:cBhvr>
                                        <p:cTn id="170" dur="2000" fill="hold"/>
                                        <p:tgtEl>
                                          <p:spTgt spid="20"/>
                                        </p:tgtEl>
                                        <p:attrNameLst>
                                          <p:attrName>ppt_h</p:attrName>
                                        </p:attrNameLst>
                                      </p:cBhvr>
                                      <p:tavLst>
                                        <p:tav tm="0">
                                          <p:val>
                                            <p:strVal val="4*#ppt_h"/>
                                          </p:val>
                                        </p:tav>
                                        <p:tav tm="100000">
                                          <p:val>
                                            <p:strVal val="#ppt_h"/>
                                          </p:val>
                                        </p:tav>
                                      </p:tavLst>
                                    </p:anim>
                                  </p:childTnLst>
                                </p:cTn>
                              </p:par>
                              <p:par>
                                <p:cTn id="171" presetID="23" presetClass="entr" presetSubtype="32" fill="hold"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p:cTn id="173" dur="2000" fill="hold"/>
                                        <p:tgtEl>
                                          <p:spTgt spid="21"/>
                                        </p:tgtEl>
                                        <p:attrNameLst>
                                          <p:attrName>ppt_w</p:attrName>
                                        </p:attrNameLst>
                                      </p:cBhvr>
                                      <p:tavLst>
                                        <p:tav tm="0">
                                          <p:val>
                                            <p:strVal val="4*#ppt_w"/>
                                          </p:val>
                                        </p:tav>
                                        <p:tav tm="100000">
                                          <p:val>
                                            <p:strVal val="#ppt_w"/>
                                          </p:val>
                                        </p:tav>
                                      </p:tavLst>
                                    </p:anim>
                                    <p:anim calcmode="lin" valueType="num">
                                      <p:cBhvr>
                                        <p:cTn id="174" dur="2000" fill="hold"/>
                                        <p:tgtEl>
                                          <p:spTgt spid="21"/>
                                        </p:tgtEl>
                                        <p:attrNameLst>
                                          <p:attrName>ppt_h</p:attrName>
                                        </p:attrNameLst>
                                      </p:cBhvr>
                                      <p:tavLst>
                                        <p:tav tm="0">
                                          <p:val>
                                            <p:strVal val="4*#ppt_h"/>
                                          </p:val>
                                        </p:tav>
                                        <p:tav tm="100000">
                                          <p:val>
                                            <p:strVal val="#ppt_h"/>
                                          </p:val>
                                        </p:tav>
                                      </p:tavLst>
                                    </p:anim>
                                  </p:childTnLst>
                                </p:cTn>
                              </p:par>
                              <p:par>
                                <p:cTn id="175" presetID="23" presetClass="entr" presetSubtype="32" fill="hold" nodeType="withEffect">
                                  <p:stCondLst>
                                    <p:cond delay="0"/>
                                  </p:stCondLst>
                                  <p:childTnLst>
                                    <p:set>
                                      <p:cBhvr>
                                        <p:cTn id="176" dur="1" fill="hold">
                                          <p:stCondLst>
                                            <p:cond delay="0"/>
                                          </p:stCondLst>
                                        </p:cTn>
                                        <p:tgtEl>
                                          <p:spTgt spid="22"/>
                                        </p:tgtEl>
                                        <p:attrNameLst>
                                          <p:attrName>style.visibility</p:attrName>
                                        </p:attrNameLst>
                                      </p:cBhvr>
                                      <p:to>
                                        <p:strVal val="visible"/>
                                      </p:to>
                                    </p:set>
                                    <p:anim calcmode="lin" valueType="num">
                                      <p:cBhvr>
                                        <p:cTn id="177" dur="2000" fill="hold"/>
                                        <p:tgtEl>
                                          <p:spTgt spid="22"/>
                                        </p:tgtEl>
                                        <p:attrNameLst>
                                          <p:attrName>ppt_w</p:attrName>
                                        </p:attrNameLst>
                                      </p:cBhvr>
                                      <p:tavLst>
                                        <p:tav tm="0">
                                          <p:val>
                                            <p:strVal val="4*#ppt_w"/>
                                          </p:val>
                                        </p:tav>
                                        <p:tav tm="100000">
                                          <p:val>
                                            <p:strVal val="#ppt_w"/>
                                          </p:val>
                                        </p:tav>
                                      </p:tavLst>
                                    </p:anim>
                                    <p:anim calcmode="lin" valueType="num">
                                      <p:cBhvr>
                                        <p:cTn id="178" dur="2000" fill="hold"/>
                                        <p:tgtEl>
                                          <p:spTgt spid="22"/>
                                        </p:tgtEl>
                                        <p:attrNameLst>
                                          <p:attrName>ppt_h</p:attrName>
                                        </p:attrNameLst>
                                      </p:cBhvr>
                                      <p:tavLst>
                                        <p:tav tm="0">
                                          <p:val>
                                            <p:strVal val="4*#ppt_h"/>
                                          </p:val>
                                        </p:tav>
                                        <p:tav tm="100000">
                                          <p:val>
                                            <p:strVal val="#ppt_h"/>
                                          </p:val>
                                        </p:tav>
                                      </p:tavLst>
                                    </p:anim>
                                  </p:childTnLst>
                                </p:cTn>
                              </p:par>
                              <p:par>
                                <p:cTn id="179" presetID="23" presetClass="entr" presetSubtype="32" fill="hold"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p:cTn id="181" dur="2000" fill="hold"/>
                                        <p:tgtEl>
                                          <p:spTgt spid="23"/>
                                        </p:tgtEl>
                                        <p:attrNameLst>
                                          <p:attrName>ppt_w</p:attrName>
                                        </p:attrNameLst>
                                      </p:cBhvr>
                                      <p:tavLst>
                                        <p:tav tm="0">
                                          <p:val>
                                            <p:strVal val="4*#ppt_w"/>
                                          </p:val>
                                        </p:tav>
                                        <p:tav tm="100000">
                                          <p:val>
                                            <p:strVal val="#ppt_w"/>
                                          </p:val>
                                        </p:tav>
                                      </p:tavLst>
                                    </p:anim>
                                    <p:anim calcmode="lin" valueType="num">
                                      <p:cBhvr>
                                        <p:cTn id="182" dur="2000" fill="hold"/>
                                        <p:tgtEl>
                                          <p:spTgt spid="23"/>
                                        </p:tgtEl>
                                        <p:attrNameLst>
                                          <p:attrName>ppt_h</p:attrName>
                                        </p:attrNameLst>
                                      </p:cBhvr>
                                      <p:tavLst>
                                        <p:tav tm="0">
                                          <p:val>
                                            <p:strVal val="4*#ppt_h"/>
                                          </p:val>
                                        </p:tav>
                                        <p:tav tm="100000">
                                          <p:val>
                                            <p:strVal val="#ppt_h"/>
                                          </p:val>
                                        </p:tav>
                                      </p:tavLst>
                                    </p:anim>
                                  </p:childTnLst>
                                </p:cTn>
                              </p:par>
                              <p:par>
                                <p:cTn id="183" presetID="23" presetClass="entr" presetSubtype="32" fill="hold" nodeType="withEffect">
                                  <p:stCondLst>
                                    <p:cond delay="0"/>
                                  </p:stCondLst>
                                  <p:childTnLst>
                                    <p:set>
                                      <p:cBhvr>
                                        <p:cTn id="184" dur="1" fill="hold">
                                          <p:stCondLst>
                                            <p:cond delay="0"/>
                                          </p:stCondLst>
                                        </p:cTn>
                                        <p:tgtEl>
                                          <p:spTgt spid="24"/>
                                        </p:tgtEl>
                                        <p:attrNameLst>
                                          <p:attrName>style.visibility</p:attrName>
                                        </p:attrNameLst>
                                      </p:cBhvr>
                                      <p:to>
                                        <p:strVal val="visible"/>
                                      </p:to>
                                    </p:set>
                                    <p:anim calcmode="lin" valueType="num">
                                      <p:cBhvr>
                                        <p:cTn id="185" dur="2000" fill="hold"/>
                                        <p:tgtEl>
                                          <p:spTgt spid="24"/>
                                        </p:tgtEl>
                                        <p:attrNameLst>
                                          <p:attrName>ppt_w</p:attrName>
                                        </p:attrNameLst>
                                      </p:cBhvr>
                                      <p:tavLst>
                                        <p:tav tm="0">
                                          <p:val>
                                            <p:strVal val="4*#ppt_w"/>
                                          </p:val>
                                        </p:tav>
                                        <p:tav tm="100000">
                                          <p:val>
                                            <p:strVal val="#ppt_w"/>
                                          </p:val>
                                        </p:tav>
                                      </p:tavLst>
                                    </p:anim>
                                    <p:anim calcmode="lin" valueType="num">
                                      <p:cBhvr>
                                        <p:cTn id="186" dur="2000" fill="hold"/>
                                        <p:tgtEl>
                                          <p:spTgt spid="24"/>
                                        </p:tgtEl>
                                        <p:attrNameLst>
                                          <p:attrName>ppt_h</p:attrName>
                                        </p:attrNameLst>
                                      </p:cBhvr>
                                      <p:tavLst>
                                        <p:tav tm="0">
                                          <p:val>
                                            <p:strVal val="4*#ppt_h"/>
                                          </p:val>
                                        </p:tav>
                                        <p:tav tm="100000">
                                          <p:val>
                                            <p:strVal val="#ppt_h"/>
                                          </p:val>
                                        </p:tav>
                                      </p:tavLst>
                                    </p:anim>
                                  </p:childTnLst>
                                </p:cTn>
                              </p:par>
                              <p:par>
                                <p:cTn id="187" presetID="23" presetClass="entr" presetSubtype="32" fill="hold"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p:cTn id="189" dur="2000" fill="hold"/>
                                        <p:tgtEl>
                                          <p:spTgt spid="25"/>
                                        </p:tgtEl>
                                        <p:attrNameLst>
                                          <p:attrName>ppt_w</p:attrName>
                                        </p:attrNameLst>
                                      </p:cBhvr>
                                      <p:tavLst>
                                        <p:tav tm="0">
                                          <p:val>
                                            <p:strVal val="4*#ppt_w"/>
                                          </p:val>
                                        </p:tav>
                                        <p:tav tm="100000">
                                          <p:val>
                                            <p:strVal val="#ppt_w"/>
                                          </p:val>
                                        </p:tav>
                                      </p:tavLst>
                                    </p:anim>
                                    <p:anim calcmode="lin" valueType="num">
                                      <p:cBhvr>
                                        <p:cTn id="190" dur="2000" fill="hold"/>
                                        <p:tgtEl>
                                          <p:spTgt spid="25"/>
                                        </p:tgtEl>
                                        <p:attrNameLst>
                                          <p:attrName>ppt_h</p:attrName>
                                        </p:attrNameLst>
                                      </p:cBhvr>
                                      <p:tavLst>
                                        <p:tav tm="0">
                                          <p:val>
                                            <p:strVal val="4*#ppt_h"/>
                                          </p:val>
                                        </p:tav>
                                        <p:tav tm="100000">
                                          <p:val>
                                            <p:strVal val="#ppt_h"/>
                                          </p:val>
                                        </p:tav>
                                      </p:tavLst>
                                    </p:anim>
                                  </p:childTnLst>
                                </p:cTn>
                              </p:par>
                              <p:par>
                                <p:cTn id="191" presetID="23" presetClass="entr" presetSubtype="32" fill="hold"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p:cTn id="193" dur="2000" fill="hold"/>
                                        <p:tgtEl>
                                          <p:spTgt spid="26"/>
                                        </p:tgtEl>
                                        <p:attrNameLst>
                                          <p:attrName>ppt_w</p:attrName>
                                        </p:attrNameLst>
                                      </p:cBhvr>
                                      <p:tavLst>
                                        <p:tav tm="0">
                                          <p:val>
                                            <p:strVal val="4*#ppt_w"/>
                                          </p:val>
                                        </p:tav>
                                        <p:tav tm="100000">
                                          <p:val>
                                            <p:strVal val="#ppt_w"/>
                                          </p:val>
                                        </p:tav>
                                      </p:tavLst>
                                    </p:anim>
                                    <p:anim calcmode="lin" valueType="num">
                                      <p:cBhvr>
                                        <p:cTn id="194" dur="2000" fill="hold"/>
                                        <p:tgtEl>
                                          <p:spTgt spid="26"/>
                                        </p:tgtEl>
                                        <p:attrNameLst>
                                          <p:attrName>ppt_h</p:attrName>
                                        </p:attrNameLst>
                                      </p:cBhvr>
                                      <p:tavLst>
                                        <p:tav tm="0">
                                          <p:val>
                                            <p:strVal val="4*#ppt_h"/>
                                          </p:val>
                                        </p:tav>
                                        <p:tav tm="100000">
                                          <p:val>
                                            <p:strVal val="#ppt_h"/>
                                          </p:val>
                                        </p:tav>
                                      </p:tavLst>
                                    </p:anim>
                                  </p:childTnLst>
                                </p:cTn>
                              </p:par>
                              <p:par>
                                <p:cTn id="195" presetID="23" presetClass="entr" presetSubtype="32" fill="hold"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p:cTn id="197" dur="2000" fill="hold"/>
                                        <p:tgtEl>
                                          <p:spTgt spid="27"/>
                                        </p:tgtEl>
                                        <p:attrNameLst>
                                          <p:attrName>ppt_w</p:attrName>
                                        </p:attrNameLst>
                                      </p:cBhvr>
                                      <p:tavLst>
                                        <p:tav tm="0">
                                          <p:val>
                                            <p:strVal val="4*#ppt_w"/>
                                          </p:val>
                                        </p:tav>
                                        <p:tav tm="100000">
                                          <p:val>
                                            <p:strVal val="#ppt_w"/>
                                          </p:val>
                                        </p:tav>
                                      </p:tavLst>
                                    </p:anim>
                                    <p:anim calcmode="lin" valueType="num">
                                      <p:cBhvr>
                                        <p:cTn id="198" dur="2000" fill="hold"/>
                                        <p:tgtEl>
                                          <p:spTgt spid="27"/>
                                        </p:tgtEl>
                                        <p:attrNameLst>
                                          <p:attrName>ppt_h</p:attrName>
                                        </p:attrNameLst>
                                      </p:cBhvr>
                                      <p:tavLst>
                                        <p:tav tm="0">
                                          <p:val>
                                            <p:strVal val="4*#ppt_h"/>
                                          </p:val>
                                        </p:tav>
                                        <p:tav tm="100000">
                                          <p:val>
                                            <p:strVal val="#ppt_h"/>
                                          </p:val>
                                        </p:tav>
                                      </p:tavLst>
                                    </p:anim>
                                  </p:childTnLst>
                                </p:cTn>
                              </p:par>
                              <p:par>
                                <p:cTn id="199" presetID="23" presetClass="entr" presetSubtype="32" fill="hold" nodeType="withEffect">
                                  <p:stCondLst>
                                    <p:cond delay="0"/>
                                  </p:stCondLst>
                                  <p:childTnLst>
                                    <p:set>
                                      <p:cBhvr>
                                        <p:cTn id="200" dur="1" fill="hold">
                                          <p:stCondLst>
                                            <p:cond delay="0"/>
                                          </p:stCondLst>
                                        </p:cTn>
                                        <p:tgtEl>
                                          <p:spTgt spid="28"/>
                                        </p:tgtEl>
                                        <p:attrNameLst>
                                          <p:attrName>style.visibility</p:attrName>
                                        </p:attrNameLst>
                                      </p:cBhvr>
                                      <p:to>
                                        <p:strVal val="visible"/>
                                      </p:to>
                                    </p:set>
                                    <p:anim calcmode="lin" valueType="num">
                                      <p:cBhvr>
                                        <p:cTn id="201" dur="2000" fill="hold"/>
                                        <p:tgtEl>
                                          <p:spTgt spid="28"/>
                                        </p:tgtEl>
                                        <p:attrNameLst>
                                          <p:attrName>ppt_w</p:attrName>
                                        </p:attrNameLst>
                                      </p:cBhvr>
                                      <p:tavLst>
                                        <p:tav tm="0">
                                          <p:val>
                                            <p:strVal val="4*#ppt_w"/>
                                          </p:val>
                                        </p:tav>
                                        <p:tav tm="100000">
                                          <p:val>
                                            <p:strVal val="#ppt_w"/>
                                          </p:val>
                                        </p:tav>
                                      </p:tavLst>
                                    </p:anim>
                                    <p:anim calcmode="lin" valueType="num">
                                      <p:cBhvr>
                                        <p:cTn id="202" dur="2000" fill="hold"/>
                                        <p:tgtEl>
                                          <p:spTgt spid="28"/>
                                        </p:tgtEl>
                                        <p:attrNameLst>
                                          <p:attrName>ppt_h</p:attrName>
                                        </p:attrNameLst>
                                      </p:cBhvr>
                                      <p:tavLst>
                                        <p:tav tm="0">
                                          <p:val>
                                            <p:strVal val="4*#ppt_h"/>
                                          </p:val>
                                        </p:tav>
                                        <p:tav tm="100000">
                                          <p:val>
                                            <p:strVal val="#ppt_h"/>
                                          </p:val>
                                        </p:tav>
                                      </p:tavLst>
                                    </p:anim>
                                  </p:childTnLst>
                                </p:cTn>
                              </p:par>
                              <p:par>
                                <p:cTn id="203" presetID="23" presetClass="entr" presetSubtype="32" fill="hold" nodeType="withEffect">
                                  <p:stCondLst>
                                    <p:cond delay="0"/>
                                  </p:stCondLst>
                                  <p:childTnLst>
                                    <p:set>
                                      <p:cBhvr>
                                        <p:cTn id="204" dur="1" fill="hold">
                                          <p:stCondLst>
                                            <p:cond delay="0"/>
                                          </p:stCondLst>
                                        </p:cTn>
                                        <p:tgtEl>
                                          <p:spTgt spid="29"/>
                                        </p:tgtEl>
                                        <p:attrNameLst>
                                          <p:attrName>style.visibility</p:attrName>
                                        </p:attrNameLst>
                                      </p:cBhvr>
                                      <p:to>
                                        <p:strVal val="visible"/>
                                      </p:to>
                                    </p:set>
                                    <p:anim calcmode="lin" valueType="num">
                                      <p:cBhvr>
                                        <p:cTn id="205" dur="2000" fill="hold"/>
                                        <p:tgtEl>
                                          <p:spTgt spid="29"/>
                                        </p:tgtEl>
                                        <p:attrNameLst>
                                          <p:attrName>ppt_w</p:attrName>
                                        </p:attrNameLst>
                                      </p:cBhvr>
                                      <p:tavLst>
                                        <p:tav tm="0">
                                          <p:val>
                                            <p:strVal val="4*#ppt_w"/>
                                          </p:val>
                                        </p:tav>
                                        <p:tav tm="100000">
                                          <p:val>
                                            <p:strVal val="#ppt_w"/>
                                          </p:val>
                                        </p:tav>
                                      </p:tavLst>
                                    </p:anim>
                                    <p:anim calcmode="lin" valueType="num">
                                      <p:cBhvr>
                                        <p:cTn id="206" dur="2000" fill="hold"/>
                                        <p:tgtEl>
                                          <p:spTgt spid="29"/>
                                        </p:tgtEl>
                                        <p:attrNameLst>
                                          <p:attrName>ppt_h</p:attrName>
                                        </p:attrNameLst>
                                      </p:cBhvr>
                                      <p:tavLst>
                                        <p:tav tm="0">
                                          <p:val>
                                            <p:strVal val="4*#ppt_h"/>
                                          </p:val>
                                        </p:tav>
                                        <p:tav tm="100000">
                                          <p:val>
                                            <p:strVal val="#ppt_h"/>
                                          </p:val>
                                        </p:tav>
                                      </p:tavLst>
                                    </p:anim>
                                  </p:childTnLst>
                                </p:cTn>
                              </p:par>
                              <p:par>
                                <p:cTn id="207" presetID="23" presetClass="entr" presetSubtype="32" fill="hold" nodeType="withEffect">
                                  <p:stCondLst>
                                    <p:cond delay="0"/>
                                  </p:stCondLst>
                                  <p:childTnLst>
                                    <p:set>
                                      <p:cBhvr>
                                        <p:cTn id="208" dur="1" fill="hold">
                                          <p:stCondLst>
                                            <p:cond delay="0"/>
                                          </p:stCondLst>
                                        </p:cTn>
                                        <p:tgtEl>
                                          <p:spTgt spid="30"/>
                                        </p:tgtEl>
                                        <p:attrNameLst>
                                          <p:attrName>style.visibility</p:attrName>
                                        </p:attrNameLst>
                                      </p:cBhvr>
                                      <p:to>
                                        <p:strVal val="visible"/>
                                      </p:to>
                                    </p:set>
                                    <p:anim calcmode="lin" valueType="num">
                                      <p:cBhvr>
                                        <p:cTn id="209" dur="2000" fill="hold"/>
                                        <p:tgtEl>
                                          <p:spTgt spid="30"/>
                                        </p:tgtEl>
                                        <p:attrNameLst>
                                          <p:attrName>ppt_w</p:attrName>
                                        </p:attrNameLst>
                                      </p:cBhvr>
                                      <p:tavLst>
                                        <p:tav tm="0">
                                          <p:val>
                                            <p:strVal val="4*#ppt_w"/>
                                          </p:val>
                                        </p:tav>
                                        <p:tav tm="100000">
                                          <p:val>
                                            <p:strVal val="#ppt_w"/>
                                          </p:val>
                                        </p:tav>
                                      </p:tavLst>
                                    </p:anim>
                                    <p:anim calcmode="lin" valueType="num">
                                      <p:cBhvr>
                                        <p:cTn id="210" dur="2000" fill="hold"/>
                                        <p:tgtEl>
                                          <p:spTgt spid="30"/>
                                        </p:tgtEl>
                                        <p:attrNameLst>
                                          <p:attrName>ppt_h</p:attrName>
                                        </p:attrNameLst>
                                      </p:cBhvr>
                                      <p:tavLst>
                                        <p:tav tm="0">
                                          <p:val>
                                            <p:strVal val="4*#ppt_h"/>
                                          </p:val>
                                        </p:tav>
                                        <p:tav tm="100000">
                                          <p:val>
                                            <p:strVal val="#ppt_h"/>
                                          </p:val>
                                        </p:tav>
                                      </p:tavLst>
                                    </p:anim>
                                  </p:childTnLst>
                                </p:cTn>
                              </p:par>
                              <p:par>
                                <p:cTn id="211" presetID="23" presetClass="entr" presetSubtype="32" fill="hold" nodeType="withEffect">
                                  <p:stCondLst>
                                    <p:cond delay="0"/>
                                  </p:stCondLst>
                                  <p:childTnLst>
                                    <p:set>
                                      <p:cBhvr>
                                        <p:cTn id="212" dur="1" fill="hold">
                                          <p:stCondLst>
                                            <p:cond delay="0"/>
                                          </p:stCondLst>
                                        </p:cTn>
                                        <p:tgtEl>
                                          <p:spTgt spid="31"/>
                                        </p:tgtEl>
                                        <p:attrNameLst>
                                          <p:attrName>style.visibility</p:attrName>
                                        </p:attrNameLst>
                                      </p:cBhvr>
                                      <p:to>
                                        <p:strVal val="visible"/>
                                      </p:to>
                                    </p:set>
                                    <p:anim calcmode="lin" valueType="num">
                                      <p:cBhvr>
                                        <p:cTn id="213" dur="2000" fill="hold"/>
                                        <p:tgtEl>
                                          <p:spTgt spid="31"/>
                                        </p:tgtEl>
                                        <p:attrNameLst>
                                          <p:attrName>ppt_w</p:attrName>
                                        </p:attrNameLst>
                                      </p:cBhvr>
                                      <p:tavLst>
                                        <p:tav tm="0">
                                          <p:val>
                                            <p:strVal val="4*#ppt_w"/>
                                          </p:val>
                                        </p:tav>
                                        <p:tav tm="100000">
                                          <p:val>
                                            <p:strVal val="#ppt_w"/>
                                          </p:val>
                                        </p:tav>
                                      </p:tavLst>
                                    </p:anim>
                                    <p:anim calcmode="lin" valueType="num">
                                      <p:cBhvr>
                                        <p:cTn id="214" dur="2000" fill="hold"/>
                                        <p:tgtEl>
                                          <p:spTgt spid="31"/>
                                        </p:tgtEl>
                                        <p:attrNameLst>
                                          <p:attrName>ppt_h</p:attrName>
                                        </p:attrNameLst>
                                      </p:cBhvr>
                                      <p:tavLst>
                                        <p:tav tm="0">
                                          <p:val>
                                            <p:strVal val="4*#ppt_h"/>
                                          </p:val>
                                        </p:tav>
                                        <p:tav tm="100000">
                                          <p:val>
                                            <p:strVal val="#ppt_h"/>
                                          </p:val>
                                        </p:tav>
                                      </p:tavLst>
                                    </p:anim>
                                  </p:childTnLst>
                                </p:cTn>
                              </p:par>
                              <p:par>
                                <p:cTn id="215" presetID="8" presetClass="emph" presetSubtype="0" autoRev="1" fill="hold" nodeType="withEffect">
                                  <p:stCondLst>
                                    <p:cond delay="0"/>
                                  </p:stCondLst>
                                  <p:childTnLst>
                                    <p:animRot by="-21600000">
                                      <p:cBhvr>
                                        <p:cTn id="216" dur="2000" fill="hold"/>
                                        <p:tgtEl>
                                          <p:spTgt spid="4"/>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5"/>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6"/>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7"/>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8"/>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9"/>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10"/>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11"/>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12"/>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13"/>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14"/>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15"/>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16"/>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17"/>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18"/>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19"/>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20"/>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21"/>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22"/>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23"/>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24"/>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25"/>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26"/>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27"/>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28"/>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29"/>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30"/>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31"/>
                                        </p:tgtEl>
                                        <p:attrNameLst>
                                          <p:attrName>r</p:attrName>
                                        </p:attrNameLst>
                                      </p:cBhvr>
                                    </p:animRot>
                                  </p:childTnLst>
                                </p:cTn>
                              </p:par>
                            </p:childTnLst>
                          </p:cTn>
                        </p:par>
                        <p:par>
                          <p:cTn id="271" fill="hold">
                            <p:stCondLst>
                              <p:cond delay="4000"/>
                            </p:stCondLst>
                            <p:childTnLst>
                              <p:par>
                                <p:cTn id="272" presetID="23" presetClass="exit" presetSubtype="544" fill="hold" nodeType="afterEffect">
                                  <p:stCondLst>
                                    <p:cond delay="0"/>
                                  </p:stCondLst>
                                  <p:childTnLst>
                                    <p:anim calcmode="lin" valueType="num">
                                      <p:cBhvr>
                                        <p:cTn id="273" dur="2000"/>
                                        <p:tgtEl>
                                          <p:spTgt spid="32"/>
                                        </p:tgtEl>
                                        <p:attrNameLst>
                                          <p:attrName>ppt_w</p:attrName>
                                        </p:attrNameLst>
                                      </p:cBhvr>
                                      <p:tavLst>
                                        <p:tav tm="0">
                                          <p:val>
                                            <p:strVal val="ppt_w"/>
                                          </p:val>
                                        </p:tav>
                                        <p:tav tm="100000">
                                          <p:val>
                                            <p:fltVal val="0"/>
                                          </p:val>
                                        </p:tav>
                                      </p:tavLst>
                                    </p:anim>
                                    <p:anim calcmode="lin" valueType="num">
                                      <p:cBhvr>
                                        <p:cTn id="274" dur="2000"/>
                                        <p:tgtEl>
                                          <p:spTgt spid="32"/>
                                        </p:tgtEl>
                                        <p:attrNameLst>
                                          <p:attrName>ppt_h</p:attrName>
                                        </p:attrNameLst>
                                      </p:cBhvr>
                                      <p:tavLst>
                                        <p:tav tm="0">
                                          <p:val>
                                            <p:strVal val="ppt_h"/>
                                          </p:val>
                                        </p:tav>
                                        <p:tav tm="100000">
                                          <p:val>
                                            <p:fltVal val="0"/>
                                          </p:val>
                                        </p:tav>
                                      </p:tavLst>
                                    </p:anim>
                                    <p:anim calcmode="lin" valueType="num">
                                      <p:cBhvr>
                                        <p:cTn id="275" dur="2000"/>
                                        <p:tgtEl>
                                          <p:spTgt spid="32"/>
                                        </p:tgtEl>
                                        <p:attrNameLst>
                                          <p:attrName>ppt_x</p:attrName>
                                        </p:attrNameLst>
                                      </p:cBhvr>
                                      <p:tavLst>
                                        <p:tav tm="0">
                                          <p:val>
                                            <p:strVal val="ppt_x"/>
                                          </p:val>
                                        </p:tav>
                                        <p:tav tm="100000">
                                          <p:val>
                                            <p:fltVal val="0.5"/>
                                          </p:val>
                                        </p:tav>
                                      </p:tavLst>
                                    </p:anim>
                                    <p:anim calcmode="lin" valueType="num">
                                      <p:cBhvr>
                                        <p:cTn id="276" dur="2000"/>
                                        <p:tgtEl>
                                          <p:spTgt spid="32"/>
                                        </p:tgtEl>
                                        <p:attrNameLst>
                                          <p:attrName>ppt_y</p:attrName>
                                        </p:attrNameLst>
                                      </p:cBhvr>
                                      <p:tavLst>
                                        <p:tav tm="0">
                                          <p:val>
                                            <p:strVal val="ppt_y"/>
                                          </p:val>
                                        </p:tav>
                                        <p:tav tm="100000">
                                          <p:val>
                                            <p:fltVal val="0.5"/>
                                          </p:val>
                                        </p:tav>
                                      </p:tavLst>
                                    </p:anim>
                                    <p:set>
                                      <p:cBhvr>
                                        <p:cTn id="277" dur="1" fill="hold">
                                          <p:stCondLst>
                                            <p:cond delay="1999"/>
                                          </p:stCondLst>
                                        </p:cTn>
                                        <p:tgtEl>
                                          <p:spTgt spid="32"/>
                                        </p:tgtEl>
                                        <p:attrNameLst>
                                          <p:attrName>style.visibility</p:attrName>
                                        </p:attrNameLst>
                                      </p:cBhvr>
                                      <p:to>
                                        <p:strVal val="hidden"/>
                                      </p:to>
                                    </p:set>
                                  </p:childTnLst>
                                </p:cTn>
                              </p:par>
                              <p:par>
                                <p:cTn id="278" presetID="23" presetClass="exit" presetSubtype="544" fill="hold" nodeType="withEffect">
                                  <p:stCondLst>
                                    <p:cond delay="0"/>
                                  </p:stCondLst>
                                  <p:childTnLst>
                                    <p:anim calcmode="lin" valueType="num">
                                      <p:cBhvr>
                                        <p:cTn id="279" dur="2000"/>
                                        <p:tgtEl>
                                          <p:spTgt spid="33"/>
                                        </p:tgtEl>
                                        <p:attrNameLst>
                                          <p:attrName>ppt_w</p:attrName>
                                        </p:attrNameLst>
                                      </p:cBhvr>
                                      <p:tavLst>
                                        <p:tav tm="0">
                                          <p:val>
                                            <p:strVal val="ppt_w"/>
                                          </p:val>
                                        </p:tav>
                                        <p:tav tm="100000">
                                          <p:val>
                                            <p:fltVal val="0"/>
                                          </p:val>
                                        </p:tav>
                                      </p:tavLst>
                                    </p:anim>
                                    <p:anim calcmode="lin" valueType="num">
                                      <p:cBhvr>
                                        <p:cTn id="280" dur="2000"/>
                                        <p:tgtEl>
                                          <p:spTgt spid="33"/>
                                        </p:tgtEl>
                                        <p:attrNameLst>
                                          <p:attrName>ppt_h</p:attrName>
                                        </p:attrNameLst>
                                      </p:cBhvr>
                                      <p:tavLst>
                                        <p:tav tm="0">
                                          <p:val>
                                            <p:strVal val="ppt_h"/>
                                          </p:val>
                                        </p:tav>
                                        <p:tav tm="100000">
                                          <p:val>
                                            <p:fltVal val="0"/>
                                          </p:val>
                                        </p:tav>
                                      </p:tavLst>
                                    </p:anim>
                                    <p:anim calcmode="lin" valueType="num">
                                      <p:cBhvr>
                                        <p:cTn id="281" dur="2000"/>
                                        <p:tgtEl>
                                          <p:spTgt spid="33"/>
                                        </p:tgtEl>
                                        <p:attrNameLst>
                                          <p:attrName>ppt_x</p:attrName>
                                        </p:attrNameLst>
                                      </p:cBhvr>
                                      <p:tavLst>
                                        <p:tav tm="0">
                                          <p:val>
                                            <p:strVal val="ppt_x"/>
                                          </p:val>
                                        </p:tav>
                                        <p:tav tm="100000">
                                          <p:val>
                                            <p:fltVal val="0.5"/>
                                          </p:val>
                                        </p:tav>
                                      </p:tavLst>
                                    </p:anim>
                                    <p:anim calcmode="lin" valueType="num">
                                      <p:cBhvr>
                                        <p:cTn id="282" dur="2000"/>
                                        <p:tgtEl>
                                          <p:spTgt spid="33"/>
                                        </p:tgtEl>
                                        <p:attrNameLst>
                                          <p:attrName>ppt_y</p:attrName>
                                        </p:attrNameLst>
                                      </p:cBhvr>
                                      <p:tavLst>
                                        <p:tav tm="0">
                                          <p:val>
                                            <p:strVal val="ppt_y"/>
                                          </p:val>
                                        </p:tav>
                                        <p:tav tm="100000">
                                          <p:val>
                                            <p:fltVal val="0.5"/>
                                          </p:val>
                                        </p:tav>
                                      </p:tavLst>
                                    </p:anim>
                                    <p:set>
                                      <p:cBhvr>
                                        <p:cTn id="283" dur="1" fill="hold">
                                          <p:stCondLst>
                                            <p:cond delay="1999"/>
                                          </p:stCondLst>
                                        </p:cTn>
                                        <p:tgtEl>
                                          <p:spTgt spid="33"/>
                                        </p:tgtEl>
                                        <p:attrNameLst>
                                          <p:attrName>style.visibility</p:attrName>
                                        </p:attrNameLst>
                                      </p:cBhvr>
                                      <p:to>
                                        <p:strVal val="hidden"/>
                                      </p:to>
                                    </p:set>
                                  </p:childTnLst>
                                </p:cTn>
                              </p:par>
                              <p:par>
                                <p:cTn id="284" presetID="23" presetClass="exit" presetSubtype="544" fill="hold" nodeType="withEffect">
                                  <p:stCondLst>
                                    <p:cond delay="0"/>
                                  </p:stCondLst>
                                  <p:childTnLst>
                                    <p:anim calcmode="lin" valueType="num">
                                      <p:cBhvr>
                                        <p:cTn id="285" dur="2000"/>
                                        <p:tgtEl>
                                          <p:spTgt spid="34"/>
                                        </p:tgtEl>
                                        <p:attrNameLst>
                                          <p:attrName>ppt_w</p:attrName>
                                        </p:attrNameLst>
                                      </p:cBhvr>
                                      <p:tavLst>
                                        <p:tav tm="0">
                                          <p:val>
                                            <p:strVal val="ppt_w"/>
                                          </p:val>
                                        </p:tav>
                                        <p:tav tm="100000">
                                          <p:val>
                                            <p:fltVal val="0"/>
                                          </p:val>
                                        </p:tav>
                                      </p:tavLst>
                                    </p:anim>
                                    <p:anim calcmode="lin" valueType="num">
                                      <p:cBhvr>
                                        <p:cTn id="286" dur="2000"/>
                                        <p:tgtEl>
                                          <p:spTgt spid="34"/>
                                        </p:tgtEl>
                                        <p:attrNameLst>
                                          <p:attrName>ppt_h</p:attrName>
                                        </p:attrNameLst>
                                      </p:cBhvr>
                                      <p:tavLst>
                                        <p:tav tm="0">
                                          <p:val>
                                            <p:strVal val="ppt_h"/>
                                          </p:val>
                                        </p:tav>
                                        <p:tav tm="100000">
                                          <p:val>
                                            <p:fltVal val="0"/>
                                          </p:val>
                                        </p:tav>
                                      </p:tavLst>
                                    </p:anim>
                                    <p:anim calcmode="lin" valueType="num">
                                      <p:cBhvr>
                                        <p:cTn id="287" dur="2000"/>
                                        <p:tgtEl>
                                          <p:spTgt spid="34"/>
                                        </p:tgtEl>
                                        <p:attrNameLst>
                                          <p:attrName>ppt_x</p:attrName>
                                        </p:attrNameLst>
                                      </p:cBhvr>
                                      <p:tavLst>
                                        <p:tav tm="0">
                                          <p:val>
                                            <p:strVal val="ppt_x"/>
                                          </p:val>
                                        </p:tav>
                                        <p:tav tm="100000">
                                          <p:val>
                                            <p:fltVal val="0.5"/>
                                          </p:val>
                                        </p:tav>
                                      </p:tavLst>
                                    </p:anim>
                                    <p:anim calcmode="lin" valueType="num">
                                      <p:cBhvr>
                                        <p:cTn id="288" dur="2000"/>
                                        <p:tgtEl>
                                          <p:spTgt spid="34"/>
                                        </p:tgtEl>
                                        <p:attrNameLst>
                                          <p:attrName>ppt_y</p:attrName>
                                        </p:attrNameLst>
                                      </p:cBhvr>
                                      <p:tavLst>
                                        <p:tav tm="0">
                                          <p:val>
                                            <p:strVal val="ppt_y"/>
                                          </p:val>
                                        </p:tav>
                                        <p:tav tm="100000">
                                          <p:val>
                                            <p:fltVal val="0.5"/>
                                          </p:val>
                                        </p:tav>
                                      </p:tavLst>
                                    </p:anim>
                                    <p:set>
                                      <p:cBhvr>
                                        <p:cTn id="289" dur="1" fill="hold">
                                          <p:stCondLst>
                                            <p:cond delay="1999"/>
                                          </p:stCondLst>
                                        </p:cTn>
                                        <p:tgtEl>
                                          <p:spTgt spid="34"/>
                                        </p:tgtEl>
                                        <p:attrNameLst>
                                          <p:attrName>style.visibility</p:attrName>
                                        </p:attrNameLst>
                                      </p:cBhvr>
                                      <p:to>
                                        <p:strVal val="hidden"/>
                                      </p:to>
                                    </p:set>
                                  </p:childTnLst>
                                </p:cTn>
                              </p:par>
                              <p:par>
                                <p:cTn id="290" presetID="23" presetClass="exit" presetSubtype="544" fill="hold" nodeType="withEffect">
                                  <p:stCondLst>
                                    <p:cond delay="0"/>
                                  </p:stCondLst>
                                  <p:childTnLst>
                                    <p:anim calcmode="lin" valueType="num">
                                      <p:cBhvr>
                                        <p:cTn id="291" dur="2000"/>
                                        <p:tgtEl>
                                          <p:spTgt spid="35"/>
                                        </p:tgtEl>
                                        <p:attrNameLst>
                                          <p:attrName>ppt_w</p:attrName>
                                        </p:attrNameLst>
                                      </p:cBhvr>
                                      <p:tavLst>
                                        <p:tav tm="0">
                                          <p:val>
                                            <p:strVal val="ppt_w"/>
                                          </p:val>
                                        </p:tav>
                                        <p:tav tm="100000">
                                          <p:val>
                                            <p:fltVal val="0"/>
                                          </p:val>
                                        </p:tav>
                                      </p:tavLst>
                                    </p:anim>
                                    <p:anim calcmode="lin" valueType="num">
                                      <p:cBhvr>
                                        <p:cTn id="292" dur="2000"/>
                                        <p:tgtEl>
                                          <p:spTgt spid="35"/>
                                        </p:tgtEl>
                                        <p:attrNameLst>
                                          <p:attrName>ppt_h</p:attrName>
                                        </p:attrNameLst>
                                      </p:cBhvr>
                                      <p:tavLst>
                                        <p:tav tm="0">
                                          <p:val>
                                            <p:strVal val="ppt_h"/>
                                          </p:val>
                                        </p:tav>
                                        <p:tav tm="100000">
                                          <p:val>
                                            <p:fltVal val="0"/>
                                          </p:val>
                                        </p:tav>
                                      </p:tavLst>
                                    </p:anim>
                                    <p:anim calcmode="lin" valueType="num">
                                      <p:cBhvr>
                                        <p:cTn id="293" dur="2000"/>
                                        <p:tgtEl>
                                          <p:spTgt spid="35"/>
                                        </p:tgtEl>
                                        <p:attrNameLst>
                                          <p:attrName>ppt_x</p:attrName>
                                        </p:attrNameLst>
                                      </p:cBhvr>
                                      <p:tavLst>
                                        <p:tav tm="0">
                                          <p:val>
                                            <p:strVal val="ppt_x"/>
                                          </p:val>
                                        </p:tav>
                                        <p:tav tm="100000">
                                          <p:val>
                                            <p:fltVal val="0.5"/>
                                          </p:val>
                                        </p:tav>
                                      </p:tavLst>
                                    </p:anim>
                                    <p:anim calcmode="lin" valueType="num">
                                      <p:cBhvr>
                                        <p:cTn id="294" dur="2000"/>
                                        <p:tgtEl>
                                          <p:spTgt spid="35"/>
                                        </p:tgtEl>
                                        <p:attrNameLst>
                                          <p:attrName>ppt_y</p:attrName>
                                        </p:attrNameLst>
                                      </p:cBhvr>
                                      <p:tavLst>
                                        <p:tav tm="0">
                                          <p:val>
                                            <p:strVal val="ppt_y"/>
                                          </p:val>
                                        </p:tav>
                                        <p:tav tm="100000">
                                          <p:val>
                                            <p:fltVal val="0.5"/>
                                          </p:val>
                                        </p:tav>
                                      </p:tavLst>
                                    </p:anim>
                                    <p:set>
                                      <p:cBhvr>
                                        <p:cTn id="295" dur="1" fill="hold">
                                          <p:stCondLst>
                                            <p:cond delay="1999"/>
                                          </p:stCondLst>
                                        </p:cTn>
                                        <p:tgtEl>
                                          <p:spTgt spid="35"/>
                                        </p:tgtEl>
                                        <p:attrNameLst>
                                          <p:attrName>style.visibility</p:attrName>
                                        </p:attrNameLst>
                                      </p:cBhvr>
                                      <p:to>
                                        <p:strVal val="hidden"/>
                                      </p:to>
                                    </p:set>
                                  </p:childTnLst>
                                </p:cTn>
                              </p:par>
                              <p:par>
                                <p:cTn id="296" presetID="23" presetClass="exit" presetSubtype="544" fill="hold" nodeType="withEffect">
                                  <p:stCondLst>
                                    <p:cond delay="0"/>
                                  </p:stCondLst>
                                  <p:childTnLst>
                                    <p:anim calcmode="lin" valueType="num">
                                      <p:cBhvr>
                                        <p:cTn id="297" dur="2000"/>
                                        <p:tgtEl>
                                          <p:spTgt spid="36"/>
                                        </p:tgtEl>
                                        <p:attrNameLst>
                                          <p:attrName>ppt_w</p:attrName>
                                        </p:attrNameLst>
                                      </p:cBhvr>
                                      <p:tavLst>
                                        <p:tav tm="0">
                                          <p:val>
                                            <p:strVal val="ppt_w"/>
                                          </p:val>
                                        </p:tav>
                                        <p:tav tm="100000">
                                          <p:val>
                                            <p:fltVal val="0"/>
                                          </p:val>
                                        </p:tav>
                                      </p:tavLst>
                                    </p:anim>
                                    <p:anim calcmode="lin" valueType="num">
                                      <p:cBhvr>
                                        <p:cTn id="298" dur="2000"/>
                                        <p:tgtEl>
                                          <p:spTgt spid="36"/>
                                        </p:tgtEl>
                                        <p:attrNameLst>
                                          <p:attrName>ppt_h</p:attrName>
                                        </p:attrNameLst>
                                      </p:cBhvr>
                                      <p:tavLst>
                                        <p:tav tm="0">
                                          <p:val>
                                            <p:strVal val="ppt_h"/>
                                          </p:val>
                                        </p:tav>
                                        <p:tav tm="100000">
                                          <p:val>
                                            <p:fltVal val="0"/>
                                          </p:val>
                                        </p:tav>
                                      </p:tavLst>
                                    </p:anim>
                                    <p:anim calcmode="lin" valueType="num">
                                      <p:cBhvr>
                                        <p:cTn id="299" dur="2000"/>
                                        <p:tgtEl>
                                          <p:spTgt spid="36"/>
                                        </p:tgtEl>
                                        <p:attrNameLst>
                                          <p:attrName>ppt_x</p:attrName>
                                        </p:attrNameLst>
                                      </p:cBhvr>
                                      <p:tavLst>
                                        <p:tav tm="0">
                                          <p:val>
                                            <p:strVal val="ppt_x"/>
                                          </p:val>
                                        </p:tav>
                                        <p:tav tm="100000">
                                          <p:val>
                                            <p:fltVal val="0.5"/>
                                          </p:val>
                                        </p:tav>
                                      </p:tavLst>
                                    </p:anim>
                                    <p:anim calcmode="lin" valueType="num">
                                      <p:cBhvr>
                                        <p:cTn id="300" dur="2000"/>
                                        <p:tgtEl>
                                          <p:spTgt spid="36"/>
                                        </p:tgtEl>
                                        <p:attrNameLst>
                                          <p:attrName>ppt_y</p:attrName>
                                        </p:attrNameLst>
                                      </p:cBhvr>
                                      <p:tavLst>
                                        <p:tav tm="0">
                                          <p:val>
                                            <p:strVal val="ppt_y"/>
                                          </p:val>
                                        </p:tav>
                                        <p:tav tm="100000">
                                          <p:val>
                                            <p:fltVal val="0.5"/>
                                          </p:val>
                                        </p:tav>
                                      </p:tavLst>
                                    </p:anim>
                                    <p:set>
                                      <p:cBhvr>
                                        <p:cTn id="301" dur="1" fill="hold">
                                          <p:stCondLst>
                                            <p:cond delay="1999"/>
                                          </p:stCondLst>
                                        </p:cTn>
                                        <p:tgtEl>
                                          <p:spTgt spid="36"/>
                                        </p:tgtEl>
                                        <p:attrNameLst>
                                          <p:attrName>style.visibility</p:attrName>
                                        </p:attrNameLst>
                                      </p:cBhvr>
                                      <p:to>
                                        <p:strVal val="hidden"/>
                                      </p:to>
                                    </p:set>
                                  </p:childTnLst>
                                </p:cTn>
                              </p:par>
                              <p:par>
                                <p:cTn id="302" presetID="23" presetClass="exit" presetSubtype="544" fill="hold" nodeType="withEffect">
                                  <p:stCondLst>
                                    <p:cond delay="0"/>
                                  </p:stCondLst>
                                  <p:childTnLst>
                                    <p:anim calcmode="lin" valueType="num">
                                      <p:cBhvr>
                                        <p:cTn id="303" dur="2000"/>
                                        <p:tgtEl>
                                          <p:spTgt spid="37"/>
                                        </p:tgtEl>
                                        <p:attrNameLst>
                                          <p:attrName>ppt_w</p:attrName>
                                        </p:attrNameLst>
                                      </p:cBhvr>
                                      <p:tavLst>
                                        <p:tav tm="0">
                                          <p:val>
                                            <p:strVal val="ppt_w"/>
                                          </p:val>
                                        </p:tav>
                                        <p:tav tm="100000">
                                          <p:val>
                                            <p:fltVal val="0"/>
                                          </p:val>
                                        </p:tav>
                                      </p:tavLst>
                                    </p:anim>
                                    <p:anim calcmode="lin" valueType="num">
                                      <p:cBhvr>
                                        <p:cTn id="304" dur="2000"/>
                                        <p:tgtEl>
                                          <p:spTgt spid="37"/>
                                        </p:tgtEl>
                                        <p:attrNameLst>
                                          <p:attrName>ppt_h</p:attrName>
                                        </p:attrNameLst>
                                      </p:cBhvr>
                                      <p:tavLst>
                                        <p:tav tm="0">
                                          <p:val>
                                            <p:strVal val="ppt_h"/>
                                          </p:val>
                                        </p:tav>
                                        <p:tav tm="100000">
                                          <p:val>
                                            <p:fltVal val="0"/>
                                          </p:val>
                                        </p:tav>
                                      </p:tavLst>
                                    </p:anim>
                                    <p:anim calcmode="lin" valueType="num">
                                      <p:cBhvr>
                                        <p:cTn id="305" dur="2000"/>
                                        <p:tgtEl>
                                          <p:spTgt spid="37"/>
                                        </p:tgtEl>
                                        <p:attrNameLst>
                                          <p:attrName>ppt_x</p:attrName>
                                        </p:attrNameLst>
                                      </p:cBhvr>
                                      <p:tavLst>
                                        <p:tav tm="0">
                                          <p:val>
                                            <p:strVal val="ppt_x"/>
                                          </p:val>
                                        </p:tav>
                                        <p:tav tm="100000">
                                          <p:val>
                                            <p:fltVal val="0.5"/>
                                          </p:val>
                                        </p:tav>
                                      </p:tavLst>
                                    </p:anim>
                                    <p:anim calcmode="lin" valueType="num">
                                      <p:cBhvr>
                                        <p:cTn id="306" dur="2000"/>
                                        <p:tgtEl>
                                          <p:spTgt spid="37"/>
                                        </p:tgtEl>
                                        <p:attrNameLst>
                                          <p:attrName>ppt_y</p:attrName>
                                        </p:attrNameLst>
                                      </p:cBhvr>
                                      <p:tavLst>
                                        <p:tav tm="0">
                                          <p:val>
                                            <p:strVal val="ppt_y"/>
                                          </p:val>
                                        </p:tav>
                                        <p:tav tm="100000">
                                          <p:val>
                                            <p:fltVal val="0.5"/>
                                          </p:val>
                                        </p:tav>
                                      </p:tavLst>
                                    </p:anim>
                                    <p:set>
                                      <p:cBhvr>
                                        <p:cTn id="307" dur="1" fill="hold">
                                          <p:stCondLst>
                                            <p:cond delay="1999"/>
                                          </p:stCondLst>
                                        </p:cTn>
                                        <p:tgtEl>
                                          <p:spTgt spid="37"/>
                                        </p:tgtEl>
                                        <p:attrNameLst>
                                          <p:attrName>style.visibility</p:attrName>
                                        </p:attrNameLst>
                                      </p:cBhvr>
                                      <p:to>
                                        <p:strVal val="hidden"/>
                                      </p:to>
                                    </p:set>
                                  </p:childTnLst>
                                </p:cTn>
                              </p:par>
                              <p:par>
                                <p:cTn id="308" presetID="23" presetClass="exit" presetSubtype="544" fill="hold" nodeType="withEffect">
                                  <p:stCondLst>
                                    <p:cond delay="0"/>
                                  </p:stCondLst>
                                  <p:childTnLst>
                                    <p:anim calcmode="lin" valueType="num">
                                      <p:cBhvr>
                                        <p:cTn id="309" dur="2000"/>
                                        <p:tgtEl>
                                          <p:spTgt spid="38"/>
                                        </p:tgtEl>
                                        <p:attrNameLst>
                                          <p:attrName>ppt_w</p:attrName>
                                        </p:attrNameLst>
                                      </p:cBhvr>
                                      <p:tavLst>
                                        <p:tav tm="0">
                                          <p:val>
                                            <p:strVal val="ppt_w"/>
                                          </p:val>
                                        </p:tav>
                                        <p:tav tm="100000">
                                          <p:val>
                                            <p:fltVal val="0"/>
                                          </p:val>
                                        </p:tav>
                                      </p:tavLst>
                                    </p:anim>
                                    <p:anim calcmode="lin" valueType="num">
                                      <p:cBhvr>
                                        <p:cTn id="310" dur="2000"/>
                                        <p:tgtEl>
                                          <p:spTgt spid="38"/>
                                        </p:tgtEl>
                                        <p:attrNameLst>
                                          <p:attrName>ppt_h</p:attrName>
                                        </p:attrNameLst>
                                      </p:cBhvr>
                                      <p:tavLst>
                                        <p:tav tm="0">
                                          <p:val>
                                            <p:strVal val="ppt_h"/>
                                          </p:val>
                                        </p:tav>
                                        <p:tav tm="100000">
                                          <p:val>
                                            <p:fltVal val="0"/>
                                          </p:val>
                                        </p:tav>
                                      </p:tavLst>
                                    </p:anim>
                                    <p:anim calcmode="lin" valueType="num">
                                      <p:cBhvr>
                                        <p:cTn id="311" dur="2000"/>
                                        <p:tgtEl>
                                          <p:spTgt spid="38"/>
                                        </p:tgtEl>
                                        <p:attrNameLst>
                                          <p:attrName>ppt_x</p:attrName>
                                        </p:attrNameLst>
                                      </p:cBhvr>
                                      <p:tavLst>
                                        <p:tav tm="0">
                                          <p:val>
                                            <p:strVal val="ppt_x"/>
                                          </p:val>
                                        </p:tav>
                                        <p:tav tm="100000">
                                          <p:val>
                                            <p:fltVal val="0.5"/>
                                          </p:val>
                                        </p:tav>
                                      </p:tavLst>
                                    </p:anim>
                                    <p:anim calcmode="lin" valueType="num">
                                      <p:cBhvr>
                                        <p:cTn id="312" dur="2000"/>
                                        <p:tgtEl>
                                          <p:spTgt spid="38"/>
                                        </p:tgtEl>
                                        <p:attrNameLst>
                                          <p:attrName>ppt_y</p:attrName>
                                        </p:attrNameLst>
                                      </p:cBhvr>
                                      <p:tavLst>
                                        <p:tav tm="0">
                                          <p:val>
                                            <p:strVal val="ppt_y"/>
                                          </p:val>
                                        </p:tav>
                                        <p:tav tm="100000">
                                          <p:val>
                                            <p:fltVal val="0.5"/>
                                          </p:val>
                                        </p:tav>
                                      </p:tavLst>
                                    </p:anim>
                                    <p:set>
                                      <p:cBhvr>
                                        <p:cTn id="313" dur="1" fill="hold">
                                          <p:stCondLst>
                                            <p:cond delay="1999"/>
                                          </p:stCondLst>
                                        </p:cTn>
                                        <p:tgtEl>
                                          <p:spTgt spid="38"/>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2000"/>
                                        <p:tgtEl>
                                          <p:spTgt spid="39"/>
                                        </p:tgtEl>
                                        <p:attrNameLst>
                                          <p:attrName>ppt_w</p:attrName>
                                        </p:attrNameLst>
                                      </p:cBhvr>
                                      <p:tavLst>
                                        <p:tav tm="0">
                                          <p:val>
                                            <p:strVal val="ppt_w"/>
                                          </p:val>
                                        </p:tav>
                                        <p:tav tm="100000">
                                          <p:val>
                                            <p:fltVal val="0"/>
                                          </p:val>
                                        </p:tav>
                                      </p:tavLst>
                                    </p:anim>
                                    <p:anim calcmode="lin" valueType="num">
                                      <p:cBhvr>
                                        <p:cTn id="316" dur="2000"/>
                                        <p:tgtEl>
                                          <p:spTgt spid="39"/>
                                        </p:tgtEl>
                                        <p:attrNameLst>
                                          <p:attrName>ppt_h</p:attrName>
                                        </p:attrNameLst>
                                      </p:cBhvr>
                                      <p:tavLst>
                                        <p:tav tm="0">
                                          <p:val>
                                            <p:strVal val="ppt_h"/>
                                          </p:val>
                                        </p:tav>
                                        <p:tav tm="100000">
                                          <p:val>
                                            <p:fltVal val="0"/>
                                          </p:val>
                                        </p:tav>
                                      </p:tavLst>
                                    </p:anim>
                                    <p:anim calcmode="lin" valueType="num">
                                      <p:cBhvr>
                                        <p:cTn id="317" dur="2000"/>
                                        <p:tgtEl>
                                          <p:spTgt spid="39"/>
                                        </p:tgtEl>
                                        <p:attrNameLst>
                                          <p:attrName>ppt_x</p:attrName>
                                        </p:attrNameLst>
                                      </p:cBhvr>
                                      <p:tavLst>
                                        <p:tav tm="0">
                                          <p:val>
                                            <p:strVal val="ppt_x"/>
                                          </p:val>
                                        </p:tav>
                                        <p:tav tm="100000">
                                          <p:val>
                                            <p:fltVal val="0.5"/>
                                          </p:val>
                                        </p:tav>
                                      </p:tavLst>
                                    </p:anim>
                                    <p:anim calcmode="lin" valueType="num">
                                      <p:cBhvr>
                                        <p:cTn id="318" dur="2000"/>
                                        <p:tgtEl>
                                          <p:spTgt spid="39"/>
                                        </p:tgtEl>
                                        <p:attrNameLst>
                                          <p:attrName>ppt_y</p:attrName>
                                        </p:attrNameLst>
                                      </p:cBhvr>
                                      <p:tavLst>
                                        <p:tav tm="0">
                                          <p:val>
                                            <p:strVal val="ppt_y"/>
                                          </p:val>
                                        </p:tav>
                                        <p:tav tm="100000">
                                          <p:val>
                                            <p:fltVal val="0.5"/>
                                          </p:val>
                                        </p:tav>
                                      </p:tavLst>
                                    </p:anim>
                                    <p:set>
                                      <p:cBhvr>
                                        <p:cTn id="319" dur="1" fill="hold">
                                          <p:stCondLst>
                                            <p:cond delay="1999"/>
                                          </p:stCondLst>
                                        </p:cTn>
                                        <p:tgtEl>
                                          <p:spTgt spid="39"/>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2000"/>
                                        <p:tgtEl>
                                          <p:spTgt spid="40"/>
                                        </p:tgtEl>
                                        <p:attrNameLst>
                                          <p:attrName>ppt_w</p:attrName>
                                        </p:attrNameLst>
                                      </p:cBhvr>
                                      <p:tavLst>
                                        <p:tav tm="0">
                                          <p:val>
                                            <p:strVal val="ppt_w"/>
                                          </p:val>
                                        </p:tav>
                                        <p:tav tm="100000">
                                          <p:val>
                                            <p:fltVal val="0"/>
                                          </p:val>
                                        </p:tav>
                                      </p:tavLst>
                                    </p:anim>
                                    <p:anim calcmode="lin" valueType="num">
                                      <p:cBhvr>
                                        <p:cTn id="322" dur="2000"/>
                                        <p:tgtEl>
                                          <p:spTgt spid="40"/>
                                        </p:tgtEl>
                                        <p:attrNameLst>
                                          <p:attrName>ppt_h</p:attrName>
                                        </p:attrNameLst>
                                      </p:cBhvr>
                                      <p:tavLst>
                                        <p:tav tm="0">
                                          <p:val>
                                            <p:strVal val="ppt_h"/>
                                          </p:val>
                                        </p:tav>
                                        <p:tav tm="100000">
                                          <p:val>
                                            <p:fltVal val="0"/>
                                          </p:val>
                                        </p:tav>
                                      </p:tavLst>
                                    </p:anim>
                                    <p:anim calcmode="lin" valueType="num">
                                      <p:cBhvr>
                                        <p:cTn id="323" dur="2000"/>
                                        <p:tgtEl>
                                          <p:spTgt spid="40"/>
                                        </p:tgtEl>
                                        <p:attrNameLst>
                                          <p:attrName>ppt_x</p:attrName>
                                        </p:attrNameLst>
                                      </p:cBhvr>
                                      <p:tavLst>
                                        <p:tav tm="0">
                                          <p:val>
                                            <p:strVal val="ppt_x"/>
                                          </p:val>
                                        </p:tav>
                                        <p:tav tm="100000">
                                          <p:val>
                                            <p:fltVal val="0.5"/>
                                          </p:val>
                                        </p:tav>
                                      </p:tavLst>
                                    </p:anim>
                                    <p:anim calcmode="lin" valueType="num">
                                      <p:cBhvr>
                                        <p:cTn id="324" dur="2000"/>
                                        <p:tgtEl>
                                          <p:spTgt spid="40"/>
                                        </p:tgtEl>
                                        <p:attrNameLst>
                                          <p:attrName>ppt_y</p:attrName>
                                        </p:attrNameLst>
                                      </p:cBhvr>
                                      <p:tavLst>
                                        <p:tav tm="0">
                                          <p:val>
                                            <p:strVal val="ppt_y"/>
                                          </p:val>
                                        </p:tav>
                                        <p:tav tm="100000">
                                          <p:val>
                                            <p:fltVal val="0.5"/>
                                          </p:val>
                                        </p:tav>
                                      </p:tavLst>
                                    </p:anim>
                                    <p:set>
                                      <p:cBhvr>
                                        <p:cTn id="325" dur="1" fill="hold">
                                          <p:stCondLst>
                                            <p:cond delay="1999"/>
                                          </p:stCondLst>
                                        </p:cTn>
                                        <p:tgtEl>
                                          <p:spTgt spid="40"/>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2000"/>
                                        <p:tgtEl>
                                          <p:spTgt spid="41"/>
                                        </p:tgtEl>
                                        <p:attrNameLst>
                                          <p:attrName>ppt_w</p:attrName>
                                        </p:attrNameLst>
                                      </p:cBhvr>
                                      <p:tavLst>
                                        <p:tav tm="0">
                                          <p:val>
                                            <p:strVal val="ppt_w"/>
                                          </p:val>
                                        </p:tav>
                                        <p:tav tm="100000">
                                          <p:val>
                                            <p:fltVal val="0"/>
                                          </p:val>
                                        </p:tav>
                                      </p:tavLst>
                                    </p:anim>
                                    <p:anim calcmode="lin" valueType="num">
                                      <p:cBhvr>
                                        <p:cTn id="328" dur="2000"/>
                                        <p:tgtEl>
                                          <p:spTgt spid="41"/>
                                        </p:tgtEl>
                                        <p:attrNameLst>
                                          <p:attrName>ppt_h</p:attrName>
                                        </p:attrNameLst>
                                      </p:cBhvr>
                                      <p:tavLst>
                                        <p:tav tm="0">
                                          <p:val>
                                            <p:strVal val="ppt_h"/>
                                          </p:val>
                                        </p:tav>
                                        <p:tav tm="100000">
                                          <p:val>
                                            <p:fltVal val="0"/>
                                          </p:val>
                                        </p:tav>
                                      </p:tavLst>
                                    </p:anim>
                                    <p:anim calcmode="lin" valueType="num">
                                      <p:cBhvr>
                                        <p:cTn id="329" dur="2000"/>
                                        <p:tgtEl>
                                          <p:spTgt spid="41"/>
                                        </p:tgtEl>
                                        <p:attrNameLst>
                                          <p:attrName>ppt_x</p:attrName>
                                        </p:attrNameLst>
                                      </p:cBhvr>
                                      <p:tavLst>
                                        <p:tav tm="0">
                                          <p:val>
                                            <p:strVal val="ppt_x"/>
                                          </p:val>
                                        </p:tav>
                                        <p:tav tm="100000">
                                          <p:val>
                                            <p:fltVal val="0.5"/>
                                          </p:val>
                                        </p:tav>
                                      </p:tavLst>
                                    </p:anim>
                                    <p:anim calcmode="lin" valueType="num">
                                      <p:cBhvr>
                                        <p:cTn id="330" dur="2000"/>
                                        <p:tgtEl>
                                          <p:spTgt spid="41"/>
                                        </p:tgtEl>
                                        <p:attrNameLst>
                                          <p:attrName>ppt_y</p:attrName>
                                        </p:attrNameLst>
                                      </p:cBhvr>
                                      <p:tavLst>
                                        <p:tav tm="0">
                                          <p:val>
                                            <p:strVal val="ppt_y"/>
                                          </p:val>
                                        </p:tav>
                                        <p:tav tm="100000">
                                          <p:val>
                                            <p:fltVal val="0.5"/>
                                          </p:val>
                                        </p:tav>
                                      </p:tavLst>
                                    </p:anim>
                                    <p:set>
                                      <p:cBhvr>
                                        <p:cTn id="331" dur="1" fill="hold">
                                          <p:stCondLst>
                                            <p:cond delay="1999"/>
                                          </p:stCondLst>
                                        </p:cTn>
                                        <p:tgtEl>
                                          <p:spTgt spid="41"/>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2000"/>
                                        <p:tgtEl>
                                          <p:spTgt spid="42"/>
                                        </p:tgtEl>
                                        <p:attrNameLst>
                                          <p:attrName>ppt_w</p:attrName>
                                        </p:attrNameLst>
                                      </p:cBhvr>
                                      <p:tavLst>
                                        <p:tav tm="0">
                                          <p:val>
                                            <p:strVal val="ppt_w"/>
                                          </p:val>
                                        </p:tav>
                                        <p:tav tm="100000">
                                          <p:val>
                                            <p:fltVal val="0"/>
                                          </p:val>
                                        </p:tav>
                                      </p:tavLst>
                                    </p:anim>
                                    <p:anim calcmode="lin" valueType="num">
                                      <p:cBhvr>
                                        <p:cTn id="334" dur="2000"/>
                                        <p:tgtEl>
                                          <p:spTgt spid="42"/>
                                        </p:tgtEl>
                                        <p:attrNameLst>
                                          <p:attrName>ppt_h</p:attrName>
                                        </p:attrNameLst>
                                      </p:cBhvr>
                                      <p:tavLst>
                                        <p:tav tm="0">
                                          <p:val>
                                            <p:strVal val="ppt_h"/>
                                          </p:val>
                                        </p:tav>
                                        <p:tav tm="100000">
                                          <p:val>
                                            <p:fltVal val="0"/>
                                          </p:val>
                                        </p:tav>
                                      </p:tavLst>
                                    </p:anim>
                                    <p:anim calcmode="lin" valueType="num">
                                      <p:cBhvr>
                                        <p:cTn id="335" dur="2000"/>
                                        <p:tgtEl>
                                          <p:spTgt spid="42"/>
                                        </p:tgtEl>
                                        <p:attrNameLst>
                                          <p:attrName>ppt_x</p:attrName>
                                        </p:attrNameLst>
                                      </p:cBhvr>
                                      <p:tavLst>
                                        <p:tav tm="0">
                                          <p:val>
                                            <p:strVal val="ppt_x"/>
                                          </p:val>
                                        </p:tav>
                                        <p:tav tm="100000">
                                          <p:val>
                                            <p:fltVal val="0.5"/>
                                          </p:val>
                                        </p:tav>
                                      </p:tavLst>
                                    </p:anim>
                                    <p:anim calcmode="lin" valueType="num">
                                      <p:cBhvr>
                                        <p:cTn id="336" dur="2000"/>
                                        <p:tgtEl>
                                          <p:spTgt spid="42"/>
                                        </p:tgtEl>
                                        <p:attrNameLst>
                                          <p:attrName>ppt_y</p:attrName>
                                        </p:attrNameLst>
                                      </p:cBhvr>
                                      <p:tavLst>
                                        <p:tav tm="0">
                                          <p:val>
                                            <p:strVal val="ppt_y"/>
                                          </p:val>
                                        </p:tav>
                                        <p:tav tm="100000">
                                          <p:val>
                                            <p:fltVal val="0.5"/>
                                          </p:val>
                                        </p:tav>
                                      </p:tavLst>
                                    </p:anim>
                                    <p:set>
                                      <p:cBhvr>
                                        <p:cTn id="337" dur="1" fill="hold">
                                          <p:stCondLst>
                                            <p:cond delay="1999"/>
                                          </p:stCondLst>
                                        </p:cTn>
                                        <p:tgtEl>
                                          <p:spTgt spid="42"/>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2000"/>
                                        <p:tgtEl>
                                          <p:spTgt spid="43"/>
                                        </p:tgtEl>
                                        <p:attrNameLst>
                                          <p:attrName>ppt_w</p:attrName>
                                        </p:attrNameLst>
                                      </p:cBhvr>
                                      <p:tavLst>
                                        <p:tav tm="0">
                                          <p:val>
                                            <p:strVal val="ppt_w"/>
                                          </p:val>
                                        </p:tav>
                                        <p:tav tm="100000">
                                          <p:val>
                                            <p:fltVal val="0"/>
                                          </p:val>
                                        </p:tav>
                                      </p:tavLst>
                                    </p:anim>
                                    <p:anim calcmode="lin" valueType="num">
                                      <p:cBhvr>
                                        <p:cTn id="340" dur="2000"/>
                                        <p:tgtEl>
                                          <p:spTgt spid="43"/>
                                        </p:tgtEl>
                                        <p:attrNameLst>
                                          <p:attrName>ppt_h</p:attrName>
                                        </p:attrNameLst>
                                      </p:cBhvr>
                                      <p:tavLst>
                                        <p:tav tm="0">
                                          <p:val>
                                            <p:strVal val="ppt_h"/>
                                          </p:val>
                                        </p:tav>
                                        <p:tav tm="100000">
                                          <p:val>
                                            <p:fltVal val="0"/>
                                          </p:val>
                                        </p:tav>
                                      </p:tavLst>
                                    </p:anim>
                                    <p:anim calcmode="lin" valueType="num">
                                      <p:cBhvr>
                                        <p:cTn id="341" dur="2000"/>
                                        <p:tgtEl>
                                          <p:spTgt spid="43"/>
                                        </p:tgtEl>
                                        <p:attrNameLst>
                                          <p:attrName>ppt_x</p:attrName>
                                        </p:attrNameLst>
                                      </p:cBhvr>
                                      <p:tavLst>
                                        <p:tav tm="0">
                                          <p:val>
                                            <p:strVal val="ppt_x"/>
                                          </p:val>
                                        </p:tav>
                                        <p:tav tm="100000">
                                          <p:val>
                                            <p:fltVal val="0.5"/>
                                          </p:val>
                                        </p:tav>
                                      </p:tavLst>
                                    </p:anim>
                                    <p:anim calcmode="lin" valueType="num">
                                      <p:cBhvr>
                                        <p:cTn id="342" dur="2000"/>
                                        <p:tgtEl>
                                          <p:spTgt spid="43"/>
                                        </p:tgtEl>
                                        <p:attrNameLst>
                                          <p:attrName>ppt_y</p:attrName>
                                        </p:attrNameLst>
                                      </p:cBhvr>
                                      <p:tavLst>
                                        <p:tav tm="0">
                                          <p:val>
                                            <p:strVal val="ppt_y"/>
                                          </p:val>
                                        </p:tav>
                                        <p:tav tm="100000">
                                          <p:val>
                                            <p:fltVal val="0.5"/>
                                          </p:val>
                                        </p:tav>
                                      </p:tavLst>
                                    </p:anim>
                                    <p:set>
                                      <p:cBhvr>
                                        <p:cTn id="343" dur="1" fill="hold">
                                          <p:stCondLst>
                                            <p:cond delay="1999"/>
                                          </p:stCondLst>
                                        </p:cTn>
                                        <p:tgtEl>
                                          <p:spTgt spid="43"/>
                                        </p:tgtEl>
                                        <p:attrNameLst>
                                          <p:attrName>style.visibility</p:attrName>
                                        </p:attrNameLst>
                                      </p:cBhvr>
                                      <p:to>
                                        <p:strVal val="hidden"/>
                                      </p:to>
                                    </p:set>
                                  </p:childTnLst>
                                </p:cTn>
                              </p:par>
                              <p:par>
                                <p:cTn id="344" presetID="8" presetClass="emph" presetSubtype="0" autoRev="1" fill="hold" nodeType="withEffect">
                                  <p:stCondLst>
                                    <p:cond delay="0"/>
                                  </p:stCondLst>
                                  <p:childTnLst>
                                    <p:animRot by="21600000">
                                      <p:cBhvr>
                                        <p:cTn id="345" dur="2000" fill="hold"/>
                                        <p:tgtEl>
                                          <p:spTgt spid="32"/>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33"/>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34"/>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35"/>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36"/>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37"/>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38"/>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39"/>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40"/>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41"/>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42"/>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43"/>
                                        </p:tgtEl>
                                        <p:attrNameLst>
                                          <p:attrName>r</p:attrName>
                                        </p:attrNameLst>
                                      </p:cBhvr>
                                    </p:animRot>
                                  </p:childTnLst>
                                </p:cTn>
                              </p:par>
                              <p:par>
                                <p:cTn id="368" presetID="23" presetClass="exit" presetSubtype="16" fill="hold" nodeType="withEffect">
                                  <p:stCondLst>
                                    <p:cond delay="0"/>
                                  </p:stCondLst>
                                  <p:childTnLst>
                                    <p:anim calcmode="lin" valueType="num">
                                      <p:cBhvr>
                                        <p:cTn id="369" dur="2000"/>
                                        <p:tgtEl>
                                          <p:spTgt spid="4"/>
                                        </p:tgtEl>
                                        <p:attrNameLst>
                                          <p:attrName>ppt_w</p:attrName>
                                        </p:attrNameLst>
                                      </p:cBhvr>
                                      <p:tavLst>
                                        <p:tav tm="0">
                                          <p:val>
                                            <p:strVal val="ppt_w"/>
                                          </p:val>
                                        </p:tav>
                                        <p:tav tm="100000">
                                          <p:val>
                                            <p:strVal val="4*ppt_w"/>
                                          </p:val>
                                        </p:tav>
                                      </p:tavLst>
                                    </p:anim>
                                    <p:anim calcmode="lin" valueType="num">
                                      <p:cBhvr>
                                        <p:cTn id="370" dur="2000"/>
                                        <p:tgtEl>
                                          <p:spTgt spid="4"/>
                                        </p:tgtEl>
                                        <p:attrNameLst>
                                          <p:attrName>ppt_h</p:attrName>
                                        </p:attrNameLst>
                                      </p:cBhvr>
                                      <p:tavLst>
                                        <p:tav tm="0">
                                          <p:val>
                                            <p:strVal val="ppt_h"/>
                                          </p:val>
                                        </p:tav>
                                        <p:tav tm="100000">
                                          <p:val>
                                            <p:strVal val="4*ppt_h"/>
                                          </p:val>
                                        </p:tav>
                                      </p:tavLst>
                                    </p:anim>
                                    <p:set>
                                      <p:cBhvr>
                                        <p:cTn id="371" dur="1" fill="hold">
                                          <p:stCondLst>
                                            <p:cond delay="1999"/>
                                          </p:stCondLst>
                                        </p:cTn>
                                        <p:tgtEl>
                                          <p:spTgt spid="4"/>
                                        </p:tgtEl>
                                        <p:attrNameLst>
                                          <p:attrName>style.visibility</p:attrName>
                                        </p:attrNameLst>
                                      </p:cBhvr>
                                      <p:to>
                                        <p:strVal val="hidden"/>
                                      </p:to>
                                    </p:set>
                                  </p:childTnLst>
                                </p:cTn>
                              </p:par>
                              <p:par>
                                <p:cTn id="372" presetID="23" presetClass="exit" presetSubtype="16" fill="hold" nodeType="withEffect">
                                  <p:stCondLst>
                                    <p:cond delay="0"/>
                                  </p:stCondLst>
                                  <p:childTnLst>
                                    <p:anim calcmode="lin" valueType="num">
                                      <p:cBhvr>
                                        <p:cTn id="373" dur="2000"/>
                                        <p:tgtEl>
                                          <p:spTgt spid="5"/>
                                        </p:tgtEl>
                                        <p:attrNameLst>
                                          <p:attrName>ppt_w</p:attrName>
                                        </p:attrNameLst>
                                      </p:cBhvr>
                                      <p:tavLst>
                                        <p:tav tm="0">
                                          <p:val>
                                            <p:strVal val="ppt_w"/>
                                          </p:val>
                                        </p:tav>
                                        <p:tav tm="100000">
                                          <p:val>
                                            <p:strVal val="4*ppt_w"/>
                                          </p:val>
                                        </p:tav>
                                      </p:tavLst>
                                    </p:anim>
                                    <p:anim calcmode="lin" valueType="num">
                                      <p:cBhvr>
                                        <p:cTn id="374" dur="2000"/>
                                        <p:tgtEl>
                                          <p:spTgt spid="5"/>
                                        </p:tgtEl>
                                        <p:attrNameLst>
                                          <p:attrName>ppt_h</p:attrName>
                                        </p:attrNameLst>
                                      </p:cBhvr>
                                      <p:tavLst>
                                        <p:tav tm="0">
                                          <p:val>
                                            <p:strVal val="ppt_h"/>
                                          </p:val>
                                        </p:tav>
                                        <p:tav tm="100000">
                                          <p:val>
                                            <p:strVal val="4*ppt_h"/>
                                          </p:val>
                                        </p:tav>
                                      </p:tavLst>
                                    </p:anim>
                                    <p:set>
                                      <p:cBhvr>
                                        <p:cTn id="375" dur="1" fill="hold">
                                          <p:stCondLst>
                                            <p:cond delay="1999"/>
                                          </p:stCondLst>
                                        </p:cTn>
                                        <p:tgtEl>
                                          <p:spTgt spid="5"/>
                                        </p:tgtEl>
                                        <p:attrNameLst>
                                          <p:attrName>style.visibility</p:attrName>
                                        </p:attrNameLst>
                                      </p:cBhvr>
                                      <p:to>
                                        <p:strVal val="hidden"/>
                                      </p:to>
                                    </p:set>
                                  </p:childTnLst>
                                </p:cTn>
                              </p:par>
                              <p:par>
                                <p:cTn id="376" presetID="23" presetClass="exit" presetSubtype="16" fill="hold" nodeType="withEffect">
                                  <p:stCondLst>
                                    <p:cond delay="0"/>
                                  </p:stCondLst>
                                  <p:childTnLst>
                                    <p:anim calcmode="lin" valueType="num">
                                      <p:cBhvr>
                                        <p:cTn id="377" dur="2000"/>
                                        <p:tgtEl>
                                          <p:spTgt spid="6"/>
                                        </p:tgtEl>
                                        <p:attrNameLst>
                                          <p:attrName>ppt_w</p:attrName>
                                        </p:attrNameLst>
                                      </p:cBhvr>
                                      <p:tavLst>
                                        <p:tav tm="0">
                                          <p:val>
                                            <p:strVal val="ppt_w"/>
                                          </p:val>
                                        </p:tav>
                                        <p:tav tm="100000">
                                          <p:val>
                                            <p:strVal val="4*ppt_w"/>
                                          </p:val>
                                        </p:tav>
                                      </p:tavLst>
                                    </p:anim>
                                    <p:anim calcmode="lin" valueType="num">
                                      <p:cBhvr>
                                        <p:cTn id="378" dur="2000"/>
                                        <p:tgtEl>
                                          <p:spTgt spid="6"/>
                                        </p:tgtEl>
                                        <p:attrNameLst>
                                          <p:attrName>ppt_h</p:attrName>
                                        </p:attrNameLst>
                                      </p:cBhvr>
                                      <p:tavLst>
                                        <p:tav tm="0">
                                          <p:val>
                                            <p:strVal val="ppt_h"/>
                                          </p:val>
                                        </p:tav>
                                        <p:tav tm="100000">
                                          <p:val>
                                            <p:strVal val="4*ppt_h"/>
                                          </p:val>
                                        </p:tav>
                                      </p:tavLst>
                                    </p:anim>
                                    <p:set>
                                      <p:cBhvr>
                                        <p:cTn id="379" dur="1" fill="hold">
                                          <p:stCondLst>
                                            <p:cond delay="1999"/>
                                          </p:stCondLst>
                                        </p:cTn>
                                        <p:tgtEl>
                                          <p:spTgt spid="6"/>
                                        </p:tgtEl>
                                        <p:attrNameLst>
                                          <p:attrName>style.visibility</p:attrName>
                                        </p:attrNameLst>
                                      </p:cBhvr>
                                      <p:to>
                                        <p:strVal val="hidden"/>
                                      </p:to>
                                    </p:set>
                                  </p:childTnLst>
                                </p:cTn>
                              </p:par>
                              <p:par>
                                <p:cTn id="380" presetID="23" presetClass="exit" presetSubtype="16" fill="hold" nodeType="withEffect">
                                  <p:stCondLst>
                                    <p:cond delay="0"/>
                                  </p:stCondLst>
                                  <p:childTnLst>
                                    <p:anim calcmode="lin" valueType="num">
                                      <p:cBhvr>
                                        <p:cTn id="381" dur="2000"/>
                                        <p:tgtEl>
                                          <p:spTgt spid="7"/>
                                        </p:tgtEl>
                                        <p:attrNameLst>
                                          <p:attrName>ppt_w</p:attrName>
                                        </p:attrNameLst>
                                      </p:cBhvr>
                                      <p:tavLst>
                                        <p:tav tm="0">
                                          <p:val>
                                            <p:strVal val="ppt_w"/>
                                          </p:val>
                                        </p:tav>
                                        <p:tav tm="100000">
                                          <p:val>
                                            <p:strVal val="4*ppt_w"/>
                                          </p:val>
                                        </p:tav>
                                      </p:tavLst>
                                    </p:anim>
                                    <p:anim calcmode="lin" valueType="num">
                                      <p:cBhvr>
                                        <p:cTn id="382" dur="2000"/>
                                        <p:tgtEl>
                                          <p:spTgt spid="7"/>
                                        </p:tgtEl>
                                        <p:attrNameLst>
                                          <p:attrName>ppt_h</p:attrName>
                                        </p:attrNameLst>
                                      </p:cBhvr>
                                      <p:tavLst>
                                        <p:tav tm="0">
                                          <p:val>
                                            <p:strVal val="ppt_h"/>
                                          </p:val>
                                        </p:tav>
                                        <p:tav tm="100000">
                                          <p:val>
                                            <p:strVal val="4*ppt_h"/>
                                          </p:val>
                                        </p:tav>
                                      </p:tavLst>
                                    </p:anim>
                                    <p:set>
                                      <p:cBhvr>
                                        <p:cTn id="383" dur="1" fill="hold">
                                          <p:stCondLst>
                                            <p:cond delay="1999"/>
                                          </p:stCondLst>
                                        </p:cTn>
                                        <p:tgtEl>
                                          <p:spTgt spid="7"/>
                                        </p:tgtEl>
                                        <p:attrNameLst>
                                          <p:attrName>style.visibility</p:attrName>
                                        </p:attrNameLst>
                                      </p:cBhvr>
                                      <p:to>
                                        <p:strVal val="hidden"/>
                                      </p:to>
                                    </p:set>
                                  </p:childTnLst>
                                </p:cTn>
                              </p:par>
                              <p:par>
                                <p:cTn id="384" presetID="23" presetClass="exit" presetSubtype="16" fill="hold" nodeType="withEffect">
                                  <p:stCondLst>
                                    <p:cond delay="0"/>
                                  </p:stCondLst>
                                  <p:childTnLst>
                                    <p:anim calcmode="lin" valueType="num">
                                      <p:cBhvr>
                                        <p:cTn id="385" dur="2000"/>
                                        <p:tgtEl>
                                          <p:spTgt spid="8"/>
                                        </p:tgtEl>
                                        <p:attrNameLst>
                                          <p:attrName>ppt_w</p:attrName>
                                        </p:attrNameLst>
                                      </p:cBhvr>
                                      <p:tavLst>
                                        <p:tav tm="0">
                                          <p:val>
                                            <p:strVal val="ppt_w"/>
                                          </p:val>
                                        </p:tav>
                                        <p:tav tm="100000">
                                          <p:val>
                                            <p:strVal val="4*ppt_w"/>
                                          </p:val>
                                        </p:tav>
                                      </p:tavLst>
                                    </p:anim>
                                    <p:anim calcmode="lin" valueType="num">
                                      <p:cBhvr>
                                        <p:cTn id="386" dur="2000"/>
                                        <p:tgtEl>
                                          <p:spTgt spid="8"/>
                                        </p:tgtEl>
                                        <p:attrNameLst>
                                          <p:attrName>ppt_h</p:attrName>
                                        </p:attrNameLst>
                                      </p:cBhvr>
                                      <p:tavLst>
                                        <p:tav tm="0">
                                          <p:val>
                                            <p:strVal val="ppt_h"/>
                                          </p:val>
                                        </p:tav>
                                        <p:tav tm="100000">
                                          <p:val>
                                            <p:strVal val="4*ppt_h"/>
                                          </p:val>
                                        </p:tav>
                                      </p:tavLst>
                                    </p:anim>
                                    <p:set>
                                      <p:cBhvr>
                                        <p:cTn id="387" dur="1" fill="hold">
                                          <p:stCondLst>
                                            <p:cond delay="1999"/>
                                          </p:stCondLst>
                                        </p:cTn>
                                        <p:tgtEl>
                                          <p:spTgt spid="8"/>
                                        </p:tgtEl>
                                        <p:attrNameLst>
                                          <p:attrName>style.visibility</p:attrName>
                                        </p:attrNameLst>
                                      </p:cBhvr>
                                      <p:to>
                                        <p:strVal val="hidden"/>
                                      </p:to>
                                    </p:set>
                                  </p:childTnLst>
                                </p:cTn>
                              </p:par>
                              <p:par>
                                <p:cTn id="388" presetID="23" presetClass="exit" presetSubtype="16" fill="hold" nodeType="withEffect">
                                  <p:stCondLst>
                                    <p:cond delay="0"/>
                                  </p:stCondLst>
                                  <p:childTnLst>
                                    <p:anim calcmode="lin" valueType="num">
                                      <p:cBhvr>
                                        <p:cTn id="389" dur="2000"/>
                                        <p:tgtEl>
                                          <p:spTgt spid="9"/>
                                        </p:tgtEl>
                                        <p:attrNameLst>
                                          <p:attrName>ppt_w</p:attrName>
                                        </p:attrNameLst>
                                      </p:cBhvr>
                                      <p:tavLst>
                                        <p:tav tm="0">
                                          <p:val>
                                            <p:strVal val="ppt_w"/>
                                          </p:val>
                                        </p:tav>
                                        <p:tav tm="100000">
                                          <p:val>
                                            <p:strVal val="4*ppt_w"/>
                                          </p:val>
                                        </p:tav>
                                      </p:tavLst>
                                    </p:anim>
                                    <p:anim calcmode="lin" valueType="num">
                                      <p:cBhvr>
                                        <p:cTn id="390" dur="2000"/>
                                        <p:tgtEl>
                                          <p:spTgt spid="9"/>
                                        </p:tgtEl>
                                        <p:attrNameLst>
                                          <p:attrName>ppt_h</p:attrName>
                                        </p:attrNameLst>
                                      </p:cBhvr>
                                      <p:tavLst>
                                        <p:tav tm="0">
                                          <p:val>
                                            <p:strVal val="ppt_h"/>
                                          </p:val>
                                        </p:tav>
                                        <p:tav tm="100000">
                                          <p:val>
                                            <p:strVal val="4*ppt_h"/>
                                          </p:val>
                                        </p:tav>
                                      </p:tavLst>
                                    </p:anim>
                                    <p:set>
                                      <p:cBhvr>
                                        <p:cTn id="391" dur="1" fill="hold">
                                          <p:stCondLst>
                                            <p:cond delay="1999"/>
                                          </p:stCondLst>
                                        </p:cTn>
                                        <p:tgtEl>
                                          <p:spTgt spid="9"/>
                                        </p:tgtEl>
                                        <p:attrNameLst>
                                          <p:attrName>style.visibility</p:attrName>
                                        </p:attrNameLst>
                                      </p:cBhvr>
                                      <p:to>
                                        <p:strVal val="hidden"/>
                                      </p:to>
                                    </p:set>
                                  </p:childTnLst>
                                </p:cTn>
                              </p:par>
                              <p:par>
                                <p:cTn id="392" presetID="23" presetClass="exit" presetSubtype="16" fill="hold" nodeType="withEffect">
                                  <p:stCondLst>
                                    <p:cond delay="0"/>
                                  </p:stCondLst>
                                  <p:childTnLst>
                                    <p:anim calcmode="lin" valueType="num">
                                      <p:cBhvr>
                                        <p:cTn id="393" dur="2000"/>
                                        <p:tgtEl>
                                          <p:spTgt spid="10"/>
                                        </p:tgtEl>
                                        <p:attrNameLst>
                                          <p:attrName>ppt_w</p:attrName>
                                        </p:attrNameLst>
                                      </p:cBhvr>
                                      <p:tavLst>
                                        <p:tav tm="0">
                                          <p:val>
                                            <p:strVal val="ppt_w"/>
                                          </p:val>
                                        </p:tav>
                                        <p:tav tm="100000">
                                          <p:val>
                                            <p:strVal val="4*ppt_w"/>
                                          </p:val>
                                        </p:tav>
                                      </p:tavLst>
                                    </p:anim>
                                    <p:anim calcmode="lin" valueType="num">
                                      <p:cBhvr>
                                        <p:cTn id="394" dur="2000"/>
                                        <p:tgtEl>
                                          <p:spTgt spid="10"/>
                                        </p:tgtEl>
                                        <p:attrNameLst>
                                          <p:attrName>ppt_h</p:attrName>
                                        </p:attrNameLst>
                                      </p:cBhvr>
                                      <p:tavLst>
                                        <p:tav tm="0">
                                          <p:val>
                                            <p:strVal val="ppt_h"/>
                                          </p:val>
                                        </p:tav>
                                        <p:tav tm="100000">
                                          <p:val>
                                            <p:strVal val="4*ppt_h"/>
                                          </p:val>
                                        </p:tav>
                                      </p:tavLst>
                                    </p:anim>
                                    <p:set>
                                      <p:cBhvr>
                                        <p:cTn id="395" dur="1" fill="hold">
                                          <p:stCondLst>
                                            <p:cond delay="1999"/>
                                          </p:stCondLst>
                                        </p:cTn>
                                        <p:tgtEl>
                                          <p:spTgt spid="10"/>
                                        </p:tgtEl>
                                        <p:attrNameLst>
                                          <p:attrName>style.visibility</p:attrName>
                                        </p:attrNameLst>
                                      </p:cBhvr>
                                      <p:to>
                                        <p:strVal val="hidden"/>
                                      </p:to>
                                    </p:set>
                                  </p:childTnLst>
                                </p:cTn>
                              </p:par>
                              <p:par>
                                <p:cTn id="396" presetID="23" presetClass="exit" presetSubtype="16" fill="hold" nodeType="withEffect">
                                  <p:stCondLst>
                                    <p:cond delay="0"/>
                                  </p:stCondLst>
                                  <p:childTnLst>
                                    <p:anim calcmode="lin" valueType="num">
                                      <p:cBhvr>
                                        <p:cTn id="397" dur="2000"/>
                                        <p:tgtEl>
                                          <p:spTgt spid="11"/>
                                        </p:tgtEl>
                                        <p:attrNameLst>
                                          <p:attrName>ppt_w</p:attrName>
                                        </p:attrNameLst>
                                      </p:cBhvr>
                                      <p:tavLst>
                                        <p:tav tm="0">
                                          <p:val>
                                            <p:strVal val="ppt_w"/>
                                          </p:val>
                                        </p:tav>
                                        <p:tav tm="100000">
                                          <p:val>
                                            <p:strVal val="4*ppt_w"/>
                                          </p:val>
                                        </p:tav>
                                      </p:tavLst>
                                    </p:anim>
                                    <p:anim calcmode="lin" valueType="num">
                                      <p:cBhvr>
                                        <p:cTn id="398" dur="2000"/>
                                        <p:tgtEl>
                                          <p:spTgt spid="11"/>
                                        </p:tgtEl>
                                        <p:attrNameLst>
                                          <p:attrName>ppt_h</p:attrName>
                                        </p:attrNameLst>
                                      </p:cBhvr>
                                      <p:tavLst>
                                        <p:tav tm="0">
                                          <p:val>
                                            <p:strVal val="ppt_h"/>
                                          </p:val>
                                        </p:tav>
                                        <p:tav tm="100000">
                                          <p:val>
                                            <p:strVal val="4*ppt_h"/>
                                          </p:val>
                                        </p:tav>
                                      </p:tavLst>
                                    </p:anim>
                                    <p:set>
                                      <p:cBhvr>
                                        <p:cTn id="399" dur="1" fill="hold">
                                          <p:stCondLst>
                                            <p:cond delay="1999"/>
                                          </p:stCondLst>
                                        </p:cTn>
                                        <p:tgtEl>
                                          <p:spTgt spid="11"/>
                                        </p:tgtEl>
                                        <p:attrNameLst>
                                          <p:attrName>style.visibility</p:attrName>
                                        </p:attrNameLst>
                                      </p:cBhvr>
                                      <p:to>
                                        <p:strVal val="hidden"/>
                                      </p:to>
                                    </p:set>
                                  </p:childTnLst>
                                </p:cTn>
                              </p:par>
                              <p:par>
                                <p:cTn id="400" presetID="23" presetClass="exit" presetSubtype="16" fill="hold" nodeType="withEffect">
                                  <p:stCondLst>
                                    <p:cond delay="0"/>
                                  </p:stCondLst>
                                  <p:childTnLst>
                                    <p:anim calcmode="lin" valueType="num">
                                      <p:cBhvr>
                                        <p:cTn id="401" dur="2000"/>
                                        <p:tgtEl>
                                          <p:spTgt spid="12"/>
                                        </p:tgtEl>
                                        <p:attrNameLst>
                                          <p:attrName>ppt_w</p:attrName>
                                        </p:attrNameLst>
                                      </p:cBhvr>
                                      <p:tavLst>
                                        <p:tav tm="0">
                                          <p:val>
                                            <p:strVal val="ppt_w"/>
                                          </p:val>
                                        </p:tav>
                                        <p:tav tm="100000">
                                          <p:val>
                                            <p:strVal val="4*ppt_w"/>
                                          </p:val>
                                        </p:tav>
                                      </p:tavLst>
                                    </p:anim>
                                    <p:anim calcmode="lin" valueType="num">
                                      <p:cBhvr>
                                        <p:cTn id="402" dur="2000"/>
                                        <p:tgtEl>
                                          <p:spTgt spid="12"/>
                                        </p:tgtEl>
                                        <p:attrNameLst>
                                          <p:attrName>ppt_h</p:attrName>
                                        </p:attrNameLst>
                                      </p:cBhvr>
                                      <p:tavLst>
                                        <p:tav tm="0">
                                          <p:val>
                                            <p:strVal val="ppt_h"/>
                                          </p:val>
                                        </p:tav>
                                        <p:tav tm="100000">
                                          <p:val>
                                            <p:strVal val="4*ppt_h"/>
                                          </p:val>
                                        </p:tav>
                                      </p:tavLst>
                                    </p:anim>
                                    <p:set>
                                      <p:cBhvr>
                                        <p:cTn id="403" dur="1" fill="hold">
                                          <p:stCondLst>
                                            <p:cond delay="1999"/>
                                          </p:stCondLst>
                                        </p:cTn>
                                        <p:tgtEl>
                                          <p:spTgt spid="12"/>
                                        </p:tgtEl>
                                        <p:attrNameLst>
                                          <p:attrName>style.visibility</p:attrName>
                                        </p:attrNameLst>
                                      </p:cBhvr>
                                      <p:to>
                                        <p:strVal val="hidden"/>
                                      </p:to>
                                    </p:set>
                                  </p:childTnLst>
                                </p:cTn>
                              </p:par>
                              <p:par>
                                <p:cTn id="404" presetID="23" presetClass="exit" presetSubtype="16" fill="hold" nodeType="withEffect">
                                  <p:stCondLst>
                                    <p:cond delay="0"/>
                                  </p:stCondLst>
                                  <p:childTnLst>
                                    <p:anim calcmode="lin" valueType="num">
                                      <p:cBhvr>
                                        <p:cTn id="405" dur="2000"/>
                                        <p:tgtEl>
                                          <p:spTgt spid="13"/>
                                        </p:tgtEl>
                                        <p:attrNameLst>
                                          <p:attrName>ppt_w</p:attrName>
                                        </p:attrNameLst>
                                      </p:cBhvr>
                                      <p:tavLst>
                                        <p:tav tm="0">
                                          <p:val>
                                            <p:strVal val="ppt_w"/>
                                          </p:val>
                                        </p:tav>
                                        <p:tav tm="100000">
                                          <p:val>
                                            <p:strVal val="4*ppt_w"/>
                                          </p:val>
                                        </p:tav>
                                      </p:tavLst>
                                    </p:anim>
                                    <p:anim calcmode="lin" valueType="num">
                                      <p:cBhvr>
                                        <p:cTn id="406" dur="2000"/>
                                        <p:tgtEl>
                                          <p:spTgt spid="13"/>
                                        </p:tgtEl>
                                        <p:attrNameLst>
                                          <p:attrName>ppt_h</p:attrName>
                                        </p:attrNameLst>
                                      </p:cBhvr>
                                      <p:tavLst>
                                        <p:tav tm="0">
                                          <p:val>
                                            <p:strVal val="ppt_h"/>
                                          </p:val>
                                        </p:tav>
                                        <p:tav tm="100000">
                                          <p:val>
                                            <p:strVal val="4*ppt_h"/>
                                          </p:val>
                                        </p:tav>
                                      </p:tavLst>
                                    </p:anim>
                                    <p:set>
                                      <p:cBhvr>
                                        <p:cTn id="407" dur="1" fill="hold">
                                          <p:stCondLst>
                                            <p:cond delay="1999"/>
                                          </p:stCondLst>
                                        </p:cTn>
                                        <p:tgtEl>
                                          <p:spTgt spid="13"/>
                                        </p:tgtEl>
                                        <p:attrNameLst>
                                          <p:attrName>style.visibility</p:attrName>
                                        </p:attrNameLst>
                                      </p:cBhvr>
                                      <p:to>
                                        <p:strVal val="hidden"/>
                                      </p:to>
                                    </p:set>
                                  </p:childTnLst>
                                </p:cTn>
                              </p:par>
                              <p:par>
                                <p:cTn id="408" presetID="23" presetClass="exit" presetSubtype="16" fill="hold" nodeType="withEffect">
                                  <p:stCondLst>
                                    <p:cond delay="0"/>
                                  </p:stCondLst>
                                  <p:childTnLst>
                                    <p:anim calcmode="lin" valueType="num">
                                      <p:cBhvr>
                                        <p:cTn id="409" dur="2000"/>
                                        <p:tgtEl>
                                          <p:spTgt spid="14"/>
                                        </p:tgtEl>
                                        <p:attrNameLst>
                                          <p:attrName>ppt_w</p:attrName>
                                        </p:attrNameLst>
                                      </p:cBhvr>
                                      <p:tavLst>
                                        <p:tav tm="0">
                                          <p:val>
                                            <p:strVal val="ppt_w"/>
                                          </p:val>
                                        </p:tav>
                                        <p:tav tm="100000">
                                          <p:val>
                                            <p:strVal val="4*ppt_w"/>
                                          </p:val>
                                        </p:tav>
                                      </p:tavLst>
                                    </p:anim>
                                    <p:anim calcmode="lin" valueType="num">
                                      <p:cBhvr>
                                        <p:cTn id="410" dur="2000"/>
                                        <p:tgtEl>
                                          <p:spTgt spid="14"/>
                                        </p:tgtEl>
                                        <p:attrNameLst>
                                          <p:attrName>ppt_h</p:attrName>
                                        </p:attrNameLst>
                                      </p:cBhvr>
                                      <p:tavLst>
                                        <p:tav tm="0">
                                          <p:val>
                                            <p:strVal val="ppt_h"/>
                                          </p:val>
                                        </p:tav>
                                        <p:tav tm="100000">
                                          <p:val>
                                            <p:strVal val="4*ppt_h"/>
                                          </p:val>
                                        </p:tav>
                                      </p:tavLst>
                                    </p:anim>
                                    <p:set>
                                      <p:cBhvr>
                                        <p:cTn id="411" dur="1" fill="hold">
                                          <p:stCondLst>
                                            <p:cond delay="1999"/>
                                          </p:stCondLst>
                                        </p:cTn>
                                        <p:tgtEl>
                                          <p:spTgt spid="14"/>
                                        </p:tgtEl>
                                        <p:attrNameLst>
                                          <p:attrName>style.visibility</p:attrName>
                                        </p:attrNameLst>
                                      </p:cBhvr>
                                      <p:to>
                                        <p:strVal val="hidden"/>
                                      </p:to>
                                    </p:set>
                                  </p:childTnLst>
                                </p:cTn>
                              </p:par>
                              <p:par>
                                <p:cTn id="412" presetID="23" presetClass="exit" presetSubtype="16" fill="hold" nodeType="withEffect">
                                  <p:stCondLst>
                                    <p:cond delay="0"/>
                                  </p:stCondLst>
                                  <p:childTnLst>
                                    <p:anim calcmode="lin" valueType="num">
                                      <p:cBhvr>
                                        <p:cTn id="413" dur="2000"/>
                                        <p:tgtEl>
                                          <p:spTgt spid="15"/>
                                        </p:tgtEl>
                                        <p:attrNameLst>
                                          <p:attrName>ppt_w</p:attrName>
                                        </p:attrNameLst>
                                      </p:cBhvr>
                                      <p:tavLst>
                                        <p:tav tm="0">
                                          <p:val>
                                            <p:strVal val="ppt_w"/>
                                          </p:val>
                                        </p:tav>
                                        <p:tav tm="100000">
                                          <p:val>
                                            <p:strVal val="4*ppt_w"/>
                                          </p:val>
                                        </p:tav>
                                      </p:tavLst>
                                    </p:anim>
                                    <p:anim calcmode="lin" valueType="num">
                                      <p:cBhvr>
                                        <p:cTn id="414" dur="2000"/>
                                        <p:tgtEl>
                                          <p:spTgt spid="15"/>
                                        </p:tgtEl>
                                        <p:attrNameLst>
                                          <p:attrName>ppt_h</p:attrName>
                                        </p:attrNameLst>
                                      </p:cBhvr>
                                      <p:tavLst>
                                        <p:tav tm="0">
                                          <p:val>
                                            <p:strVal val="ppt_h"/>
                                          </p:val>
                                        </p:tav>
                                        <p:tav tm="100000">
                                          <p:val>
                                            <p:strVal val="4*ppt_h"/>
                                          </p:val>
                                        </p:tav>
                                      </p:tavLst>
                                    </p:anim>
                                    <p:set>
                                      <p:cBhvr>
                                        <p:cTn id="415" dur="1" fill="hold">
                                          <p:stCondLst>
                                            <p:cond delay="1999"/>
                                          </p:stCondLst>
                                        </p:cTn>
                                        <p:tgtEl>
                                          <p:spTgt spid="15"/>
                                        </p:tgtEl>
                                        <p:attrNameLst>
                                          <p:attrName>style.visibility</p:attrName>
                                        </p:attrNameLst>
                                      </p:cBhvr>
                                      <p:to>
                                        <p:strVal val="hidden"/>
                                      </p:to>
                                    </p:set>
                                  </p:childTnLst>
                                </p:cTn>
                              </p:par>
                              <p:par>
                                <p:cTn id="416" presetID="23" presetClass="exit" presetSubtype="16" fill="hold" nodeType="withEffect">
                                  <p:stCondLst>
                                    <p:cond delay="0"/>
                                  </p:stCondLst>
                                  <p:childTnLst>
                                    <p:anim calcmode="lin" valueType="num">
                                      <p:cBhvr>
                                        <p:cTn id="417" dur="2000"/>
                                        <p:tgtEl>
                                          <p:spTgt spid="16"/>
                                        </p:tgtEl>
                                        <p:attrNameLst>
                                          <p:attrName>ppt_w</p:attrName>
                                        </p:attrNameLst>
                                      </p:cBhvr>
                                      <p:tavLst>
                                        <p:tav tm="0">
                                          <p:val>
                                            <p:strVal val="ppt_w"/>
                                          </p:val>
                                        </p:tav>
                                        <p:tav tm="100000">
                                          <p:val>
                                            <p:strVal val="4*ppt_w"/>
                                          </p:val>
                                        </p:tav>
                                      </p:tavLst>
                                    </p:anim>
                                    <p:anim calcmode="lin" valueType="num">
                                      <p:cBhvr>
                                        <p:cTn id="418" dur="2000"/>
                                        <p:tgtEl>
                                          <p:spTgt spid="16"/>
                                        </p:tgtEl>
                                        <p:attrNameLst>
                                          <p:attrName>ppt_h</p:attrName>
                                        </p:attrNameLst>
                                      </p:cBhvr>
                                      <p:tavLst>
                                        <p:tav tm="0">
                                          <p:val>
                                            <p:strVal val="ppt_h"/>
                                          </p:val>
                                        </p:tav>
                                        <p:tav tm="100000">
                                          <p:val>
                                            <p:strVal val="4*ppt_h"/>
                                          </p:val>
                                        </p:tav>
                                      </p:tavLst>
                                    </p:anim>
                                    <p:set>
                                      <p:cBhvr>
                                        <p:cTn id="419" dur="1" fill="hold">
                                          <p:stCondLst>
                                            <p:cond delay="1999"/>
                                          </p:stCondLst>
                                        </p:cTn>
                                        <p:tgtEl>
                                          <p:spTgt spid="16"/>
                                        </p:tgtEl>
                                        <p:attrNameLst>
                                          <p:attrName>style.visibility</p:attrName>
                                        </p:attrNameLst>
                                      </p:cBhvr>
                                      <p:to>
                                        <p:strVal val="hidden"/>
                                      </p:to>
                                    </p:set>
                                  </p:childTnLst>
                                </p:cTn>
                              </p:par>
                              <p:par>
                                <p:cTn id="420" presetID="23" presetClass="exit" presetSubtype="16" fill="hold" nodeType="withEffect">
                                  <p:stCondLst>
                                    <p:cond delay="0"/>
                                  </p:stCondLst>
                                  <p:childTnLst>
                                    <p:anim calcmode="lin" valueType="num">
                                      <p:cBhvr>
                                        <p:cTn id="421" dur="2000"/>
                                        <p:tgtEl>
                                          <p:spTgt spid="17"/>
                                        </p:tgtEl>
                                        <p:attrNameLst>
                                          <p:attrName>ppt_w</p:attrName>
                                        </p:attrNameLst>
                                      </p:cBhvr>
                                      <p:tavLst>
                                        <p:tav tm="0">
                                          <p:val>
                                            <p:strVal val="ppt_w"/>
                                          </p:val>
                                        </p:tav>
                                        <p:tav tm="100000">
                                          <p:val>
                                            <p:strVal val="4*ppt_w"/>
                                          </p:val>
                                        </p:tav>
                                      </p:tavLst>
                                    </p:anim>
                                    <p:anim calcmode="lin" valueType="num">
                                      <p:cBhvr>
                                        <p:cTn id="422" dur="2000"/>
                                        <p:tgtEl>
                                          <p:spTgt spid="17"/>
                                        </p:tgtEl>
                                        <p:attrNameLst>
                                          <p:attrName>ppt_h</p:attrName>
                                        </p:attrNameLst>
                                      </p:cBhvr>
                                      <p:tavLst>
                                        <p:tav tm="0">
                                          <p:val>
                                            <p:strVal val="ppt_h"/>
                                          </p:val>
                                        </p:tav>
                                        <p:tav tm="100000">
                                          <p:val>
                                            <p:strVal val="4*ppt_h"/>
                                          </p:val>
                                        </p:tav>
                                      </p:tavLst>
                                    </p:anim>
                                    <p:set>
                                      <p:cBhvr>
                                        <p:cTn id="423" dur="1" fill="hold">
                                          <p:stCondLst>
                                            <p:cond delay="1999"/>
                                          </p:stCondLst>
                                        </p:cTn>
                                        <p:tgtEl>
                                          <p:spTgt spid="17"/>
                                        </p:tgtEl>
                                        <p:attrNameLst>
                                          <p:attrName>style.visibility</p:attrName>
                                        </p:attrNameLst>
                                      </p:cBhvr>
                                      <p:to>
                                        <p:strVal val="hidden"/>
                                      </p:to>
                                    </p:set>
                                  </p:childTnLst>
                                </p:cTn>
                              </p:par>
                              <p:par>
                                <p:cTn id="424" presetID="23" presetClass="exit" presetSubtype="16" fill="hold" nodeType="withEffect">
                                  <p:stCondLst>
                                    <p:cond delay="0"/>
                                  </p:stCondLst>
                                  <p:childTnLst>
                                    <p:anim calcmode="lin" valueType="num">
                                      <p:cBhvr>
                                        <p:cTn id="425" dur="2000"/>
                                        <p:tgtEl>
                                          <p:spTgt spid="18"/>
                                        </p:tgtEl>
                                        <p:attrNameLst>
                                          <p:attrName>ppt_w</p:attrName>
                                        </p:attrNameLst>
                                      </p:cBhvr>
                                      <p:tavLst>
                                        <p:tav tm="0">
                                          <p:val>
                                            <p:strVal val="ppt_w"/>
                                          </p:val>
                                        </p:tav>
                                        <p:tav tm="100000">
                                          <p:val>
                                            <p:strVal val="4*ppt_w"/>
                                          </p:val>
                                        </p:tav>
                                      </p:tavLst>
                                    </p:anim>
                                    <p:anim calcmode="lin" valueType="num">
                                      <p:cBhvr>
                                        <p:cTn id="426" dur="2000"/>
                                        <p:tgtEl>
                                          <p:spTgt spid="18"/>
                                        </p:tgtEl>
                                        <p:attrNameLst>
                                          <p:attrName>ppt_h</p:attrName>
                                        </p:attrNameLst>
                                      </p:cBhvr>
                                      <p:tavLst>
                                        <p:tav tm="0">
                                          <p:val>
                                            <p:strVal val="ppt_h"/>
                                          </p:val>
                                        </p:tav>
                                        <p:tav tm="100000">
                                          <p:val>
                                            <p:strVal val="4*ppt_h"/>
                                          </p:val>
                                        </p:tav>
                                      </p:tavLst>
                                    </p:anim>
                                    <p:set>
                                      <p:cBhvr>
                                        <p:cTn id="427" dur="1" fill="hold">
                                          <p:stCondLst>
                                            <p:cond delay="1999"/>
                                          </p:stCondLst>
                                        </p:cTn>
                                        <p:tgtEl>
                                          <p:spTgt spid="18"/>
                                        </p:tgtEl>
                                        <p:attrNameLst>
                                          <p:attrName>style.visibility</p:attrName>
                                        </p:attrNameLst>
                                      </p:cBhvr>
                                      <p:to>
                                        <p:strVal val="hidden"/>
                                      </p:to>
                                    </p:set>
                                  </p:childTnLst>
                                </p:cTn>
                              </p:par>
                              <p:par>
                                <p:cTn id="428" presetID="23" presetClass="exit" presetSubtype="16" fill="hold" nodeType="withEffect">
                                  <p:stCondLst>
                                    <p:cond delay="0"/>
                                  </p:stCondLst>
                                  <p:childTnLst>
                                    <p:anim calcmode="lin" valueType="num">
                                      <p:cBhvr>
                                        <p:cTn id="429" dur="2000"/>
                                        <p:tgtEl>
                                          <p:spTgt spid="19"/>
                                        </p:tgtEl>
                                        <p:attrNameLst>
                                          <p:attrName>ppt_w</p:attrName>
                                        </p:attrNameLst>
                                      </p:cBhvr>
                                      <p:tavLst>
                                        <p:tav tm="0">
                                          <p:val>
                                            <p:strVal val="ppt_w"/>
                                          </p:val>
                                        </p:tav>
                                        <p:tav tm="100000">
                                          <p:val>
                                            <p:strVal val="4*ppt_w"/>
                                          </p:val>
                                        </p:tav>
                                      </p:tavLst>
                                    </p:anim>
                                    <p:anim calcmode="lin" valueType="num">
                                      <p:cBhvr>
                                        <p:cTn id="430" dur="2000"/>
                                        <p:tgtEl>
                                          <p:spTgt spid="19"/>
                                        </p:tgtEl>
                                        <p:attrNameLst>
                                          <p:attrName>ppt_h</p:attrName>
                                        </p:attrNameLst>
                                      </p:cBhvr>
                                      <p:tavLst>
                                        <p:tav tm="0">
                                          <p:val>
                                            <p:strVal val="ppt_h"/>
                                          </p:val>
                                        </p:tav>
                                        <p:tav tm="100000">
                                          <p:val>
                                            <p:strVal val="4*ppt_h"/>
                                          </p:val>
                                        </p:tav>
                                      </p:tavLst>
                                    </p:anim>
                                    <p:set>
                                      <p:cBhvr>
                                        <p:cTn id="431" dur="1" fill="hold">
                                          <p:stCondLst>
                                            <p:cond delay="1999"/>
                                          </p:stCondLst>
                                        </p:cTn>
                                        <p:tgtEl>
                                          <p:spTgt spid="19"/>
                                        </p:tgtEl>
                                        <p:attrNameLst>
                                          <p:attrName>style.visibility</p:attrName>
                                        </p:attrNameLst>
                                      </p:cBhvr>
                                      <p:to>
                                        <p:strVal val="hidden"/>
                                      </p:to>
                                    </p:set>
                                  </p:childTnLst>
                                </p:cTn>
                              </p:par>
                              <p:par>
                                <p:cTn id="432" presetID="23" presetClass="exit" presetSubtype="16" fill="hold" nodeType="withEffect">
                                  <p:stCondLst>
                                    <p:cond delay="0"/>
                                  </p:stCondLst>
                                  <p:childTnLst>
                                    <p:anim calcmode="lin" valueType="num">
                                      <p:cBhvr>
                                        <p:cTn id="433" dur="2000"/>
                                        <p:tgtEl>
                                          <p:spTgt spid="20"/>
                                        </p:tgtEl>
                                        <p:attrNameLst>
                                          <p:attrName>ppt_w</p:attrName>
                                        </p:attrNameLst>
                                      </p:cBhvr>
                                      <p:tavLst>
                                        <p:tav tm="0">
                                          <p:val>
                                            <p:strVal val="ppt_w"/>
                                          </p:val>
                                        </p:tav>
                                        <p:tav tm="100000">
                                          <p:val>
                                            <p:strVal val="4*ppt_w"/>
                                          </p:val>
                                        </p:tav>
                                      </p:tavLst>
                                    </p:anim>
                                    <p:anim calcmode="lin" valueType="num">
                                      <p:cBhvr>
                                        <p:cTn id="434" dur="2000"/>
                                        <p:tgtEl>
                                          <p:spTgt spid="20"/>
                                        </p:tgtEl>
                                        <p:attrNameLst>
                                          <p:attrName>ppt_h</p:attrName>
                                        </p:attrNameLst>
                                      </p:cBhvr>
                                      <p:tavLst>
                                        <p:tav tm="0">
                                          <p:val>
                                            <p:strVal val="ppt_h"/>
                                          </p:val>
                                        </p:tav>
                                        <p:tav tm="100000">
                                          <p:val>
                                            <p:strVal val="4*ppt_h"/>
                                          </p:val>
                                        </p:tav>
                                      </p:tavLst>
                                    </p:anim>
                                    <p:set>
                                      <p:cBhvr>
                                        <p:cTn id="435" dur="1" fill="hold">
                                          <p:stCondLst>
                                            <p:cond delay="1999"/>
                                          </p:stCondLst>
                                        </p:cTn>
                                        <p:tgtEl>
                                          <p:spTgt spid="20"/>
                                        </p:tgtEl>
                                        <p:attrNameLst>
                                          <p:attrName>style.visibility</p:attrName>
                                        </p:attrNameLst>
                                      </p:cBhvr>
                                      <p:to>
                                        <p:strVal val="hidden"/>
                                      </p:to>
                                    </p:set>
                                  </p:childTnLst>
                                </p:cTn>
                              </p:par>
                              <p:par>
                                <p:cTn id="436" presetID="23" presetClass="exit" presetSubtype="16" fill="hold" nodeType="withEffect">
                                  <p:stCondLst>
                                    <p:cond delay="0"/>
                                  </p:stCondLst>
                                  <p:childTnLst>
                                    <p:anim calcmode="lin" valueType="num">
                                      <p:cBhvr>
                                        <p:cTn id="437" dur="2000"/>
                                        <p:tgtEl>
                                          <p:spTgt spid="21"/>
                                        </p:tgtEl>
                                        <p:attrNameLst>
                                          <p:attrName>ppt_w</p:attrName>
                                        </p:attrNameLst>
                                      </p:cBhvr>
                                      <p:tavLst>
                                        <p:tav tm="0">
                                          <p:val>
                                            <p:strVal val="ppt_w"/>
                                          </p:val>
                                        </p:tav>
                                        <p:tav tm="100000">
                                          <p:val>
                                            <p:strVal val="4*ppt_w"/>
                                          </p:val>
                                        </p:tav>
                                      </p:tavLst>
                                    </p:anim>
                                    <p:anim calcmode="lin" valueType="num">
                                      <p:cBhvr>
                                        <p:cTn id="438" dur="2000"/>
                                        <p:tgtEl>
                                          <p:spTgt spid="21"/>
                                        </p:tgtEl>
                                        <p:attrNameLst>
                                          <p:attrName>ppt_h</p:attrName>
                                        </p:attrNameLst>
                                      </p:cBhvr>
                                      <p:tavLst>
                                        <p:tav tm="0">
                                          <p:val>
                                            <p:strVal val="ppt_h"/>
                                          </p:val>
                                        </p:tav>
                                        <p:tav tm="100000">
                                          <p:val>
                                            <p:strVal val="4*ppt_h"/>
                                          </p:val>
                                        </p:tav>
                                      </p:tavLst>
                                    </p:anim>
                                    <p:set>
                                      <p:cBhvr>
                                        <p:cTn id="439" dur="1" fill="hold">
                                          <p:stCondLst>
                                            <p:cond delay="1999"/>
                                          </p:stCondLst>
                                        </p:cTn>
                                        <p:tgtEl>
                                          <p:spTgt spid="21"/>
                                        </p:tgtEl>
                                        <p:attrNameLst>
                                          <p:attrName>style.visibility</p:attrName>
                                        </p:attrNameLst>
                                      </p:cBhvr>
                                      <p:to>
                                        <p:strVal val="hidden"/>
                                      </p:to>
                                    </p:set>
                                  </p:childTnLst>
                                </p:cTn>
                              </p:par>
                              <p:par>
                                <p:cTn id="440" presetID="23" presetClass="exit" presetSubtype="16" fill="hold" nodeType="withEffect">
                                  <p:stCondLst>
                                    <p:cond delay="0"/>
                                  </p:stCondLst>
                                  <p:childTnLst>
                                    <p:anim calcmode="lin" valueType="num">
                                      <p:cBhvr>
                                        <p:cTn id="441" dur="2000"/>
                                        <p:tgtEl>
                                          <p:spTgt spid="22"/>
                                        </p:tgtEl>
                                        <p:attrNameLst>
                                          <p:attrName>ppt_w</p:attrName>
                                        </p:attrNameLst>
                                      </p:cBhvr>
                                      <p:tavLst>
                                        <p:tav tm="0">
                                          <p:val>
                                            <p:strVal val="ppt_w"/>
                                          </p:val>
                                        </p:tav>
                                        <p:tav tm="100000">
                                          <p:val>
                                            <p:strVal val="4*ppt_w"/>
                                          </p:val>
                                        </p:tav>
                                      </p:tavLst>
                                    </p:anim>
                                    <p:anim calcmode="lin" valueType="num">
                                      <p:cBhvr>
                                        <p:cTn id="442" dur="2000"/>
                                        <p:tgtEl>
                                          <p:spTgt spid="22"/>
                                        </p:tgtEl>
                                        <p:attrNameLst>
                                          <p:attrName>ppt_h</p:attrName>
                                        </p:attrNameLst>
                                      </p:cBhvr>
                                      <p:tavLst>
                                        <p:tav tm="0">
                                          <p:val>
                                            <p:strVal val="ppt_h"/>
                                          </p:val>
                                        </p:tav>
                                        <p:tav tm="100000">
                                          <p:val>
                                            <p:strVal val="4*ppt_h"/>
                                          </p:val>
                                        </p:tav>
                                      </p:tavLst>
                                    </p:anim>
                                    <p:set>
                                      <p:cBhvr>
                                        <p:cTn id="443" dur="1" fill="hold">
                                          <p:stCondLst>
                                            <p:cond delay="1999"/>
                                          </p:stCondLst>
                                        </p:cTn>
                                        <p:tgtEl>
                                          <p:spTgt spid="22"/>
                                        </p:tgtEl>
                                        <p:attrNameLst>
                                          <p:attrName>style.visibility</p:attrName>
                                        </p:attrNameLst>
                                      </p:cBhvr>
                                      <p:to>
                                        <p:strVal val="hidden"/>
                                      </p:to>
                                    </p:set>
                                  </p:childTnLst>
                                </p:cTn>
                              </p:par>
                              <p:par>
                                <p:cTn id="444" presetID="23" presetClass="exit" presetSubtype="16" fill="hold" nodeType="withEffect">
                                  <p:stCondLst>
                                    <p:cond delay="0"/>
                                  </p:stCondLst>
                                  <p:childTnLst>
                                    <p:anim calcmode="lin" valueType="num">
                                      <p:cBhvr>
                                        <p:cTn id="445" dur="2000"/>
                                        <p:tgtEl>
                                          <p:spTgt spid="23"/>
                                        </p:tgtEl>
                                        <p:attrNameLst>
                                          <p:attrName>ppt_w</p:attrName>
                                        </p:attrNameLst>
                                      </p:cBhvr>
                                      <p:tavLst>
                                        <p:tav tm="0">
                                          <p:val>
                                            <p:strVal val="ppt_w"/>
                                          </p:val>
                                        </p:tav>
                                        <p:tav tm="100000">
                                          <p:val>
                                            <p:strVal val="4*ppt_w"/>
                                          </p:val>
                                        </p:tav>
                                      </p:tavLst>
                                    </p:anim>
                                    <p:anim calcmode="lin" valueType="num">
                                      <p:cBhvr>
                                        <p:cTn id="446" dur="2000"/>
                                        <p:tgtEl>
                                          <p:spTgt spid="23"/>
                                        </p:tgtEl>
                                        <p:attrNameLst>
                                          <p:attrName>ppt_h</p:attrName>
                                        </p:attrNameLst>
                                      </p:cBhvr>
                                      <p:tavLst>
                                        <p:tav tm="0">
                                          <p:val>
                                            <p:strVal val="ppt_h"/>
                                          </p:val>
                                        </p:tav>
                                        <p:tav tm="100000">
                                          <p:val>
                                            <p:strVal val="4*ppt_h"/>
                                          </p:val>
                                        </p:tav>
                                      </p:tavLst>
                                    </p:anim>
                                    <p:set>
                                      <p:cBhvr>
                                        <p:cTn id="447" dur="1" fill="hold">
                                          <p:stCondLst>
                                            <p:cond delay="1999"/>
                                          </p:stCondLst>
                                        </p:cTn>
                                        <p:tgtEl>
                                          <p:spTgt spid="23"/>
                                        </p:tgtEl>
                                        <p:attrNameLst>
                                          <p:attrName>style.visibility</p:attrName>
                                        </p:attrNameLst>
                                      </p:cBhvr>
                                      <p:to>
                                        <p:strVal val="hidden"/>
                                      </p:to>
                                    </p:set>
                                  </p:childTnLst>
                                </p:cTn>
                              </p:par>
                              <p:par>
                                <p:cTn id="448" presetID="23" presetClass="exit" presetSubtype="16" fill="hold" nodeType="withEffect">
                                  <p:stCondLst>
                                    <p:cond delay="0"/>
                                  </p:stCondLst>
                                  <p:childTnLst>
                                    <p:anim calcmode="lin" valueType="num">
                                      <p:cBhvr>
                                        <p:cTn id="449" dur="2000"/>
                                        <p:tgtEl>
                                          <p:spTgt spid="24"/>
                                        </p:tgtEl>
                                        <p:attrNameLst>
                                          <p:attrName>ppt_w</p:attrName>
                                        </p:attrNameLst>
                                      </p:cBhvr>
                                      <p:tavLst>
                                        <p:tav tm="0">
                                          <p:val>
                                            <p:strVal val="ppt_w"/>
                                          </p:val>
                                        </p:tav>
                                        <p:tav tm="100000">
                                          <p:val>
                                            <p:strVal val="4*ppt_w"/>
                                          </p:val>
                                        </p:tav>
                                      </p:tavLst>
                                    </p:anim>
                                    <p:anim calcmode="lin" valueType="num">
                                      <p:cBhvr>
                                        <p:cTn id="450" dur="2000"/>
                                        <p:tgtEl>
                                          <p:spTgt spid="24"/>
                                        </p:tgtEl>
                                        <p:attrNameLst>
                                          <p:attrName>ppt_h</p:attrName>
                                        </p:attrNameLst>
                                      </p:cBhvr>
                                      <p:tavLst>
                                        <p:tav tm="0">
                                          <p:val>
                                            <p:strVal val="ppt_h"/>
                                          </p:val>
                                        </p:tav>
                                        <p:tav tm="100000">
                                          <p:val>
                                            <p:strVal val="4*ppt_h"/>
                                          </p:val>
                                        </p:tav>
                                      </p:tavLst>
                                    </p:anim>
                                    <p:set>
                                      <p:cBhvr>
                                        <p:cTn id="451" dur="1" fill="hold">
                                          <p:stCondLst>
                                            <p:cond delay="1999"/>
                                          </p:stCondLst>
                                        </p:cTn>
                                        <p:tgtEl>
                                          <p:spTgt spid="24"/>
                                        </p:tgtEl>
                                        <p:attrNameLst>
                                          <p:attrName>style.visibility</p:attrName>
                                        </p:attrNameLst>
                                      </p:cBhvr>
                                      <p:to>
                                        <p:strVal val="hidden"/>
                                      </p:to>
                                    </p:set>
                                  </p:childTnLst>
                                </p:cTn>
                              </p:par>
                              <p:par>
                                <p:cTn id="452" presetID="23" presetClass="exit" presetSubtype="16" fill="hold" nodeType="withEffect">
                                  <p:stCondLst>
                                    <p:cond delay="0"/>
                                  </p:stCondLst>
                                  <p:childTnLst>
                                    <p:anim calcmode="lin" valueType="num">
                                      <p:cBhvr>
                                        <p:cTn id="453" dur="2000"/>
                                        <p:tgtEl>
                                          <p:spTgt spid="25"/>
                                        </p:tgtEl>
                                        <p:attrNameLst>
                                          <p:attrName>ppt_w</p:attrName>
                                        </p:attrNameLst>
                                      </p:cBhvr>
                                      <p:tavLst>
                                        <p:tav tm="0">
                                          <p:val>
                                            <p:strVal val="ppt_w"/>
                                          </p:val>
                                        </p:tav>
                                        <p:tav tm="100000">
                                          <p:val>
                                            <p:strVal val="4*ppt_w"/>
                                          </p:val>
                                        </p:tav>
                                      </p:tavLst>
                                    </p:anim>
                                    <p:anim calcmode="lin" valueType="num">
                                      <p:cBhvr>
                                        <p:cTn id="454" dur="2000"/>
                                        <p:tgtEl>
                                          <p:spTgt spid="25"/>
                                        </p:tgtEl>
                                        <p:attrNameLst>
                                          <p:attrName>ppt_h</p:attrName>
                                        </p:attrNameLst>
                                      </p:cBhvr>
                                      <p:tavLst>
                                        <p:tav tm="0">
                                          <p:val>
                                            <p:strVal val="ppt_h"/>
                                          </p:val>
                                        </p:tav>
                                        <p:tav tm="100000">
                                          <p:val>
                                            <p:strVal val="4*ppt_h"/>
                                          </p:val>
                                        </p:tav>
                                      </p:tavLst>
                                    </p:anim>
                                    <p:set>
                                      <p:cBhvr>
                                        <p:cTn id="455" dur="1" fill="hold">
                                          <p:stCondLst>
                                            <p:cond delay="1999"/>
                                          </p:stCondLst>
                                        </p:cTn>
                                        <p:tgtEl>
                                          <p:spTgt spid="25"/>
                                        </p:tgtEl>
                                        <p:attrNameLst>
                                          <p:attrName>style.visibility</p:attrName>
                                        </p:attrNameLst>
                                      </p:cBhvr>
                                      <p:to>
                                        <p:strVal val="hidden"/>
                                      </p:to>
                                    </p:set>
                                  </p:childTnLst>
                                </p:cTn>
                              </p:par>
                              <p:par>
                                <p:cTn id="456" presetID="23" presetClass="exit" presetSubtype="16" fill="hold" nodeType="withEffect">
                                  <p:stCondLst>
                                    <p:cond delay="0"/>
                                  </p:stCondLst>
                                  <p:childTnLst>
                                    <p:anim calcmode="lin" valueType="num">
                                      <p:cBhvr>
                                        <p:cTn id="457" dur="2000"/>
                                        <p:tgtEl>
                                          <p:spTgt spid="26"/>
                                        </p:tgtEl>
                                        <p:attrNameLst>
                                          <p:attrName>ppt_w</p:attrName>
                                        </p:attrNameLst>
                                      </p:cBhvr>
                                      <p:tavLst>
                                        <p:tav tm="0">
                                          <p:val>
                                            <p:strVal val="ppt_w"/>
                                          </p:val>
                                        </p:tav>
                                        <p:tav tm="100000">
                                          <p:val>
                                            <p:strVal val="4*ppt_w"/>
                                          </p:val>
                                        </p:tav>
                                      </p:tavLst>
                                    </p:anim>
                                    <p:anim calcmode="lin" valueType="num">
                                      <p:cBhvr>
                                        <p:cTn id="458" dur="2000"/>
                                        <p:tgtEl>
                                          <p:spTgt spid="26"/>
                                        </p:tgtEl>
                                        <p:attrNameLst>
                                          <p:attrName>ppt_h</p:attrName>
                                        </p:attrNameLst>
                                      </p:cBhvr>
                                      <p:tavLst>
                                        <p:tav tm="0">
                                          <p:val>
                                            <p:strVal val="ppt_h"/>
                                          </p:val>
                                        </p:tav>
                                        <p:tav tm="100000">
                                          <p:val>
                                            <p:strVal val="4*ppt_h"/>
                                          </p:val>
                                        </p:tav>
                                      </p:tavLst>
                                    </p:anim>
                                    <p:set>
                                      <p:cBhvr>
                                        <p:cTn id="459" dur="1" fill="hold">
                                          <p:stCondLst>
                                            <p:cond delay="1999"/>
                                          </p:stCondLst>
                                        </p:cTn>
                                        <p:tgtEl>
                                          <p:spTgt spid="26"/>
                                        </p:tgtEl>
                                        <p:attrNameLst>
                                          <p:attrName>style.visibility</p:attrName>
                                        </p:attrNameLst>
                                      </p:cBhvr>
                                      <p:to>
                                        <p:strVal val="hidden"/>
                                      </p:to>
                                    </p:set>
                                  </p:childTnLst>
                                </p:cTn>
                              </p:par>
                              <p:par>
                                <p:cTn id="460" presetID="23" presetClass="exit" presetSubtype="16" fill="hold" nodeType="withEffect">
                                  <p:stCondLst>
                                    <p:cond delay="0"/>
                                  </p:stCondLst>
                                  <p:childTnLst>
                                    <p:anim calcmode="lin" valueType="num">
                                      <p:cBhvr>
                                        <p:cTn id="461" dur="2000"/>
                                        <p:tgtEl>
                                          <p:spTgt spid="27"/>
                                        </p:tgtEl>
                                        <p:attrNameLst>
                                          <p:attrName>ppt_w</p:attrName>
                                        </p:attrNameLst>
                                      </p:cBhvr>
                                      <p:tavLst>
                                        <p:tav tm="0">
                                          <p:val>
                                            <p:strVal val="ppt_w"/>
                                          </p:val>
                                        </p:tav>
                                        <p:tav tm="100000">
                                          <p:val>
                                            <p:strVal val="4*ppt_w"/>
                                          </p:val>
                                        </p:tav>
                                      </p:tavLst>
                                    </p:anim>
                                    <p:anim calcmode="lin" valueType="num">
                                      <p:cBhvr>
                                        <p:cTn id="462" dur="2000"/>
                                        <p:tgtEl>
                                          <p:spTgt spid="27"/>
                                        </p:tgtEl>
                                        <p:attrNameLst>
                                          <p:attrName>ppt_h</p:attrName>
                                        </p:attrNameLst>
                                      </p:cBhvr>
                                      <p:tavLst>
                                        <p:tav tm="0">
                                          <p:val>
                                            <p:strVal val="ppt_h"/>
                                          </p:val>
                                        </p:tav>
                                        <p:tav tm="100000">
                                          <p:val>
                                            <p:strVal val="4*ppt_h"/>
                                          </p:val>
                                        </p:tav>
                                      </p:tavLst>
                                    </p:anim>
                                    <p:set>
                                      <p:cBhvr>
                                        <p:cTn id="463" dur="1" fill="hold">
                                          <p:stCondLst>
                                            <p:cond delay="1999"/>
                                          </p:stCondLst>
                                        </p:cTn>
                                        <p:tgtEl>
                                          <p:spTgt spid="27"/>
                                        </p:tgtEl>
                                        <p:attrNameLst>
                                          <p:attrName>style.visibility</p:attrName>
                                        </p:attrNameLst>
                                      </p:cBhvr>
                                      <p:to>
                                        <p:strVal val="hidden"/>
                                      </p:to>
                                    </p:set>
                                  </p:childTnLst>
                                </p:cTn>
                              </p:par>
                              <p:par>
                                <p:cTn id="464" presetID="23" presetClass="exit" presetSubtype="16" fill="hold" nodeType="withEffect">
                                  <p:stCondLst>
                                    <p:cond delay="0"/>
                                  </p:stCondLst>
                                  <p:childTnLst>
                                    <p:anim calcmode="lin" valueType="num">
                                      <p:cBhvr>
                                        <p:cTn id="465" dur="2000"/>
                                        <p:tgtEl>
                                          <p:spTgt spid="28"/>
                                        </p:tgtEl>
                                        <p:attrNameLst>
                                          <p:attrName>ppt_w</p:attrName>
                                        </p:attrNameLst>
                                      </p:cBhvr>
                                      <p:tavLst>
                                        <p:tav tm="0">
                                          <p:val>
                                            <p:strVal val="ppt_w"/>
                                          </p:val>
                                        </p:tav>
                                        <p:tav tm="100000">
                                          <p:val>
                                            <p:strVal val="4*ppt_w"/>
                                          </p:val>
                                        </p:tav>
                                      </p:tavLst>
                                    </p:anim>
                                    <p:anim calcmode="lin" valueType="num">
                                      <p:cBhvr>
                                        <p:cTn id="466" dur="2000"/>
                                        <p:tgtEl>
                                          <p:spTgt spid="28"/>
                                        </p:tgtEl>
                                        <p:attrNameLst>
                                          <p:attrName>ppt_h</p:attrName>
                                        </p:attrNameLst>
                                      </p:cBhvr>
                                      <p:tavLst>
                                        <p:tav tm="0">
                                          <p:val>
                                            <p:strVal val="ppt_h"/>
                                          </p:val>
                                        </p:tav>
                                        <p:tav tm="100000">
                                          <p:val>
                                            <p:strVal val="4*ppt_h"/>
                                          </p:val>
                                        </p:tav>
                                      </p:tavLst>
                                    </p:anim>
                                    <p:set>
                                      <p:cBhvr>
                                        <p:cTn id="467" dur="1" fill="hold">
                                          <p:stCondLst>
                                            <p:cond delay="1999"/>
                                          </p:stCondLst>
                                        </p:cTn>
                                        <p:tgtEl>
                                          <p:spTgt spid="28"/>
                                        </p:tgtEl>
                                        <p:attrNameLst>
                                          <p:attrName>style.visibility</p:attrName>
                                        </p:attrNameLst>
                                      </p:cBhvr>
                                      <p:to>
                                        <p:strVal val="hidden"/>
                                      </p:to>
                                    </p:set>
                                  </p:childTnLst>
                                </p:cTn>
                              </p:par>
                              <p:par>
                                <p:cTn id="468" presetID="23" presetClass="exit" presetSubtype="16" fill="hold" nodeType="withEffect">
                                  <p:stCondLst>
                                    <p:cond delay="0"/>
                                  </p:stCondLst>
                                  <p:childTnLst>
                                    <p:anim calcmode="lin" valueType="num">
                                      <p:cBhvr>
                                        <p:cTn id="469" dur="2000"/>
                                        <p:tgtEl>
                                          <p:spTgt spid="29"/>
                                        </p:tgtEl>
                                        <p:attrNameLst>
                                          <p:attrName>ppt_w</p:attrName>
                                        </p:attrNameLst>
                                      </p:cBhvr>
                                      <p:tavLst>
                                        <p:tav tm="0">
                                          <p:val>
                                            <p:strVal val="ppt_w"/>
                                          </p:val>
                                        </p:tav>
                                        <p:tav tm="100000">
                                          <p:val>
                                            <p:strVal val="4*ppt_w"/>
                                          </p:val>
                                        </p:tav>
                                      </p:tavLst>
                                    </p:anim>
                                    <p:anim calcmode="lin" valueType="num">
                                      <p:cBhvr>
                                        <p:cTn id="470" dur="2000"/>
                                        <p:tgtEl>
                                          <p:spTgt spid="29"/>
                                        </p:tgtEl>
                                        <p:attrNameLst>
                                          <p:attrName>ppt_h</p:attrName>
                                        </p:attrNameLst>
                                      </p:cBhvr>
                                      <p:tavLst>
                                        <p:tav tm="0">
                                          <p:val>
                                            <p:strVal val="ppt_h"/>
                                          </p:val>
                                        </p:tav>
                                        <p:tav tm="100000">
                                          <p:val>
                                            <p:strVal val="4*ppt_h"/>
                                          </p:val>
                                        </p:tav>
                                      </p:tavLst>
                                    </p:anim>
                                    <p:set>
                                      <p:cBhvr>
                                        <p:cTn id="471" dur="1" fill="hold">
                                          <p:stCondLst>
                                            <p:cond delay="1999"/>
                                          </p:stCondLst>
                                        </p:cTn>
                                        <p:tgtEl>
                                          <p:spTgt spid="29"/>
                                        </p:tgtEl>
                                        <p:attrNameLst>
                                          <p:attrName>style.visibility</p:attrName>
                                        </p:attrNameLst>
                                      </p:cBhvr>
                                      <p:to>
                                        <p:strVal val="hidden"/>
                                      </p:to>
                                    </p:set>
                                  </p:childTnLst>
                                </p:cTn>
                              </p:par>
                              <p:par>
                                <p:cTn id="472" presetID="23" presetClass="exit" presetSubtype="16" fill="hold" nodeType="withEffect">
                                  <p:stCondLst>
                                    <p:cond delay="0"/>
                                  </p:stCondLst>
                                  <p:childTnLst>
                                    <p:anim calcmode="lin" valueType="num">
                                      <p:cBhvr>
                                        <p:cTn id="473" dur="2000"/>
                                        <p:tgtEl>
                                          <p:spTgt spid="30"/>
                                        </p:tgtEl>
                                        <p:attrNameLst>
                                          <p:attrName>ppt_w</p:attrName>
                                        </p:attrNameLst>
                                      </p:cBhvr>
                                      <p:tavLst>
                                        <p:tav tm="0">
                                          <p:val>
                                            <p:strVal val="ppt_w"/>
                                          </p:val>
                                        </p:tav>
                                        <p:tav tm="100000">
                                          <p:val>
                                            <p:strVal val="4*ppt_w"/>
                                          </p:val>
                                        </p:tav>
                                      </p:tavLst>
                                    </p:anim>
                                    <p:anim calcmode="lin" valueType="num">
                                      <p:cBhvr>
                                        <p:cTn id="474" dur="2000"/>
                                        <p:tgtEl>
                                          <p:spTgt spid="30"/>
                                        </p:tgtEl>
                                        <p:attrNameLst>
                                          <p:attrName>ppt_h</p:attrName>
                                        </p:attrNameLst>
                                      </p:cBhvr>
                                      <p:tavLst>
                                        <p:tav tm="0">
                                          <p:val>
                                            <p:strVal val="ppt_h"/>
                                          </p:val>
                                        </p:tav>
                                        <p:tav tm="100000">
                                          <p:val>
                                            <p:strVal val="4*ppt_h"/>
                                          </p:val>
                                        </p:tav>
                                      </p:tavLst>
                                    </p:anim>
                                    <p:set>
                                      <p:cBhvr>
                                        <p:cTn id="475" dur="1" fill="hold">
                                          <p:stCondLst>
                                            <p:cond delay="1999"/>
                                          </p:stCondLst>
                                        </p:cTn>
                                        <p:tgtEl>
                                          <p:spTgt spid="30"/>
                                        </p:tgtEl>
                                        <p:attrNameLst>
                                          <p:attrName>style.visibility</p:attrName>
                                        </p:attrNameLst>
                                      </p:cBhvr>
                                      <p:to>
                                        <p:strVal val="hidden"/>
                                      </p:to>
                                    </p:set>
                                  </p:childTnLst>
                                </p:cTn>
                              </p:par>
                              <p:par>
                                <p:cTn id="476" presetID="23" presetClass="exit" presetSubtype="16" fill="hold" nodeType="withEffect">
                                  <p:stCondLst>
                                    <p:cond delay="0"/>
                                  </p:stCondLst>
                                  <p:childTnLst>
                                    <p:anim calcmode="lin" valueType="num">
                                      <p:cBhvr>
                                        <p:cTn id="477" dur="2000"/>
                                        <p:tgtEl>
                                          <p:spTgt spid="31"/>
                                        </p:tgtEl>
                                        <p:attrNameLst>
                                          <p:attrName>ppt_w</p:attrName>
                                        </p:attrNameLst>
                                      </p:cBhvr>
                                      <p:tavLst>
                                        <p:tav tm="0">
                                          <p:val>
                                            <p:strVal val="ppt_w"/>
                                          </p:val>
                                        </p:tav>
                                        <p:tav tm="100000">
                                          <p:val>
                                            <p:strVal val="4*ppt_w"/>
                                          </p:val>
                                        </p:tav>
                                      </p:tavLst>
                                    </p:anim>
                                    <p:anim calcmode="lin" valueType="num">
                                      <p:cBhvr>
                                        <p:cTn id="478" dur="2000"/>
                                        <p:tgtEl>
                                          <p:spTgt spid="31"/>
                                        </p:tgtEl>
                                        <p:attrNameLst>
                                          <p:attrName>ppt_h</p:attrName>
                                        </p:attrNameLst>
                                      </p:cBhvr>
                                      <p:tavLst>
                                        <p:tav tm="0">
                                          <p:val>
                                            <p:strVal val="ppt_h"/>
                                          </p:val>
                                        </p:tav>
                                        <p:tav tm="100000">
                                          <p:val>
                                            <p:strVal val="4*ppt_h"/>
                                          </p:val>
                                        </p:tav>
                                      </p:tavLst>
                                    </p:anim>
                                    <p:set>
                                      <p:cBhvr>
                                        <p:cTn id="479" dur="1" fill="hold">
                                          <p:stCondLst>
                                            <p:cond delay="1999"/>
                                          </p:stCondLst>
                                        </p:cTn>
                                        <p:tgtEl>
                                          <p:spTgt spid="31"/>
                                        </p:tgtEl>
                                        <p:attrNameLst>
                                          <p:attrName>style.visibility</p:attrName>
                                        </p:attrNameLst>
                                      </p:cBhvr>
                                      <p:to>
                                        <p:strVal val="hidden"/>
                                      </p:to>
                                    </p:set>
                                  </p:childTnLst>
                                </p:cTn>
                              </p:par>
                              <p:par>
                                <p:cTn id="480" presetID="8" presetClass="emph" presetSubtype="0" autoRev="1" fill="hold" nodeType="withEffect">
                                  <p:stCondLst>
                                    <p:cond delay="0"/>
                                  </p:stCondLst>
                                  <p:childTnLst>
                                    <p:animRot by="-21600000">
                                      <p:cBhvr>
                                        <p:cTn id="481" dur="2000" fill="hold"/>
                                        <p:tgtEl>
                                          <p:spTgt spid="4"/>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5"/>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6"/>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7"/>
                                        </p:tgtEl>
                                        <p:attrNameLst>
                                          <p:attrName>r</p:attrName>
                                        </p:attrNameLst>
                                      </p:cBhvr>
                                    </p:animRot>
                                  </p:childTnLst>
                                </p:cTn>
                              </p:par>
                              <p:par>
                                <p:cTn id="488" presetID="8" presetClass="emph" presetSubtype="0" autoRev="1" fill="hold" nodeType="withEffect">
                                  <p:stCondLst>
                                    <p:cond delay="0"/>
                                  </p:stCondLst>
                                  <p:childTnLst>
                                    <p:animRot by="-21600000">
                                      <p:cBhvr>
                                        <p:cTn id="489" dur="2000" fill="hold"/>
                                        <p:tgtEl>
                                          <p:spTgt spid="8"/>
                                        </p:tgtEl>
                                        <p:attrNameLst>
                                          <p:attrName>r</p:attrName>
                                        </p:attrNameLst>
                                      </p:cBhvr>
                                    </p:animRot>
                                  </p:childTnLst>
                                </p:cTn>
                              </p:par>
                              <p:par>
                                <p:cTn id="490" presetID="8" presetClass="emph" presetSubtype="0" autoRev="1" fill="hold" nodeType="withEffect">
                                  <p:stCondLst>
                                    <p:cond delay="0"/>
                                  </p:stCondLst>
                                  <p:childTnLst>
                                    <p:animRot by="-21600000">
                                      <p:cBhvr>
                                        <p:cTn id="491" dur="2000" fill="hold"/>
                                        <p:tgtEl>
                                          <p:spTgt spid="9"/>
                                        </p:tgtEl>
                                        <p:attrNameLst>
                                          <p:attrName>r</p:attrName>
                                        </p:attrNameLst>
                                      </p:cBhvr>
                                    </p:animRot>
                                  </p:childTnLst>
                                </p:cTn>
                              </p:par>
                              <p:par>
                                <p:cTn id="492" presetID="8" presetClass="emph" presetSubtype="0" autoRev="1" fill="hold" nodeType="withEffect">
                                  <p:stCondLst>
                                    <p:cond delay="0"/>
                                  </p:stCondLst>
                                  <p:childTnLst>
                                    <p:animRot by="-21600000">
                                      <p:cBhvr>
                                        <p:cTn id="493" dur="2000" fill="hold"/>
                                        <p:tgtEl>
                                          <p:spTgt spid="10"/>
                                        </p:tgtEl>
                                        <p:attrNameLst>
                                          <p:attrName>r</p:attrName>
                                        </p:attrNameLst>
                                      </p:cBhvr>
                                    </p:animRot>
                                  </p:childTnLst>
                                </p:cTn>
                              </p:par>
                              <p:par>
                                <p:cTn id="494" presetID="8" presetClass="emph" presetSubtype="0" autoRev="1" fill="hold" nodeType="withEffect">
                                  <p:stCondLst>
                                    <p:cond delay="0"/>
                                  </p:stCondLst>
                                  <p:childTnLst>
                                    <p:animRot by="-21600000">
                                      <p:cBhvr>
                                        <p:cTn id="495" dur="2000" fill="hold"/>
                                        <p:tgtEl>
                                          <p:spTgt spid="11"/>
                                        </p:tgtEl>
                                        <p:attrNameLst>
                                          <p:attrName>r</p:attrName>
                                        </p:attrNameLst>
                                      </p:cBhvr>
                                    </p:animRot>
                                  </p:childTnLst>
                                </p:cTn>
                              </p:par>
                              <p:par>
                                <p:cTn id="496" presetID="8" presetClass="emph" presetSubtype="0" autoRev="1" fill="hold" nodeType="withEffect">
                                  <p:stCondLst>
                                    <p:cond delay="0"/>
                                  </p:stCondLst>
                                  <p:childTnLst>
                                    <p:animRot by="-21600000">
                                      <p:cBhvr>
                                        <p:cTn id="497" dur="2000" fill="hold"/>
                                        <p:tgtEl>
                                          <p:spTgt spid="12"/>
                                        </p:tgtEl>
                                        <p:attrNameLst>
                                          <p:attrName>r</p:attrName>
                                        </p:attrNameLst>
                                      </p:cBhvr>
                                    </p:animRot>
                                  </p:childTnLst>
                                </p:cTn>
                              </p:par>
                              <p:par>
                                <p:cTn id="498" presetID="8" presetClass="emph" presetSubtype="0" autoRev="1" fill="hold" nodeType="withEffect">
                                  <p:stCondLst>
                                    <p:cond delay="0"/>
                                  </p:stCondLst>
                                  <p:childTnLst>
                                    <p:animRot by="-21600000">
                                      <p:cBhvr>
                                        <p:cTn id="499" dur="2000" fill="hold"/>
                                        <p:tgtEl>
                                          <p:spTgt spid="13"/>
                                        </p:tgtEl>
                                        <p:attrNameLst>
                                          <p:attrName>r</p:attrName>
                                        </p:attrNameLst>
                                      </p:cBhvr>
                                    </p:animRot>
                                  </p:childTnLst>
                                </p:cTn>
                              </p:par>
                              <p:par>
                                <p:cTn id="500" presetID="8" presetClass="emph" presetSubtype="0" autoRev="1" fill="hold" nodeType="withEffect">
                                  <p:stCondLst>
                                    <p:cond delay="0"/>
                                  </p:stCondLst>
                                  <p:childTnLst>
                                    <p:animRot by="-21600000">
                                      <p:cBhvr>
                                        <p:cTn id="501" dur="2000" fill="hold"/>
                                        <p:tgtEl>
                                          <p:spTgt spid="14"/>
                                        </p:tgtEl>
                                        <p:attrNameLst>
                                          <p:attrName>r</p:attrName>
                                        </p:attrNameLst>
                                      </p:cBhvr>
                                    </p:animRot>
                                  </p:childTnLst>
                                </p:cTn>
                              </p:par>
                              <p:par>
                                <p:cTn id="502" presetID="8" presetClass="emph" presetSubtype="0" autoRev="1" fill="hold" nodeType="withEffect">
                                  <p:stCondLst>
                                    <p:cond delay="0"/>
                                  </p:stCondLst>
                                  <p:childTnLst>
                                    <p:animRot by="-21600000">
                                      <p:cBhvr>
                                        <p:cTn id="503" dur="2000" fill="hold"/>
                                        <p:tgtEl>
                                          <p:spTgt spid="15"/>
                                        </p:tgtEl>
                                        <p:attrNameLst>
                                          <p:attrName>r</p:attrName>
                                        </p:attrNameLst>
                                      </p:cBhvr>
                                    </p:animRot>
                                  </p:childTnLst>
                                </p:cTn>
                              </p:par>
                              <p:par>
                                <p:cTn id="504" presetID="8" presetClass="emph" presetSubtype="0" autoRev="1" fill="hold" nodeType="withEffect">
                                  <p:stCondLst>
                                    <p:cond delay="0"/>
                                  </p:stCondLst>
                                  <p:childTnLst>
                                    <p:animRot by="-21600000">
                                      <p:cBhvr>
                                        <p:cTn id="505" dur="2000" fill="hold"/>
                                        <p:tgtEl>
                                          <p:spTgt spid="16"/>
                                        </p:tgtEl>
                                        <p:attrNameLst>
                                          <p:attrName>r</p:attrName>
                                        </p:attrNameLst>
                                      </p:cBhvr>
                                    </p:animRot>
                                  </p:childTnLst>
                                </p:cTn>
                              </p:par>
                              <p:par>
                                <p:cTn id="506" presetID="8" presetClass="emph" presetSubtype="0" autoRev="1" fill="hold" nodeType="withEffect">
                                  <p:stCondLst>
                                    <p:cond delay="0"/>
                                  </p:stCondLst>
                                  <p:childTnLst>
                                    <p:animRot by="-21600000">
                                      <p:cBhvr>
                                        <p:cTn id="507" dur="2000" fill="hold"/>
                                        <p:tgtEl>
                                          <p:spTgt spid="17"/>
                                        </p:tgtEl>
                                        <p:attrNameLst>
                                          <p:attrName>r</p:attrName>
                                        </p:attrNameLst>
                                      </p:cBhvr>
                                    </p:animRot>
                                  </p:childTnLst>
                                </p:cTn>
                              </p:par>
                              <p:par>
                                <p:cTn id="508" presetID="8" presetClass="emph" presetSubtype="0" autoRev="1" fill="hold" nodeType="withEffect">
                                  <p:stCondLst>
                                    <p:cond delay="0"/>
                                  </p:stCondLst>
                                  <p:childTnLst>
                                    <p:animRot by="-21600000">
                                      <p:cBhvr>
                                        <p:cTn id="509" dur="2000" fill="hold"/>
                                        <p:tgtEl>
                                          <p:spTgt spid="18"/>
                                        </p:tgtEl>
                                        <p:attrNameLst>
                                          <p:attrName>r</p:attrName>
                                        </p:attrNameLst>
                                      </p:cBhvr>
                                    </p:animRot>
                                  </p:childTnLst>
                                </p:cTn>
                              </p:par>
                              <p:par>
                                <p:cTn id="510" presetID="8" presetClass="emph" presetSubtype="0" autoRev="1" fill="hold" nodeType="withEffect">
                                  <p:stCondLst>
                                    <p:cond delay="0"/>
                                  </p:stCondLst>
                                  <p:childTnLst>
                                    <p:animRot by="-21600000">
                                      <p:cBhvr>
                                        <p:cTn id="511" dur="2000" fill="hold"/>
                                        <p:tgtEl>
                                          <p:spTgt spid="19"/>
                                        </p:tgtEl>
                                        <p:attrNameLst>
                                          <p:attrName>r</p:attrName>
                                        </p:attrNameLst>
                                      </p:cBhvr>
                                    </p:animRot>
                                  </p:childTnLst>
                                </p:cTn>
                              </p:par>
                              <p:par>
                                <p:cTn id="512" presetID="8" presetClass="emph" presetSubtype="0" autoRev="1" fill="hold" nodeType="withEffect">
                                  <p:stCondLst>
                                    <p:cond delay="0"/>
                                  </p:stCondLst>
                                  <p:childTnLst>
                                    <p:animRot by="-21600000">
                                      <p:cBhvr>
                                        <p:cTn id="513" dur="2000" fill="hold"/>
                                        <p:tgtEl>
                                          <p:spTgt spid="20"/>
                                        </p:tgtEl>
                                        <p:attrNameLst>
                                          <p:attrName>r</p:attrName>
                                        </p:attrNameLst>
                                      </p:cBhvr>
                                    </p:animRot>
                                  </p:childTnLst>
                                </p:cTn>
                              </p:par>
                              <p:par>
                                <p:cTn id="514" presetID="8" presetClass="emph" presetSubtype="0" autoRev="1" fill="hold" nodeType="withEffect">
                                  <p:stCondLst>
                                    <p:cond delay="0"/>
                                  </p:stCondLst>
                                  <p:childTnLst>
                                    <p:animRot by="-21600000">
                                      <p:cBhvr>
                                        <p:cTn id="515" dur="2000" fill="hold"/>
                                        <p:tgtEl>
                                          <p:spTgt spid="21"/>
                                        </p:tgtEl>
                                        <p:attrNameLst>
                                          <p:attrName>r</p:attrName>
                                        </p:attrNameLst>
                                      </p:cBhvr>
                                    </p:animRot>
                                  </p:childTnLst>
                                </p:cTn>
                              </p:par>
                              <p:par>
                                <p:cTn id="516" presetID="8" presetClass="emph" presetSubtype="0" autoRev="1" fill="hold" nodeType="withEffect">
                                  <p:stCondLst>
                                    <p:cond delay="0"/>
                                  </p:stCondLst>
                                  <p:childTnLst>
                                    <p:animRot by="-21600000">
                                      <p:cBhvr>
                                        <p:cTn id="517" dur="2000" fill="hold"/>
                                        <p:tgtEl>
                                          <p:spTgt spid="22"/>
                                        </p:tgtEl>
                                        <p:attrNameLst>
                                          <p:attrName>r</p:attrName>
                                        </p:attrNameLst>
                                      </p:cBhvr>
                                    </p:animRot>
                                  </p:childTnLst>
                                </p:cTn>
                              </p:par>
                              <p:par>
                                <p:cTn id="518" presetID="8" presetClass="emph" presetSubtype="0" autoRev="1" fill="hold" nodeType="withEffect">
                                  <p:stCondLst>
                                    <p:cond delay="0"/>
                                  </p:stCondLst>
                                  <p:childTnLst>
                                    <p:animRot by="-21600000">
                                      <p:cBhvr>
                                        <p:cTn id="519" dur="2000" fill="hold"/>
                                        <p:tgtEl>
                                          <p:spTgt spid="23"/>
                                        </p:tgtEl>
                                        <p:attrNameLst>
                                          <p:attrName>r</p:attrName>
                                        </p:attrNameLst>
                                      </p:cBhvr>
                                    </p:animRot>
                                  </p:childTnLst>
                                </p:cTn>
                              </p:par>
                              <p:par>
                                <p:cTn id="520" presetID="8" presetClass="emph" presetSubtype="0" autoRev="1" fill="hold" nodeType="withEffect">
                                  <p:stCondLst>
                                    <p:cond delay="0"/>
                                  </p:stCondLst>
                                  <p:childTnLst>
                                    <p:animRot by="-21600000">
                                      <p:cBhvr>
                                        <p:cTn id="521" dur="2000" fill="hold"/>
                                        <p:tgtEl>
                                          <p:spTgt spid="24"/>
                                        </p:tgtEl>
                                        <p:attrNameLst>
                                          <p:attrName>r</p:attrName>
                                        </p:attrNameLst>
                                      </p:cBhvr>
                                    </p:animRot>
                                  </p:childTnLst>
                                </p:cTn>
                              </p:par>
                              <p:par>
                                <p:cTn id="522" presetID="8" presetClass="emph" presetSubtype="0" autoRev="1" fill="hold" nodeType="withEffect">
                                  <p:stCondLst>
                                    <p:cond delay="0"/>
                                  </p:stCondLst>
                                  <p:childTnLst>
                                    <p:animRot by="-21600000">
                                      <p:cBhvr>
                                        <p:cTn id="523" dur="2000" fill="hold"/>
                                        <p:tgtEl>
                                          <p:spTgt spid="25"/>
                                        </p:tgtEl>
                                        <p:attrNameLst>
                                          <p:attrName>r</p:attrName>
                                        </p:attrNameLst>
                                      </p:cBhvr>
                                    </p:animRot>
                                  </p:childTnLst>
                                </p:cTn>
                              </p:par>
                              <p:par>
                                <p:cTn id="524" presetID="8" presetClass="emph" presetSubtype="0" autoRev="1" fill="hold" nodeType="withEffect">
                                  <p:stCondLst>
                                    <p:cond delay="0"/>
                                  </p:stCondLst>
                                  <p:childTnLst>
                                    <p:animRot by="-21600000">
                                      <p:cBhvr>
                                        <p:cTn id="525" dur="2000" fill="hold"/>
                                        <p:tgtEl>
                                          <p:spTgt spid="26"/>
                                        </p:tgtEl>
                                        <p:attrNameLst>
                                          <p:attrName>r</p:attrName>
                                        </p:attrNameLst>
                                      </p:cBhvr>
                                    </p:animRot>
                                  </p:childTnLst>
                                </p:cTn>
                              </p:par>
                              <p:par>
                                <p:cTn id="526" presetID="8" presetClass="emph" presetSubtype="0" autoRev="1" fill="hold" nodeType="withEffect">
                                  <p:stCondLst>
                                    <p:cond delay="0"/>
                                  </p:stCondLst>
                                  <p:childTnLst>
                                    <p:animRot by="-21600000">
                                      <p:cBhvr>
                                        <p:cTn id="527" dur="2000" fill="hold"/>
                                        <p:tgtEl>
                                          <p:spTgt spid="27"/>
                                        </p:tgtEl>
                                        <p:attrNameLst>
                                          <p:attrName>r</p:attrName>
                                        </p:attrNameLst>
                                      </p:cBhvr>
                                    </p:animRot>
                                  </p:childTnLst>
                                </p:cTn>
                              </p:par>
                              <p:par>
                                <p:cTn id="528" presetID="8" presetClass="emph" presetSubtype="0" autoRev="1" fill="hold" nodeType="withEffect">
                                  <p:stCondLst>
                                    <p:cond delay="0"/>
                                  </p:stCondLst>
                                  <p:childTnLst>
                                    <p:animRot by="-21600000">
                                      <p:cBhvr>
                                        <p:cTn id="529" dur="2000" fill="hold"/>
                                        <p:tgtEl>
                                          <p:spTgt spid="28"/>
                                        </p:tgtEl>
                                        <p:attrNameLst>
                                          <p:attrName>r</p:attrName>
                                        </p:attrNameLst>
                                      </p:cBhvr>
                                    </p:animRot>
                                  </p:childTnLst>
                                </p:cTn>
                              </p:par>
                              <p:par>
                                <p:cTn id="530" presetID="8" presetClass="emph" presetSubtype="0" autoRev="1" fill="hold" nodeType="withEffect">
                                  <p:stCondLst>
                                    <p:cond delay="0"/>
                                  </p:stCondLst>
                                  <p:childTnLst>
                                    <p:animRot by="-21600000">
                                      <p:cBhvr>
                                        <p:cTn id="531" dur="2000" fill="hold"/>
                                        <p:tgtEl>
                                          <p:spTgt spid="29"/>
                                        </p:tgtEl>
                                        <p:attrNameLst>
                                          <p:attrName>r</p:attrName>
                                        </p:attrNameLst>
                                      </p:cBhvr>
                                    </p:animRot>
                                  </p:childTnLst>
                                </p:cTn>
                              </p:par>
                              <p:par>
                                <p:cTn id="532" presetID="8" presetClass="emph" presetSubtype="0" autoRev="1" fill="hold" nodeType="withEffect">
                                  <p:stCondLst>
                                    <p:cond delay="0"/>
                                  </p:stCondLst>
                                  <p:childTnLst>
                                    <p:animRot by="-21600000">
                                      <p:cBhvr>
                                        <p:cTn id="533" dur="2000" fill="hold"/>
                                        <p:tgtEl>
                                          <p:spTgt spid="30"/>
                                        </p:tgtEl>
                                        <p:attrNameLst>
                                          <p:attrName>r</p:attrName>
                                        </p:attrNameLst>
                                      </p:cBhvr>
                                    </p:animRot>
                                  </p:childTnLst>
                                </p:cTn>
                              </p:par>
                              <p:par>
                                <p:cTn id="534" presetID="8" presetClass="emph" presetSubtype="0" autoRev="1" fill="hold" nodeType="withEffect">
                                  <p:stCondLst>
                                    <p:cond delay="0"/>
                                  </p:stCondLst>
                                  <p:childTnLst>
                                    <p:animRot by="-21600000">
                                      <p:cBhvr>
                                        <p:cTn id="535" dur="2000" fill="hold"/>
                                        <p:tgtEl>
                                          <p:spTgt spid="31"/>
                                        </p:tgtEl>
                                        <p:attrNameLst>
                                          <p:attrName>r</p:attrName>
                                        </p:attrNameLst>
                                      </p:cBhvr>
                                    </p:animRot>
                                  </p:childTnLst>
                                </p:cTn>
                              </p:par>
                              <p:par>
                                <p:cTn id="536" presetID="23" presetClass="entr" presetSubtype="288" fill="hold" nodeType="withEffect">
                                  <p:stCondLst>
                                    <p:cond delay="0"/>
                                  </p:stCondLst>
                                  <p:childTnLst>
                                    <p:set>
                                      <p:cBhvr>
                                        <p:cTn id="537" dur="1" fill="hold">
                                          <p:stCondLst>
                                            <p:cond delay="0"/>
                                          </p:stCondLst>
                                        </p:cTn>
                                        <p:tgtEl>
                                          <p:spTgt spid="2"/>
                                        </p:tgtEl>
                                        <p:attrNameLst>
                                          <p:attrName>style.visibility</p:attrName>
                                        </p:attrNameLst>
                                      </p:cBhvr>
                                      <p:to>
                                        <p:strVal val="visible"/>
                                      </p:to>
                                    </p:set>
                                    <p:anim calcmode="lin" valueType="num">
                                      <p:cBhvr>
                                        <p:cTn id="538" dur="2000" fill="hold"/>
                                        <p:tgtEl>
                                          <p:spTgt spid="2"/>
                                        </p:tgtEl>
                                        <p:attrNameLst>
                                          <p:attrName>ppt_w</p:attrName>
                                        </p:attrNameLst>
                                      </p:cBhvr>
                                      <p:tavLst>
                                        <p:tav tm="0">
                                          <p:val>
                                            <p:strVal val="4/3*#ppt_w"/>
                                          </p:val>
                                        </p:tav>
                                        <p:tav tm="100000">
                                          <p:val>
                                            <p:strVal val="#ppt_w"/>
                                          </p:val>
                                        </p:tav>
                                      </p:tavLst>
                                    </p:anim>
                                    <p:anim calcmode="lin" valueType="num">
                                      <p:cBhvr>
                                        <p:cTn id="539" dur="2000" fill="hold"/>
                                        <p:tgtEl>
                                          <p:spTgt spid="2"/>
                                        </p:tgtEl>
                                        <p:attrNameLst>
                                          <p:attrName>ppt_h</p:attrName>
                                        </p:attrNameLst>
                                      </p:cBhvr>
                                      <p:tavLst>
                                        <p:tav tm="0">
                                          <p:val>
                                            <p:strVal val="4/3*#ppt_h"/>
                                          </p:val>
                                        </p:tav>
                                        <p:tav tm="100000">
                                          <p:val>
                                            <p:strVal val="#ppt_h"/>
                                          </p:val>
                                        </p:tav>
                                      </p:tavLst>
                                    </p:anim>
                                  </p:childTnLst>
                                </p:cTn>
                              </p:par>
                              <p:par>
                                <p:cTn id="540" presetID="21" presetClass="entr" presetSubtype="2" fill="hold" nodeType="withEffect">
                                  <p:stCondLst>
                                    <p:cond delay="0"/>
                                  </p:stCondLst>
                                  <p:childTnLst>
                                    <p:set>
                                      <p:cBhvr>
                                        <p:cTn id="541" dur="1" fill="hold">
                                          <p:stCondLst>
                                            <p:cond delay="0"/>
                                          </p:stCondLst>
                                        </p:cTn>
                                        <p:tgtEl>
                                          <p:spTgt spid="2"/>
                                        </p:tgtEl>
                                        <p:attrNameLst>
                                          <p:attrName>style.visibility</p:attrName>
                                        </p:attrNameLst>
                                      </p:cBhvr>
                                      <p:to>
                                        <p:strVal val="visible"/>
                                      </p:to>
                                    </p:set>
                                    <p:animEffect transition="in" filter="wheel(2)">
                                      <p:cBhvr>
                                        <p:cTn id="5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31000">
              <a:srgbClr val="1F1F39"/>
            </a:gs>
            <a:gs pos="50000">
              <a:srgbClr val="9999FF">
                <a:shade val="67500"/>
                <a:satMod val="115000"/>
              </a:srgbClr>
            </a:gs>
            <a:gs pos="100000">
              <a:srgbClr val="9999FF">
                <a:shade val="100000"/>
                <a:satMod val="115000"/>
              </a:srgbClr>
            </a:gs>
          </a:gsLst>
          <a:lin ang="13500000" scaled="1"/>
          <a:tileRect/>
        </a:gradFill>
        <a:effectLst/>
      </p:bgPr>
    </p:bg>
    <p:spTree>
      <p:nvGrpSpPr>
        <p:cNvPr id="1" name=""/>
        <p:cNvGrpSpPr/>
        <p:nvPr/>
      </p:nvGrpSpPr>
      <p:grpSpPr>
        <a:xfrm>
          <a:off x="0" y="0"/>
          <a:ext cx="0" cy="0"/>
          <a:chOff x="0" y="0"/>
          <a:chExt cx="0" cy="0"/>
        </a:xfrm>
      </p:grpSpPr>
      <p:pic>
        <p:nvPicPr>
          <p:cNvPr id="3" name="2 Imagen" descr="stock-photo-143362169.jpg"/>
          <p:cNvPicPr>
            <a:picLocks noChangeAspect="1"/>
          </p:cNvPicPr>
          <p:nvPr/>
        </p:nvPicPr>
        <p:blipFill>
          <a:blip r:embed="rId2"/>
          <a:stretch>
            <a:fillRect/>
          </a:stretch>
        </p:blipFill>
        <p:spPr>
          <a:xfrm>
            <a:off x="0" y="0"/>
            <a:ext cx="9141768" cy="5143500"/>
          </a:xfrm>
          <a:prstGeom prst="rect">
            <a:avLst/>
          </a:prstGeom>
        </p:spPr>
      </p:pic>
      <p:pic>
        <p:nvPicPr>
          <p:cNvPr id="6" name="5 Imagen" descr="674440_flag_512x512.png"/>
          <p:cNvPicPr>
            <a:picLocks noChangeAspect="1"/>
          </p:cNvPicPr>
          <p:nvPr/>
        </p:nvPicPr>
        <p:blipFill>
          <a:blip r:embed="rId3" cstate="print">
            <a:lum contrast="40000"/>
          </a:blip>
          <a:stretch>
            <a:fillRect/>
          </a:stretch>
        </p:blipFill>
        <p:spPr>
          <a:xfrm>
            <a:off x="8424695" y="0"/>
            <a:ext cx="719305" cy="719305"/>
          </a:xfrm>
          <a:prstGeom prst="rect">
            <a:avLst/>
          </a:prstGeom>
          <a:effectLst>
            <a:reflection blurRad="6350" stA="50000" endA="295" endPos="92000" dist="101600" dir="5400000" sy="-100000" algn="bl" rotWithShape="0"/>
          </a:effectLst>
        </p:spPr>
      </p:pic>
      <p:pic>
        <p:nvPicPr>
          <p:cNvPr id="7" name="6 Imagen" descr="674440_flag_512x512.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7715272" y="642924"/>
            <a:ext cx="719305" cy="719305"/>
          </a:xfrm>
          <a:prstGeom prst="rect">
            <a:avLst/>
          </a:prstGeom>
          <a:effectLst>
            <a:reflection blurRad="6350" stA="50000" endA="295" endPos="92000" dist="101600" dir="5400000" sy="-100000" algn="bl" rotWithShape="0"/>
          </a:effectLst>
        </p:spPr>
      </p:pic>
      <p:pic>
        <p:nvPicPr>
          <p:cNvPr id="8" name="7 Imagen" descr="674440_flag_512x512.png"/>
          <p:cNvPicPr>
            <a:picLocks noChangeAspect="1"/>
          </p:cNvPicPr>
          <p:nvPr/>
        </p:nvPicPr>
        <p:blipFill>
          <a:blip r:embed="rId3" cstate="print">
            <a:lum contrast="40000"/>
          </a:blip>
          <a:stretch>
            <a:fillRect/>
          </a:stretch>
        </p:blipFill>
        <p:spPr>
          <a:xfrm>
            <a:off x="7020580" y="1214428"/>
            <a:ext cx="719305" cy="719305"/>
          </a:xfrm>
          <a:prstGeom prst="rect">
            <a:avLst/>
          </a:prstGeom>
          <a:effectLst>
            <a:reflection blurRad="6350" stA="50000" endA="295" endPos="92000" dist="101600" dir="5400000" sy="-100000" algn="bl" rotWithShape="0"/>
          </a:effectLst>
        </p:spPr>
      </p:pic>
      <p:pic>
        <p:nvPicPr>
          <p:cNvPr id="9" name="8 Imagen" descr="674440_flag_512x512.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6318522" y="1571618"/>
            <a:ext cx="719305" cy="719305"/>
          </a:xfrm>
          <a:prstGeom prst="rect">
            <a:avLst/>
          </a:prstGeom>
          <a:effectLst>
            <a:reflection blurRad="6350" stA="50000" endA="295" endPos="92000" dist="101600" dir="5400000" sy="-100000" algn="bl" rotWithShape="0"/>
          </a:effectLst>
        </p:spPr>
      </p:pic>
      <p:pic>
        <p:nvPicPr>
          <p:cNvPr id="10" name="9 Imagen" descr="674440_flag_512x512.png"/>
          <p:cNvPicPr>
            <a:picLocks noChangeAspect="1"/>
          </p:cNvPicPr>
          <p:nvPr/>
        </p:nvPicPr>
        <p:blipFill>
          <a:blip r:embed="rId3" cstate="print">
            <a:lum contrast="40000"/>
          </a:blip>
          <a:stretch>
            <a:fillRect/>
          </a:stretch>
        </p:blipFill>
        <p:spPr>
          <a:xfrm>
            <a:off x="5616464" y="2071684"/>
            <a:ext cx="719305" cy="719305"/>
          </a:xfrm>
          <a:prstGeom prst="rect">
            <a:avLst/>
          </a:prstGeom>
          <a:effectLst>
            <a:reflection blurRad="6350" stA="50000" endA="295" endPos="92000" dist="101600" dir="5400000" sy="-100000" algn="bl" rotWithShape="0"/>
          </a:effectLst>
        </p:spPr>
      </p:pic>
      <p:pic>
        <p:nvPicPr>
          <p:cNvPr id="11" name="10 Imagen" descr="674440_flag_512x512.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4914406" y="2428874"/>
            <a:ext cx="719305" cy="719305"/>
          </a:xfrm>
          <a:prstGeom prst="rect">
            <a:avLst/>
          </a:prstGeom>
          <a:effectLst>
            <a:reflection blurRad="6350" stA="50000" endA="295" endPos="92000" dist="101600" dir="5400000" sy="-100000" algn="bl" rotWithShape="0"/>
          </a:effectLst>
        </p:spPr>
      </p:pic>
      <p:pic>
        <p:nvPicPr>
          <p:cNvPr id="12" name="11 Imagen" descr="674440_flag_512x512.png"/>
          <p:cNvPicPr>
            <a:picLocks noChangeAspect="1"/>
          </p:cNvPicPr>
          <p:nvPr/>
        </p:nvPicPr>
        <p:blipFill>
          <a:blip r:embed="rId3" cstate="print">
            <a:lum contrast="40000"/>
          </a:blip>
          <a:stretch>
            <a:fillRect/>
          </a:stretch>
        </p:blipFill>
        <p:spPr>
          <a:xfrm>
            <a:off x="4212348" y="2786064"/>
            <a:ext cx="719305" cy="719305"/>
          </a:xfrm>
          <a:prstGeom prst="rect">
            <a:avLst/>
          </a:prstGeom>
          <a:effectLst>
            <a:reflection blurRad="6350" stA="50000" endA="295" endPos="92000" dist="101600" dir="5400000" sy="-100000" algn="bl" rotWithShape="0"/>
          </a:effectLst>
        </p:spPr>
      </p:pic>
      <p:pic>
        <p:nvPicPr>
          <p:cNvPr id="13" name="12 Imagen" descr="674440_flag_512x512.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3510290" y="3071816"/>
            <a:ext cx="719305" cy="719305"/>
          </a:xfrm>
          <a:prstGeom prst="rect">
            <a:avLst/>
          </a:prstGeom>
          <a:effectLst>
            <a:reflection blurRad="6350" stA="50000" endA="295" endPos="92000" dist="101600" dir="5400000" sy="-100000" algn="bl" rotWithShape="0"/>
          </a:effectLst>
        </p:spPr>
      </p:pic>
      <p:pic>
        <p:nvPicPr>
          <p:cNvPr id="14" name="13 Imagen" descr="674440_flag_512x512.png"/>
          <p:cNvPicPr>
            <a:picLocks noChangeAspect="1"/>
          </p:cNvPicPr>
          <p:nvPr/>
        </p:nvPicPr>
        <p:blipFill>
          <a:blip r:embed="rId3" cstate="print">
            <a:lum contrast="40000"/>
          </a:blip>
          <a:stretch>
            <a:fillRect/>
          </a:stretch>
        </p:blipFill>
        <p:spPr>
          <a:xfrm>
            <a:off x="2808232" y="3357568"/>
            <a:ext cx="719305" cy="719305"/>
          </a:xfrm>
          <a:prstGeom prst="rect">
            <a:avLst/>
          </a:prstGeom>
          <a:effectLst>
            <a:reflection blurRad="6350" stA="50000" endA="295" endPos="92000" dist="101600" dir="5400000" sy="-100000" algn="bl" rotWithShape="0"/>
          </a:effectLst>
        </p:spPr>
      </p:pic>
      <p:pic>
        <p:nvPicPr>
          <p:cNvPr id="15" name="14 Imagen" descr="674440_flag_512x512.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2106174" y="3643320"/>
            <a:ext cx="719305" cy="719305"/>
          </a:xfrm>
          <a:prstGeom prst="rect">
            <a:avLst/>
          </a:prstGeom>
          <a:effectLst>
            <a:reflection blurRad="6350" stA="50000" endA="295" endPos="92000" dist="101600" dir="5400000" sy="-100000" algn="bl" rotWithShape="0"/>
          </a:effectLst>
        </p:spPr>
      </p:pic>
      <p:pic>
        <p:nvPicPr>
          <p:cNvPr id="16" name="15 Imagen" descr="674440_flag_512x512.png"/>
          <p:cNvPicPr>
            <a:picLocks noChangeAspect="1"/>
          </p:cNvPicPr>
          <p:nvPr/>
        </p:nvPicPr>
        <p:blipFill>
          <a:blip r:embed="rId3" cstate="print">
            <a:lum contrast="40000"/>
          </a:blip>
          <a:stretch>
            <a:fillRect/>
          </a:stretch>
        </p:blipFill>
        <p:spPr>
          <a:xfrm>
            <a:off x="1404116" y="3929072"/>
            <a:ext cx="719305" cy="719305"/>
          </a:xfrm>
          <a:prstGeom prst="rect">
            <a:avLst/>
          </a:prstGeom>
          <a:effectLst>
            <a:reflection blurRad="6350" stA="50000" endA="295" endPos="92000" dist="101600" dir="5400000" sy="-100000" algn="bl" rotWithShape="0"/>
          </a:effectLst>
        </p:spPr>
      </p:pic>
      <p:pic>
        <p:nvPicPr>
          <p:cNvPr id="17" name="16 Imagen" descr="674440_flag_512x512.png"/>
          <p:cNvPicPr>
            <a:picLocks noChangeAspect="1"/>
          </p:cNvPicPr>
          <p:nvPr/>
        </p:nvPicPr>
        <p:blipFill>
          <a:blip r:embed="rId3" cstate="print"/>
          <a:stretch>
            <a:fillRect/>
          </a:stretch>
        </p:blipFill>
        <p:spPr>
          <a:xfrm>
            <a:off x="0" y="4424195"/>
            <a:ext cx="719305" cy="719305"/>
          </a:xfrm>
          <a:prstGeom prst="rect">
            <a:avLst/>
          </a:prstGeom>
          <a:effectLst>
            <a:reflection blurRad="6350" stA="50000" endA="295" endPos="92000" dist="101600" dir="5400000" sy="-100000" algn="bl" rotWithShape="0"/>
          </a:effectLst>
        </p:spPr>
      </p:pic>
      <p:pic>
        <p:nvPicPr>
          <p:cNvPr id="18" name="17 Imagen" descr="674440_flag_512x512.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714348" y="4214824"/>
            <a:ext cx="719305" cy="719305"/>
          </a:xfrm>
          <a:prstGeom prst="rect">
            <a:avLst/>
          </a:prstGeom>
          <a:effectLst>
            <a:reflection blurRad="6350" stA="50000" endA="295" endPos="92000" dist="101600" dir="5400000" sy="-100000" algn="bl" rotWithShape="0"/>
          </a:effectLst>
        </p:spPr>
      </p:pic>
      <p:sp>
        <p:nvSpPr>
          <p:cNvPr id="19" name="18 Rectángulo"/>
          <p:cNvSpPr/>
          <p:nvPr/>
        </p:nvSpPr>
        <p:spPr>
          <a:xfrm>
            <a:off x="-500098" y="-428646"/>
            <a:ext cx="10287072"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0-#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0-#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0-#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8"/>
                                        </p:tgtEl>
                                        <p:attrNameLst>
                                          <p:attrName>r</p:attrName>
                                        </p:attrNameLst>
                                      </p:cBhvr>
                                    </p:animRot>
                                  </p:childTnLst>
                                </p:cTn>
                              </p:par>
                            </p:childTnLst>
                          </p:cTn>
                        </p:par>
                        <p:par>
                          <p:cTn id="85" fill="hold">
                            <p:stCondLst>
                              <p:cond delay="4000"/>
                            </p:stCondLst>
                            <p:childTnLst>
                              <p:par>
                                <p:cTn id="86" presetID="2" presetClass="exit" presetSubtype="12" fill="hold" nodeType="afterEffect">
                                  <p:stCondLst>
                                    <p:cond delay="0"/>
                                  </p:stCondLst>
                                  <p:childTnLst>
                                    <p:anim calcmode="lin" valueType="num">
                                      <p:cBhvr additive="base">
                                        <p:cTn id="87" dur="2000"/>
                                        <p:tgtEl>
                                          <p:spTgt spid="6"/>
                                        </p:tgtEl>
                                        <p:attrNameLst>
                                          <p:attrName>ppt_x</p:attrName>
                                        </p:attrNameLst>
                                      </p:cBhvr>
                                      <p:tavLst>
                                        <p:tav tm="0">
                                          <p:val>
                                            <p:strVal val="ppt_x"/>
                                          </p:val>
                                        </p:tav>
                                        <p:tav tm="100000">
                                          <p:val>
                                            <p:strVal val="0-ppt_w/2"/>
                                          </p:val>
                                        </p:tav>
                                      </p:tavLst>
                                    </p:anim>
                                    <p:anim calcmode="lin" valueType="num">
                                      <p:cBhvr additive="base">
                                        <p:cTn id="88" dur="2000"/>
                                        <p:tgtEl>
                                          <p:spTgt spid="6"/>
                                        </p:tgtEl>
                                        <p:attrNameLst>
                                          <p:attrName>ppt_y</p:attrName>
                                        </p:attrNameLst>
                                      </p:cBhvr>
                                      <p:tavLst>
                                        <p:tav tm="0">
                                          <p:val>
                                            <p:strVal val="ppt_y"/>
                                          </p:val>
                                        </p:tav>
                                        <p:tav tm="100000">
                                          <p:val>
                                            <p:strVal val="1+ppt_h/2"/>
                                          </p:val>
                                        </p:tav>
                                      </p:tavLst>
                                    </p:anim>
                                    <p:set>
                                      <p:cBhvr>
                                        <p:cTn id="89" dur="1" fill="hold">
                                          <p:stCondLst>
                                            <p:cond delay="1999"/>
                                          </p:stCondLst>
                                        </p:cTn>
                                        <p:tgtEl>
                                          <p:spTgt spid="6"/>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2000"/>
                                        <p:tgtEl>
                                          <p:spTgt spid="7"/>
                                        </p:tgtEl>
                                        <p:attrNameLst>
                                          <p:attrName>ppt_x</p:attrName>
                                        </p:attrNameLst>
                                      </p:cBhvr>
                                      <p:tavLst>
                                        <p:tav tm="0">
                                          <p:val>
                                            <p:strVal val="ppt_x"/>
                                          </p:val>
                                        </p:tav>
                                        <p:tav tm="100000">
                                          <p:val>
                                            <p:strVal val="0-ppt_w/2"/>
                                          </p:val>
                                        </p:tav>
                                      </p:tavLst>
                                    </p:anim>
                                    <p:anim calcmode="lin" valueType="num">
                                      <p:cBhvr additive="base">
                                        <p:cTn id="92" dur="2000"/>
                                        <p:tgtEl>
                                          <p:spTgt spid="7"/>
                                        </p:tgtEl>
                                        <p:attrNameLst>
                                          <p:attrName>ppt_y</p:attrName>
                                        </p:attrNameLst>
                                      </p:cBhvr>
                                      <p:tavLst>
                                        <p:tav tm="0">
                                          <p:val>
                                            <p:strVal val="ppt_y"/>
                                          </p:val>
                                        </p:tav>
                                        <p:tav tm="100000">
                                          <p:val>
                                            <p:strVal val="1+ppt_h/2"/>
                                          </p:val>
                                        </p:tav>
                                      </p:tavLst>
                                    </p:anim>
                                    <p:set>
                                      <p:cBhvr>
                                        <p:cTn id="93" dur="1" fill="hold">
                                          <p:stCondLst>
                                            <p:cond delay="1999"/>
                                          </p:stCondLst>
                                        </p:cTn>
                                        <p:tgtEl>
                                          <p:spTgt spid="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2000"/>
                                        <p:tgtEl>
                                          <p:spTgt spid="8"/>
                                        </p:tgtEl>
                                        <p:attrNameLst>
                                          <p:attrName>ppt_x</p:attrName>
                                        </p:attrNameLst>
                                      </p:cBhvr>
                                      <p:tavLst>
                                        <p:tav tm="0">
                                          <p:val>
                                            <p:strVal val="ppt_x"/>
                                          </p:val>
                                        </p:tav>
                                        <p:tav tm="100000">
                                          <p:val>
                                            <p:strVal val="0-ppt_w/2"/>
                                          </p:val>
                                        </p:tav>
                                      </p:tavLst>
                                    </p:anim>
                                    <p:anim calcmode="lin" valueType="num">
                                      <p:cBhvr additive="base">
                                        <p:cTn id="96" dur="2000"/>
                                        <p:tgtEl>
                                          <p:spTgt spid="8"/>
                                        </p:tgtEl>
                                        <p:attrNameLst>
                                          <p:attrName>ppt_y</p:attrName>
                                        </p:attrNameLst>
                                      </p:cBhvr>
                                      <p:tavLst>
                                        <p:tav tm="0">
                                          <p:val>
                                            <p:strVal val="ppt_y"/>
                                          </p:val>
                                        </p:tav>
                                        <p:tav tm="100000">
                                          <p:val>
                                            <p:strVal val="1+ppt_h/2"/>
                                          </p:val>
                                        </p:tav>
                                      </p:tavLst>
                                    </p:anim>
                                    <p:set>
                                      <p:cBhvr>
                                        <p:cTn id="97" dur="1" fill="hold">
                                          <p:stCondLst>
                                            <p:cond delay="1999"/>
                                          </p:stCondLst>
                                        </p:cTn>
                                        <p:tgtEl>
                                          <p:spTgt spid="8"/>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0-ppt_w/2"/>
                                          </p:val>
                                        </p:tav>
                                      </p:tavLst>
                                    </p:anim>
                                    <p:anim calcmode="lin" valueType="num">
                                      <p:cBhvr additive="base">
                                        <p:cTn id="100" dur="2000"/>
                                        <p:tgtEl>
                                          <p:spTgt spid="9"/>
                                        </p:tgtEl>
                                        <p:attrNameLst>
                                          <p:attrName>ppt_y</p:attrName>
                                        </p:attrNameLst>
                                      </p:cBhvr>
                                      <p:tavLst>
                                        <p:tav tm="0">
                                          <p:val>
                                            <p:strVal val="ppt_y"/>
                                          </p:val>
                                        </p:tav>
                                        <p:tav tm="100000">
                                          <p:val>
                                            <p:strVal val="1+ppt_h/2"/>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2000"/>
                                        <p:tgtEl>
                                          <p:spTgt spid="10"/>
                                        </p:tgtEl>
                                        <p:attrNameLst>
                                          <p:attrName>ppt_x</p:attrName>
                                        </p:attrNameLst>
                                      </p:cBhvr>
                                      <p:tavLst>
                                        <p:tav tm="0">
                                          <p:val>
                                            <p:strVal val="ppt_x"/>
                                          </p:val>
                                        </p:tav>
                                        <p:tav tm="100000">
                                          <p:val>
                                            <p:strVal val="0-ppt_w/2"/>
                                          </p:val>
                                        </p:tav>
                                      </p:tavLst>
                                    </p:anim>
                                    <p:anim calcmode="lin" valueType="num">
                                      <p:cBhvr additive="base">
                                        <p:cTn id="104" dur="2000"/>
                                        <p:tgtEl>
                                          <p:spTgt spid="10"/>
                                        </p:tgtEl>
                                        <p:attrNameLst>
                                          <p:attrName>ppt_y</p:attrName>
                                        </p:attrNameLst>
                                      </p:cBhvr>
                                      <p:tavLst>
                                        <p:tav tm="0">
                                          <p:val>
                                            <p:strVal val="ppt_y"/>
                                          </p:val>
                                        </p:tav>
                                        <p:tav tm="100000">
                                          <p:val>
                                            <p:strVal val="1+ppt_h/2"/>
                                          </p:val>
                                        </p:tav>
                                      </p:tavLst>
                                    </p:anim>
                                    <p:set>
                                      <p:cBhvr>
                                        <p:cTn id="105" dur="1" fill="hold">
                                          <p:stCondLst>
                                            <p:cond delay="1999"/>
                                          </p:stCondLst>
                                        </p:cTn>
                                        <p:tgtEl>
                                          <p:spTgt spid="10"/>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2000"/>
                                        <p:tgtEl>
                                          <p:spTgt spid="11"/>
                                        </p:tgtEl>
                                        <p:attrNameLst>
                                          <p:attrName>ppt_x</p:attrName>
                                        </p:attrNameLst>
                                      </p:cBhvr>
                                      <p:tavLst>
                                        <p:tav tm="0">
                                          <p:val>
                                            <p:strVal val="ppt_x"/>
                                          </p:val>
                                        </p:tav>
                                        <p:tav tm="100000">
                                          <p:val>
                                            <p:strVal val="0-ppt_w/2"/>
                                          </p:val>
                                        </p:tav>
                                      </p:tavLst>
                                    </p:anim>
                                    <p:anim calcmode="lin" valueType="num">
                                      <p:cBhvr additive="base">
                                        <p:cTn id="108" dur="2000"/>
                                        <p:tgtEl>
                                          <p:spTgt spid="11"/>
                                        </p:tgtEl>
                                        <p:attrNameLst>
                                          <p:attrName>ppt_y</p:attrName>
                                        </p:attrNameLst>
                                      </p:cBhvr>
                                      <p:tavLst>
                                        <p:tav tm="0">
                                          <p:val>
                                            <p:strVal val="ppt_y"/>
                                          </p:val>
                                        </p:tav>
                                        <p:tav tm="100000">
                                          <p:val>
                                            <p:strVal val="1+ppt_h/2"/>
                                          </p:val>
                                        </p:tav>
                                      </p:tavLst>
                                    </p:anim>
                                    <p:set>
                                      <p:cBhvr>
                                        <p:cTn id="109" dur="1" fill="hold">
                                          <p:stCondLst>
                                            <p:cond delay="1999"/>
                                          </p:stCondLst>
                                        </p:cTn>
                                        <p:tgtEl>
                                          <p:spTgt spid="11"/>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2000"/>
                                        <p:tgtEl>
                                          <p:spTgt spid="12"/>
                                        </p:tgtEl>
                                        <p:attrNameLst>
                                          <p:attrName>ppt_x</p:attrName>
                                        </p:attrNameLst>
                                      </p:cBhvr>
                                      <p:tavLst>
                                        <p:tav tm="0">
                                          <p:val>
                                            <p:strVal val="ppt_x"/>
                                          </p:val>
                                        </p:tav>
                                        <p:tav tm="100000">
                                          <p:val>
                                            <p:strVal val="0-ppt_w/2"/>
                                          </p:val>
                                        </p:tav>
                                      </p:tavLst>
                                    </p:anim>
                                    <p:anim calcmode="lin" valueType="num">
                                      <p:cBhvr additive="base">
                                        <p:cTn id="112" dur="2000"/>
                                        <p:tgtEl>
                                          <p:spTgt spid="12"/>
                                        </p:tgtEl>
                                        <p:attrNameLst>
                                          <p:attrName>ppt_y</p:attrName>
                                        </p:attrNameLst>
                                      </p:cBhvr>
                                      <p:tavLst>
                                        <p:tav tm="0">
                                          <p:val>
                                            <p:strVal val="ppt_y"/>
                                          </p:val>
                                        </p:tav>
                                        <p:tav tm="100000">
                                          <p:val>
                                            <p:strVal val="1+ppt_h/2"/>
                                          </p:val>
                                        </p:tav>
                                      </p:tavLst>
                                    </p:anim>
                                    <p:set>
                                      <p:cBhvr>
                                        <p:cTn id="113" dur="1" fill="hold">
                                          <p:stCondLst>
                                            <p:cond delay="1999"/>
                                          </p:stCondLst>
                                        </p:cTn>
                                        <p:tgtEl>
                                          <p:spTgt spid="12"/>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2000"/>
                                        <p:tgtEl>
                                          <p:spTgt spid="13"/>
                                        </p:tgtEl>
                                        <p:attrNameLst>
                                          <p:attrName>ppt_x</p:attrName>
                                        </p:attrNameLst>
                                      </p:cBhvr>
                                      <p:tavLst>
                                        <p:tav tm="0">
                                          <p:val>
                                            <p:strVal val="ppt_x"/>
                                          </p:val>
                                        </p:tav>
                                        <p:tav tm="100000">
                                          <p:val>
                                            <p:strVal val="0-ppt_w/2"/>
                                          </p:val>
                                        </p:tav>
                                      </p:tavLst>
                                    </p:anim>
                                    <p:anim calcmode="lin" valueType="num">
                                      <p:cBhvr additive="base">
                                        <p:cTn id="116" dur="2000"/>
                                        <p:tgtEl>
                                          <p:spTgt spid="13"/>
                                        </p:tgtEl>
                                        <p:attrNameLst>
                                          <p:attrName>ppt_y</p:attrName>
                                        </p:attrNameLst>
                                      </p:cBhvr>
                                      <p:tavLst>
                                        <p:tav tm="0">
                                          <p:val>
                                            <p:strVal val="ppt_y"/>
                                          </p:val>
                                        </p:tav>
                                        <p:tav tm="100000">
                                          <p:val>
                                            <p:strVal val="1+ppt_h/2"/>
                                          </p:val>
                                        </p:tav>
                                      </p:tavLst>
                                    </p:anim>
                                    <p:set>
                                      <p:cBhvr>
                                        <p:cTn id="117" dur="1" fill="hold">
                                          <p:stCondLst>
                                            <p:cond delay="1999"/>
                                          </p:stCondLst>
                                        </p:cTn>
                                        <p:tgtEl>
                                          <p:spTgt spid="13"/>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2000"/>
                                        <p:tgtEl>
                                          <p:spTgt spid="14"/>
                                        </p:tgtEl>
                                        <p:attrNameLst>
                                          <p:attrName>ppt_x</p:attrName>
                                        </p:attrNameLst>
                                      </p:cBhvr>
                                      <p:tavLst>
                                        <p:tav tm="0">
                                          <p:val>
                                            <p:strVal val="ppt_x"/>
                                          </p:val>
                                        </p:tav>
                                        <p:tav tm="100000">
                                          <p:val>
                                            <p:strVal val="0-ppt_w/2"/>
                                          </p:val>
                                        </p:tav>
                                      </p:tavLst>
                                    </p:anim>
                                    <p:anim calcmode="lin" valueType="num">
                                      <p:cBhvr additive="base">
                                        <p:cTn id="120" dur="2000"/>
                                        <p:tgtEl>
                                          <p:spTgt spid="14"/>
                                        </p:tgtEl>
                                        <p:attrNameLst>
                                          <p:attrName>ppt_y</p:attrName>
                                        </p:attrNameLst>
                                      </p:cBhvr>
                                      <p:tavLst>
                                        <p:tav tm="0">
                                          <p:val>
                                            <p:strVal val="ppt_y"/>
                                          </p:val>
                                        </p:tav>
                                        <p:tav tm="100000">
                                          <p:val>
                                            <p:strVal val="1+ppt_h/2"/>
                                          </p:val>
                                        </p:tav>
                                      </p:tavLst>
                                    </p:anim>
                                    <p:set>
                                      <p:cBhvr>
                                        <p:cTn id="121" dur="1" fill="hold">
                                          <p:stCondLst>
                                            <p:cond delay="1999"/>
                                          </p:stCondLst>
                                        </p:cTn>
                                        <p:tgtEl>
                                          <p:spTgt spid="14"/>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2000"/>
                                        <p:tgtEl>
                                          <p:spTgt spid="15"/>
                                        </p:tgtEl>
                                        <p:attrNameLst>
                                          <p:attrName>ppt_x</p:attrName>
                                        </p:attrNameLst>
                                      </p:cBhvr>
                                      <p:tavLst>
                                        <p:tav tm="0">
                                          <p:val>
                                            <p:strVal val="ppt_x"/>
                                          </p:val>
                                        </p:tav>
                                        <p:tav tm="100000">
                                          <p:val>
                                            <p:strVal val="0-ppt_w/2"/>
                                          </p:val>
                                        </p:tav>
                                      </p:tavLst>
                                    </p:anim>
                                    <p:anim calcmode="lin" valueType="num">
                                      <p:cBhvr additive="base">
                                        <p:cTn id="124" dur="2000"/>
                                        <p:tgtEl>
                                          <p:spTgt spid="15"/>
                                        </p:tgtEl>
                                        <p:attrNameLst>
                                          <p:attrName>ppt_y</p:attrName>
                                        </p:attrNameLst>
                                      </p:cBhvr>
                                      <p:tavLst>
                                        <p:tav tm="0">
                                          <p:val>
                                            <p:strVal val="ppt_y"/>
                                          </p:val>
                                        </p:tav>
                                        <p:tav tm="100000">
                                          <p:val>
                                            <p:strVal val="1+ppt_h/2"/>
                                          </p:val>
                                        </p:tav>
                                      </p:tavLst>
                                    </p:anim>
                                    <p:set>
                                      <p:cBhvr>
                                        <p:cTn id="125" dur="1" fill="hold">
                                          <p:stCondLst>
                                            <p:cond delay="1999"/>
                                          </p:stCondLst>
                                        </p:cTn>
                                        <p:tgtEl>
                                          <p:spTgt spid="15"/>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2000"/>
                                        <p:tgtEl>
                                          <p:spTgt spid="16"/>
                                        </p:tgtEl>
                                        <p:attrNameLst>
                                          <p:attrName>ppt_x</p:attrName>
                                        </p:attrNameLst>
                                      </p:cBhvr>
                                      <p:tavLst>
                                        <p:tav tm="0">
                                          <p:val>
                                            <p:strVal val="ppt_x"/>
                                          </p:val>
                                        </p:tav>
                                        <p:tav tm="100000">
                                          <p:val>
                                            <p:strVal val="0-ppt_w/2"/>
                                          </p:val>
                                        </p:tav>
                                      </p:tavLst>
                                    </p:anim>
                                    <p:anim calcmode="lin" valueType="num">
                                      <p:cBhvr additive="base">
                                        <p:cTn id="128" dur="2000"/>
                                        <p:tgtEl>
                                          <p:spTgt spid="16"/>
                                        </p:tgtEl>
                                        <p:attrNameLst>
                                          <p:attrName>ppt_y</p:attrName>
                                        </p:attrNameLst>
                                      </p:cBhvr>
                                      <p:tavLst>
                                        <p:tav tm="0">
                                          <p:val>
                                            <p:strVal val="ppt_y"/>
                                          </p:val>
                                        </p:tav>
                                        <p:tav tm="100000">
                                          <p:val>
                                            <p:strVal val="1+ppt_h/2"/>
                                          </p:val>
                                        </p:tav>
                                      </p:tavLst>
                                    </p:anim>
                                    <p:set>
                                      <p:cBhvr>
                                        <p:cTn id="129" dur="1" fill="hold">
                                          <p:stCondLst>
                                            <p:cond delay="1999"/>
                                          </p:stCondLst>
                                        </p:cTn>
                                        <p:tgtEl>
                                          <p:spTgt spid="16"/>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2000"/>
                                        <p:tgtEl>
                                          <p:spTgt spid="17"/>
                                        </p:tgtEl>
                                        <p:attrNameLst>
                                          <p:attrName>ppt_x</p:attrName>
                                        </p:attrNameLst>
                                      </p:cBhvr>
                                      <p:tavLst>
                                        <p:tav tm="0">
                                          <p:val>
                                            <p:strVal val="ppt_x"/>
                                          </p:val>
                                        </p:tav>
                                        <p:tav tm="100000">
                                          <p:val>
                                            <p:strVal val="0-ppt_w/2"/>
                                          </p:val>
                                        </p:tav>
                                      </p:tavLst>
                                    </p:anim>
                                    <p:anim calcmode="lin" valueType="num">
                                      <p:cBhvr additive="base">
                                        <p:cTn id="132" dur="2000"/>
                                        <p:tgtEl>
                                          <p:spTgt spid="17"/>
                                        </p:tgtEl>
                                        <p:attrNameLst>
                                          <p:attrName>ppt_y</p:attrName>
                                        </p:attrNameLst>
                                      </p:cBhvr>
                                      <p:tavLst>
                                        <p:tav tm="0">
                                          <p:val>
                                            <p:strVal val="ppt_y"/>
                                          </p:val>
                                        </p:tav>
                                        <p:tav tm="100000">
                                          <p:val>
                                            <p:strVal val="1+ppt_h/2"/>
                                          </p:val>
                                        </p:tav>
                                      </p:tavLst>
                                    </p:anim>
                                    <p:set>
                                      <p:cBhvr>
                                        <p:cTn id="133" dur="1" fill="hold">
                                          <p:stCondLst>
                                            <p:cond delay="1999"/>
                                          </p:stCondLst>
                                        </p:cTn>
                                        <p:tgtEl>
                                          <p:spTgt spid="17"/>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2000"/>
                                        <p:tgtEl>
                                          <p:spTgt spid="18"/>
                                        </p:tgtEl>
                                        <p:attrNameLst>
                                          <p:attrName>ppt_x</p:attrName>
                                        </p:attrNameLst>
                                      </p:cBhvr>
                                      <p:tavLst>
                                        <p:tav tm="0">
                                          <p:val>
                                            <p:strVal val="ppt_x"/>
                                          </p:val>
                                        </p:tav>
                                        <p:tav tm="100000">
                                          <p:val>
                                            <p:strVal val="0-ppt_w/2"/>
                                          </p:val>
                                        </p:tav>
                                      </p:tavLst>
                                    </p:anim>
                                    <p:anim calcmode="lin" valueType="num">
                                      <p:cBhvr additive="base">
                                        <p:cTn id="136" dur="2000"/>
                                        <p:tgtEl>
                                          <p:spTgt spid="18"/>
                                        </p:tgtEl>
                                        <p:attrNameLst>
                                          <p:attrName>ppt_y</p:attrName>
                                        </p:attrNameLst>
                                      </p:cBhvr>
                                      <p:tavLst>
                                        <p:tav tm="0">
                                          <p:val>
                                            <p:strVal val="ppt_y"/>
                                          </p:val>
                                        </p:tav>
                                        <p:tav tm="100000">
                                          <p:val>
                                            <p:strVal val="1+ppt_h/2"/>
                                          </p:val>
                                        </p:tav>
                                      </p:tavLst>
                                    </p:anim>
                                    <p:set>
                                      <p:cBhvr>
                                        <p:cTn id="137" dur="1" fill="hold">
                                          <p:stCondLst>
                                            <p:cond delay="1999"/>
                                          </p:stCondLst>
                                        </p:cTn>
                                        <p:tgtEl>
                                          <p:spTgt spid="18"/>
                                        </p:tgtEl>
                                        <p:attrNameLst>
                                          <p:attrName>style.visibility</p:attrName>
                                        </p:attrNameLst>
                                      </p:cBhvr>
                                      <p:to>
                                        <p:strVal val="hidden"/>
                                      </p:to>
                                    </p:set>
                                  </p:childTnLst>
                                </p:cTn>
                              </p:par>
                              <p:par>
                                <p:cTn id="138" presetID="8" presetClass="emph" presetSubtype="0" autoRev="1" fill="hold" nodeType="withEffect">
                                  <p:stCondLst>
                                    <p:cond delay="0"/>
                                  </p:stCondLst>
                                  <p:childTnLst>
                                    <p:animRot by="-21600000">
                                      <p:cBhvr>
                                        <p:cTn id="139" dur="2000" fill="hold"/>
                                        <p:tgtEl>
                                          <p:spTgt spid="6"/>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2"/>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3"/>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4"/>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5"/>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6"/>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7"/>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8"/>
                                        </p:tgtEl>
                                        <p:attrNameLst>
                                          <p:attrName>r</p:attrName>
                                        </p:attrNameLst>
                                      </p:cBhvr>
                                    </p:animRot>
                                  </p:childTnLst>
                                </p:cTn>
                              </p:par>
                              <p:par>
                                <p:cTn id="164" presetID="2" presetClass="entr" presetSubtype="3" fill="hold" nodeType="withEffect">
                                  <p:stCondLst>
                                    <p:cond delay="0"/>
                                  </p:stCondLst>
                                  <p:childTnLst>
                                    <p:set>
                                      <p:cBhvr>
                                        <p:cTn id="165" dur="1" fill="hold">
                                          <p:stCondLst>
                                            <p:cond delay="0"/>
                                          </p:stCondLst>
                                        </p:cTn>
                                        <p:tgtEl>
                                          <p:spTgt spid="3"/>
                                        </p:tgtEl>
                                        <p:attrNameLst>
                                          <p:attrName>style.visibility</p:attrName>
                                        </p:attrNameLst>
                                      </p:cBhvr>
                                      <p:to>
                                        <p:strVal val="visible"/>
                                      </p:to>
                                    </p:set>
                                    <p:anim calcmode="lin" valueType="num">
                                      <p:cBhvr additive="base">
                                        <p:cTn id="166" dur="2000" fill="hold"/>
                                        <p:tgtEl>
                                          <p:spTgt spid="3"/>
                                        </p:tgtEl>
                                        <p:attrNameLst>
                                          <p:attrName>ppt_x</p:attrName>
                                        </p:attrNameLst>
                                      </p:cBhvr>
                                      <p:tavLst>
                                        <p:tav tm="0">
                                          <p:val>
                                            <p:strVal val="1+#ppt_w/2"/>
                                          </p:val>
                                        </p:tav>
                                        <p:tav tm="100000">
                                          <p:val>
                                            <p:strVal val="#ppt_x"/>
                                          </p:val>
                                        </p:tav>
                                      </p:tavLst>
                                    </p:anim>
                                    <p:anim calcmode="lin" valueType="num">
                                      <p:cBhvr additive="base">
                                        <p:cTn id="167"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2000">
              <a:srgbClr val="002060"/>
            </a:gs>
            <a:gs pos="50000">
              <a:schemeClr val="tx2">
                <a:lumMod val="40000"/>
                <a:lumOff val="60000"/>
                <a:shade val="67500"/>
                <a:satMod val="115000"/>
              </a:schemeClr>
            </a:gs>
            <a:gs pos="100000">
              <a:schemeClr val="tx2">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3" name="2 Imagen" descr="yLx2fNjqI_q6nHWHCPWhSJC7imA.png"/>
          <p:cNvPicPr>
            <a:picLocks noChangeAspect="1"/>
          </p:cNvPicPr>
          <p:nvPr/>
        </p:nvPicPr>
        <p:blipFill>
          <a:blip r:embed="rId2"/>
          <a:stretch>
            <a:fillRect/>
          </a:stretch>
        </p:blipFill>
        <p:spPr>
          <a:xfrm>
            <a:off x="1000100" y="0"/>
            <a:ext cx="7215214" cy="5143500"/>
          </a:xfrm>
          <a:prstGeom prst="rect">
            <a:avLst/>
          </a:prstGeom>
        </p:spPr>
      </p:pic>
      <p:sp>
        <p:nvSpPr>
          <p:cNvPr id="5" name="4 CuadroTexto"/>
          <p:cNvSpPr txBox="1"/>
          <p:nvPr/>
        </p:nvSpPr>
        <p:spPr>
          <a:xfrm>
            <a:off x="2857488" y="1357304"/>
            <a:ext cx="3500462" cy="2339102"/>
          </a:xfrm>
          <a:prstGeom prst="rect">
            <a:avLst/>
          </a:prstGeom>
          <a:noFill/>
        </p:spPr>
        <p:txBody>
          <a:bodyPr wrap="square" rtlCol="0">
            <a:spAutoFit/>
          </a:bodyPr>
          <a:lstStyle/>
          <a:p>
            <a:pPr algn="ctr"/>
            <a:r>
              <a:rPr lang="es-PE" sz="1600" dirty="0" smtClean="0">
                <a:solidFill>
                  <a:schemeClr val="bg1"/>
                </a:solidFill>
              </a:rPr>
              <a:t>Puesto que las flores tienen tantas virtudes y resultan tan positivas en nuestro entorno, resultan ser un regalo ideal para cualquier ocasión. </a:t>
            </a:r>
          </a:p>
          <a:p>
            <a:pPr algn="ctr" fontAlgn="base"/>
            <a:endParaRPr lang="es-PE" sz="1600" b="1" dirty="0" smtClean="0">
              <a:solidFill>
                <a:schemeClr val="bg1"/>
              </a:solidFill>
            </a:endParaRPr>
          </a:p>
          <a:p>
            <a:pPr algn="ctr" fontAlgn="base"/>
            <a:r>
              <a:rPr lang="es-PE" sz="1600" b="1" dirty="0" smtClean="0">
                <a:solidFill>
                  <a:schemeClr val="bg1"/>
                </a:solidFill>
              </a:rPr>
              <a:t>¡Qué nunca te falten flores! ¡Regálalas y/o llena de ellas todos tus espacios!</a:t>
            </a:r>
          </a:p>
          <a:p>
            <a:pPr algn="ctr"/>
            <a:r>
              <a:rPr lang="es-PE" sz="1600" b="1" dirty="0" smtClean="0">
                <a:solidFill>
                  <a:schemeClr val="bg1"/>
                </a:solidFill>
              </a:rPr>
              <a:t> </a:t>
            </a:r>
          </a:p>
          <a:p>
            <a:pPr algn="ctr"/>
            <a:endParaRPr lang="es-PE" sz="1600" dirty="0" smtClean="0">
              <a:solidFill>
                <a:schemeClr val="bg1"/>
              </a:solidFill>
            </a:endParaRPr>
          </a:p>
          <a:p>
            <a:endParaRPr lang="es-PE" dirty="0"/>
          </a:p>
        </p:txBody>
      </p:sp>
      <p:sp>
        <p:nvSpPr>
          <p:cNvPr id="6" name="5 Rectángulo"/>
          <p:cNvSpPr/>
          <p:nvPr/>
        </p:nvSpPr>
        <p:spPr>
          <a:xfrm>
            <a:off x="-500098" y="-428646"/>
            <a:ext cx="10287072"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6000">
              <a:srgbClr val="BF95DF"/>
            </a:gs>
            <a:gs pos="50000">
              <a:srgbClr val="B51B9F">
                <a:shade val="67500"/>
                <a:satMod val="115000"/>
              </a:srgbClr>
            </a:gs>
            <a:gs pos="100000">
              <a:srgbClr val="B51B9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stock-photo-260250273.jpg"/>
          <p:cNvPicPr>
            <a:picLocks noChangeAspect="1"/>
          </p:cNvPicPr>
          <p:nvPr/>
        </p:nvPicPr>
        <p:blipFill>
          <a:blip r:embed="rId2"/>
          <a:stretch>
            <a:fillRect/>
          </a:stretch>
        </p:blipFill>
        <p:spPr>
          <a:xfrm>
            <a:off x="0" y="0"/>
            <a:ext cx="9144000" cy="5143500"/>
          </a:xfrm>
          <a:prstGeom prst="rect">
            <a:avLst/>
          </a:prstGeom>
        </p:spPr>
      </p:pic>
      <p:pic>
        <p:nvPicPr>
          <p:cNvPr id="6" name="5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3857620" y="4500558"/>
            <a:ext cx="642942" cy="642942"/>
          </a:xfrm>
          <a:prstGeom prst="flowChartConnector">
            <a:avLst/>
          </a:prstGeom>
          <a:effectLst>
            <a:softEdge rad="12700"/>
          </a:effectLst>
        </p:spPr>
      </p:pic>
      <p:pic>
        <p:nvPicPr>
          <p:cNvPr id="7" name="6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4643438" y="4500558"/>
            <a:ext cx="642942" cy="642942"/>
          </a:xfrm>
          <a:prstGeom prst="flowChartConnector">
            <a:avLst/>
          </a:prstGeom>
          <a:effectLst>
            <a:softEdge rad="12700"/>
          </a:effectLst>
        </p:spPr>
      </p:pic>
      <p:pic>
        <p:nvPicPr>
          <p:cNvPr id="8" name="7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0" y="0"/>
            <a:ext cx="642942" cy="642942"/>
          </a:xfrm>
          <a:prstGeom prst="flowChartConnector">
            <a:avLst/>
          </a:prstGeom>
          <a:effectLst>
            <a:softEdge rad="12700"/>
          </a:effectLst>
        </p:spPr>
      </p:pic>
      <p:pic>
        <p:nvPicPr>
          <p:cNvPr id="9" name="8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8501058" y="0"/>
            <a:ext cx="642942" cy="642942"/>
          </a:xfrm>
          <a:prstGeom prst="flowChartConnector">
            <a:avLst/>
          </a:prstGeom>
          <a:effectLst>
            <a:softEdge rad="12700"/>
          </a:effectLst>
        </p:spPr>
      </p:pic>
      <p:pic>
        <p:nvPicPr>
          <p:cNvPr id="10" name="9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571472" y="357172"/>
            <a:ext cx="642942" cy="642942"/>
          </a:xfrm>
          <a:prstGeom prst="flowChartConnector">
            <a:avLst/>
          </a:prstGeom>
          <a:effectLst>
            <a:softEdge rad="12700"/>
          </a:effectLst>
        </p:spPr>
      </p:pic>
      <p:pic>
        <p:nvPicPr>
          <p:cNvPr id="11" name="10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1142976" y="714362"/>
            <a:ext cx="642942" cy="642942"/>
          </a:xfrm>
          <a:prstGeom prst="flowChartConnector">
            <a:avLst/>
          </a:prstGeom>
          <a:effectLst>
            <a:softEdge rad="12700"/>
          </a:effectLst>
        </p:spPr>
      </p:pic>
      <p:pic>
        <p:nvPicPr>
          <p:cNvPr id="12" name="11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1714480" y="1142990"/>
            <a:ext cx="642942" cy="642942"/>
          </a:xfrm>
          <a:prstGeom prst="flowChartConnector">
            <a:avLst/>
          </a:prstGeom>
          <a:effectLst>
            <a:softEdge rad="12700"/>
          </a:effectLst>
        </p:spPr>
      </p:pic>
      <p:pic>
        <p:nvPicPr>
          <p:cNvPr id="13" name="12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2214546" y="1643056"/>
            <a:ext cx="642942" cy="642942"/>
          </a:xfrm>
          <a:prstGeom prst="flowChartConnector">
            <a:avLst/>
          </a:prstGeom>
          <a:effectLst>
            <a:softEdge rad="12700"/>
          </a:effectLst>
        </p:spPr>
      </p:pic>
      <p:pic>
        <p:nvPicPr>
          <p:cNvPr id="14" name="13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2714612" y="2071684"/>
            <a:ext cx="642942" cy="642942"/>
          </a:xfrm>
          <a:prstGeom prst="flowChartConnector">
            <a:avLst/>
          </a:prstGeom>
          <a:effectLst>
            <a:softEdge rad="12700"/>
          </a:effectLst>
        </p:spPr>
      </p:pic>
      <p:pic>
        <p:nvPicPr>
          <p:cNvPr id="15" name="14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3143240" y="2714626"/>
            <a:ext cx="642942" cy="642942"/>
          </a:xfrm>
          <a:prstGeom prst="flowChartConnector">
            <a:avLst/>
          </a:prstGeom>
          <a:effectLst>
            <a:softEdge rad="12700"/>
          </a:effectLst>
        </p:spPr>
      </p:pic>
      <p:pic>
        <p:nvPicPr>
          <p:cNvPr id="16" name="15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3428992" y="3286130"/>
            <a:ext cx="642942" cy="642942"/>
          </a:xfrm>
          <a:prstGeom prst="flowChartConnector">
            <a:avLst/>
          </a:prstGeom>
          <a:effectLst>
            <a:softEdge rad="12700"/>
          </a:effectLst>
        </p:spPr>
      </p:pic>
      <p:pic>
        <p:nvPicPr>
          <p:cNvPr id="17" name="16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3714744" y="3857634"/>
            <a:ext cx="642942" cy="642942"/>
          </a:xfrm>
          <a:prstGeom prst="flowChartConnector">
            <a:avLst/>
          </a:prstGeom>
          <a:effectLst>
            <a:softEdge rad="12700"/>
          </a:effectLst>
        </p:spPr>
      </p:pic>
      <p:pic>
        <p:nvPicPr>
          <p:cNvPr id="18" name="17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4786314" y="3857634"/>
            <a:ext cx="642942" cy="642942"/>
          </a:xfrm>
          <a:prstGeom prst="flowChartConnector">
            <a:avLst/>
          </a:prstGeom>
          <a:effectLst>
            <a:softEdge rad="12700"/>
          </a:effectLst>
        </p:spPr>
      </p:pic>
      <p:pic>
        <p:nvPicPr>
          <p:cNvPr id="19" name="18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5143504" y="3286130"/>
            <a:ext cx="642942" cy="642942"/>
          </a:xfrm>
          <a:prstGeom prst="flowChartConnector">
            <a:avLst/>
          </a:prstGeom>
          <a:effectLst>
            <a:softEdge rad="12700"/>
          </a:effectLst>
        </p:spPr>
      </p:pic>
      <p:pic>
        <p:nvPicPr>
          <p:cNvPr id="20" name="19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5429256" y="2643188"/>
            <a:ext cx="642942" cy="642942"/>
          </a:xfrm>
          <a:prstGeom prst="flowChartConnector">
            <a:avLst/>
          </a:prstGeom>
          <a:effectLst>
            <a:softEdge rad="12700"/>
          </a:effectLst>
        </p:spPr>
      </p:pic>
      <p:pic>
        <p:nvPicPr>
          <p:cNvPr id="21" name="20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5786446" y="2071684"/>
            <a:ext cx="642942" cy="642942"/>
          </a:xfrm>
          <a:prstGeom prst="flowChartConnector">
            <a:avLst/>
          </a:prstGeom>
          <a:effectLst>
            <a:softEdge rad="12700"/>
          </a:effectLst>
        </p:spPr>
      </p:pic>
      <p:pic>
        <p:nvPicPr>
          <p:cNvPr id="22" name="21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6215074" y="1571618"/>
            <a:ext cx="642942" cy="642942"/>
          </a:xfrm>
          <a:prstGeom prst="flowChartConnector">
            <a:avLst/>
          </a:prstGeom>
          <a:effectLst>
            <a:softEdge rad="12700"/>
          </a:effectLst>
        </p:spPr>
      </p:pic>
      <p:pic>
        <p:nvPicPr>
          <p:cNvPr id="23" name="22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6715140" y="1071552"/>
            <a:ext cx="642942" cy="642942"/>
          </a:xfrm>
          <a:prstGeom prst="flowChartConnector">
            <a:avLst/>
          </a:prstGeom>
          <a:effectLst>
            <a:softEdge rad="12700"/>
          </a:effectLst>
        </p:spPr>
      </p:pic>
      <p:pic>
        <p:nvPicPr>
          <p:cNvPr id="24" name="23 Imagen" descr="13c3c6f3afb391591298bcda4fb2b498.jpg"/>
          <p:cNvPicPr>
            <a:picLocks noChangeAspect="1"/>
          </p:cNvPicPr>
          <p:nvPr/>
        </p:nvPicPr>
        <p:blipFill>
          <a:blip r:embed="rId3" cstate="print">
            <a:clrChange>
              <a:clrFrom>
                <a:srgbClr val="282104"/>
              </a:clrFrom>
              <a:clrTo>
                <a:srgbClr val="282104">
                  <a:alpha val="0"/>
                </a:srgbClr>
              </a:clrTo>
            </a:clrChange>
            <a:duotone>
              <a:prstClr val="black"/>
              <a:srgbClr val="BF95DF">
                <a:tint val="45000"/>
                <a:satMod val="400000"/>
              </a:srgbClr>
            </a:duotone>
            <a:lum bright="10000" contrast="40000"/>
          </a:blip>
          <a:stretch>
            <a:fillRect/>
          </a:stretch>
        </p:blipFill>
        <p:spPr>
          <a:xfrm>
            <a:off x="7286644" y="571486"/>
            <a:ext cx="642942" cy="642942"/>
          </a:xfrm>
          <a:prstGeom prst="flowChartConnector">
            <a:avLst/>
          </a:prstGeom>
          <a:effectLst>
            <a:softEdge rad="12700"/>
          </a:effectLst>
        </p:spPr>
      </p:pic>
      <p:pic>
        <p:nvPicPr>
          <p:cNvPr id="25" name="24 Imagen" descr="13c3c6f3afb391591298bcda4fb2b498.jpg"/>
          <p:cNvPicPr>
            <a:picLocks noChangeAspect="1"/>
          </p:cNvPicPr>
          <p:nvPr/>
        </p:nvPicPr>
        <p:blipFill>
          <a:blip r:embed="rId3" cstate="print">
            <a:duotone>
              <a:prstClr val="black"/>
              <a:srgbClr val="BF95DF">
                <a:tint val="45000"/>
                <a:satMod val="400000"/>
              </a:srgbClr>
            </a:duotone>
            <a:lum bright="10000" contrast="40000"/>
          </a:blip>
          <a:stretch>
            <a:fillRect/>
          </a:stretch>
        </p:blipFill>
        <p:spPr>
          <a:xfrm>
            <a:off x="7858148" y="214296"/>
            <a:ext cx="642942" cy="642942"/>
          </a:xfrm>
          <a:prstGeom prst="flowChartConnector">
            <a:avLst/>
          </a:prstGeom>
          <a:effectLst>
            <a:softEdge rad="12700"/>
          </a:effectLst>
        </p:spPr>
      </p:pic>
      <p:pic>
        <p:nvPicPr>
          <p:cNvPr id="26" name="25 Imagen" descr="cooltext327148035615969.png"/>
          <p:cNvPicPr>
            <a:picLocks noChangeAspect="1"/>
          </p:cNvPicPr>
          <p:nvPr/>
        </p:nvPicPr>
        <p:blipFill>
          <a:blip r:embed="rId4">
            <a:lum bright="-20000" contrast="40000"/>
          </a:blip>
          <a:stretch>
            <a:fillRect/>
          </a:stretch>
        </p:blipFill>
        <p:spPr>
          <a:xfrm rot="20616813">
            <a:off x="6263620" y="3237997"/>
            <a:ext cx="1525700" cy="727011"/>
          </a:xfrm>
          <a:prstGeom prst="rect">
            <a:avLst/>
          </a:prstGeom>
        </p:spPr>
      </p:pic>
      <p:sp>
        <p:nvSpPr>
          <p:cNvPr id="27" name="26 Rectángulo"/>
          <p:cNvSpPr/>
          <p:nvPr/>
        </p:nvSpPr>
        <p:spPr>
          <a:xfrm>
            <a:off x="-500098" y="-428646"/>
            <a:ext cx="10287072" cy="5929354"/>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0-#ppt_w/2"/>
                                          </p:val>
                                        </p:tav>
                                        <p:tav tm="100000">
                                          <p:val>
                                            <p:strVal val="#ppt_x"/>
                                          </p:val>
                                        </p:tav>
                                      </p:tavLst>
                                    </p:anim>
                                    <p:anim calcmode="lin" valueType="num">
                                      <p:cBhvr additive="base">
                                        <p:cTn id="42" dur="20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0-#ppt_w/2"/>
                                          </p:val>
                                        </p:tav>
                                        <p:tav tm="100000">
                                          <p:val>
                                            <p:strVal val="#ppt_x"/>
                                          </p:val>
                                        </p:tav>
                                      </p:tavLst>
                                    </p:anim>
                                    <p:anim calcmode="lin" valueType="num">
                                      <p:cBhvr additive="base">
                                        <p:cTn id="46" dur="20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1+#ppt_w/2"/>
                                          </p:val>
                                        </p:tav>
                                        <p:tav tm="100000">
                                          <p:val>
                                            <p:strVal val="#ppt_x"/>
                                          </p:val>
                                        </p:tav>
                                      </p:tavLst>
                                    </p:anim>
                                    <p:anim calcmode="lin" valueType="num">
                                      <p:cBhvr additive="base">
                                        <p:cTn id="58" dur="2000" fill="hold"/>
                                        <p:tgtEl>
                                          <p:spTgt spid="1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1+#ppt_w/2"/>
                                          </p:val>
                                        </p:tav>
                                        <p:tav tm="100000">
                                          <p:val>
                                            <p:strVal val="#ppt_x"/>
                                          </p:val>
                                        </p:tav>
                                      </p:tavLst>
                                    </p:anim>
                                    <p:anim calcmode="lin" valueType="num">
                                      <p:cBhvr additive="base">
                                        <p:cTn id="62" dur="2000" fill="hold"/>
                                        <p:tgtEl>
                                          <p:spTgt spid="1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1+#ppt_w/2"/>
                                          </p:val>
                                        </p:tav>
                                        <p:tav tm="100000">
                                          <p:val>
                                            <p:strVal val="#ppt_x"/>
                                          </p:val>
                                        </p:tav>
                                      </p:tavLst>
                                    </p:anim>
                                    <p:anim calcmode="lin" valueType="num">
                                      <p:cBhvr additive="base">
                                        <p:cTn id="66" dur="2000" fill="hold"/>
                                        <p:tgtEl>
                                          <p:spTgt spid="2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1+#ppt_w/2"/>
                                          </p:val>
                                        </p:tav>
                                        <p:tav tm="100000">
                                          <p:val>
                                            <p:strVal val="#ppt_x"/>
                                          </p:val>
                                        </p:tav>
                                      </p:tavLst>
                                    </p:anim>
                                    <p:anim calcmode="lin" valueType="num">
                                      <p:cBhvr additive="base">
                                        <p:cTn id="70" dur="2000" fill="hold"/>
                                        <p:tgtEl>
                                          <p:spTgt spid="2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2000" fill="hold"/>
                                        <p:tgtEl>
                                          <p:spTgt spid="22"/>
                                        </p:tgtEl>
                                        <p:attrNameLst>
                                          <p:attrName>ppt_x</p:attrName>
                                        </p:attrNameLst>
                                      </p:cBhvr>
                                      <p:tavLst>
                                        <p:tav tm="0">
                                          <p:val>
                                            <p:strVal val="1+#ppt_w/2"/>
                                          </p:val>
                                        </p:tav>
                                        <p:tav tm="100000">
                                          <p:val>
                                            <p:strVal val="#ppt_x"/>
                                          </p:val>
                                        </p:tav>
                                      </p:tavLst>
                                    </p:anim>
                                    <p:anim calcmode="lin" valueType="num">
                                      <p:cBhvr additive="base">
                                        <p:cTn id="74" dur="2000" fill="hold"/>
                                        <p:tgtEl>
                                          <p:spTgt spid="2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000" fill="hold"/>
                                        <p:tgtEl>
                                          <p:spTgt spid="23"/>
                                        </p:tgtEl>
                                        <p:attrNameLst>
                                          <p:attrName>ppt_x</p:attrName>
                                        </p:attrNameLst>
                                      </p:cBhvr>
                                      <p:tavLst>
                                        <p:tav tm="0">
                                          <p:val>
                                            <p:strVal val="1+#ppt_w/2"/>
                                          </p:val>
                                        </p:tav>
                                        <p:tav tm="100000">
                                          <p:val>
                                            <p:strVal val="#ppt_x"/>
                                          </p:val>
                                        </p:tav>
                                      </p:tavLst>
                                    </p:anim>
                                    <p:anim calcmode="lin" valueType="num">
                                      <p:cBhvr additive="base">
                                        <p:cTn id="78" dur="2000" fill="hold"/>
                                        <p:tgtEl>
                                          <p:spTgt spid="2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2000" fill="hold"/>
                                        <p:tgtEl>
                                          <p:spTgt spid="24"/>
                                        </p:tgtEl>
                                        <p:attrNameLst>
                                          <p:attrName>ppt_x</p:attrName>
                                        </p:attrNameLst>
                                      </p:cBhvr>
                                      <p:tavLst>
                                        <p:tav tm="0">
                                          <p:val>
                                            <p:strVal val="1+#ppt_w/2"/>
                                          </p:val>
                                        </p:tav>
                                        <p:tav tm="100000">
                                          <p:val>
                                            <p:strVal val="#ppt_x"/>
                                          </p:val>
                                        </p:tav>
                                      </p:tavLst>
                                    </p:anim>
                                    <p:anim calcmode="lin" valueType="num">
                                      <p:cBhvr additive="base">
                                        <p:cTn id="82" dur="2000" fill="hold"/>
                                        <p:tgtEl>
                                          <p:spTgt spid="2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2000" fill="hold"/>
                                        <p:tgtEl>
                                          <p:spTgt spid="25"/>
                                        </p:tgtEl>
                                        <p:attrNameLst>
                                          <p:attrName>ppt_x</p:attrName>
                                        </p:attrNameLst>
                                      </p:cBhvr>
                                      <p:tavLst>
                                        <p:tav tm="0">
                                          <p:val>
                                            <p:strVal val="1+#ppt_w/2"/>
                                          </p:val>
                                        </p:tav>
                                        <p:tav tm="100000">
                                          <p:val>
                                            <p:strVal val="#ppt_x"/>
                                          </p:val>
                                        </p:tav>
                                      </p:tavLst>
                                    </p:anim>
                                    <p:anim calcmode="lin" valueType="num">
                                      <p:cBhvr additive="base">
                                        <p:cTn id="86" dur="2000" fill="hold"/>
                                        <p:tgtEl>
                                          <p:spTgt spid="25"/>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9"/>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0"/>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1"/>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5"/>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1+ppt_w/2"/>
                                          </p:val>
                                        </p:tav>
                                      </p:tavLst>
                                    </p:anim>
                                    <p:anim calcmode="lin" valueType="num">
                                      <p:cBhvr additive="base">
                                        <p:cTn id="130" dur="2000"/>
                                        <p:tgtEl>
                                          <p:spTgt spid="6"/>
                                        </p:tgtEl>
                                        <p:attrNameLst>
                                          <p:attrName>ppt_y</p:attrName>
                                        </p:attrNameLst>
                                      </p:cBhvr>
                                      <p:tavLst>
                                        <p:tav tm="0">
                                          <p:val>
                                            <p:strVal val="ppt_y"/>
                                          </p:val>
                                        </p:tav>
                                        <p:tav tm="100000">
                                          <p:val>
                                            <p:strVal val="1+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1+ppt_w/2"/>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1+ppt_w/2"/>
                                          </p:val>
                                        </p:tav>
                                      </p:tavLst>
                                    </p:anim>
                                    <p:anim calcmode="lin" valueType="num">
                                      <p:cBhvr additive="base">
                                        <p:cTn id="142" dur="2000"/>
                                        <p:tgtEl>
                                          <p:spTgt spid="11"/>
                                        </p:tgtEl>
                                        <p:attrNameLst>
                                          <p:attrName>ppt_y</p:attrName>
                                        </p:attrNameLst>
                                      </p:cBhvr>
                                      <p:tavLst>
                                        <p:tav tm="0">
                                          <p:val>
                                            <p:strVal val="ppt_y"/>
                                          </p:val>
                                        </p:tav>
                                        <p:tav tm="100000">
                                          <p:val>
                                            <p:strVal val="1+ppt_h/2"/>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4"/>
                                        </p:tgtEl>
                                        <p:attrNameLst>
                                          <p:attrName>ppt_x</p:attrName>
                                        </p:attrNameLst>
                                      </p:cBhvr>
                                      <p:tavLst>
                                        <p:tav tm="0">
                                          <p:val>
                                            <p:strVal val="ppt_x"/>
                                          </p:val>
                                        </p:tav>
                                        <p:tav tm="100000">
                                          <p:val>
                                            <p:strVal val="1+ppt_w/2"/>
                                          </p:val>
                                        </p:tav>
                                      </p:tavLst>
                                    </p:anim>
                                    <p:anim calcmode="lin" valueType="num">
                                      <p:cBhvr additive="base">
                                        <p:cTn id="154" dur="2000"/>
                                        <p:tgtEl>
                                          <p:spTgt spid="14"/>
                                        </p:tgtEl>
                                        <p:attrNameLst>
                                          <p:attrName>ppt_y</p:attrName>
                                        </p:attrNameLst>
                                      </p:cBhvr>
                                      <p:tavLst>
                                        <p:tav tm="0">
                                          <p:val>
                                            <p:strVal val="ppt_y"/>
                                          </p:val>
                                        </p:tav>
                                        <p:tav tm="100000">
                                          <p:val>
                                            <p:strVal val="1+ppt_h/2"/>
                                          </p:val>
                                        </p:tav>
                                      </p:tavLst>
                                    </p:anim>
                                    <p:set>
                                      <p:cBhvr>
                                        <p:cTn id="155" dur="1" fill="hold">
                                          <p:stCondLst>
                                            <p:cond delay="1999"/>
                                          </p:stCondLst>
                                        </p:cTn>
                                        <p:tgtEl>
                                          <p:spTgt spid="1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1+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1+ppt_w/2"/>
                                          </p:val>
                                        </p:tav>
                                      </p:tavLst>
                                    </p:anim>
                                    <p:anim calcmode="lin" valueType="num">
                                      <p:cBhvr additive="base">
                                        <p:cTn id="166" dur="2000"/>
                                        <p:tgtEl>
                                          <p:spTgt spid="17"/>
                                        </p:tgtEl>
                                        <p:attrNameLst>
                                          <p:attrName>ppt_y</p:attrName>
                                        </p:attrNameLst>
                                      </p:cBhvr>
                                      <p:tavLst>
                                        <p:tav tm="0">
                                          <p:val>
                                            <p:strVal val="ppt_y"/>
                                          </p:val>
                                        </p:tav>
                                        <p:tav tm="100000">
                                          <p:val>
                                            <p:strVal val="1+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0-ppt_w/2"/>
                                          </p:val>
                                        </p:tav>
                                      </p:tavLst>
                                    </p:anim>
                                    <p:anim calcmode="lin" valueType="num">
                                      <p:cBhvr additive="base">
                                        <p:cTn id="170" dur="2000"/>
                                        <p:tgtEl>
                                          <p:spTgt spid="7"/>
                                        </p:tgtEl>
                                        <p:attrNameLst>
                                          <p:attrName>ppt_y</p:attrName>
                                        </p:attrNameLst>
                                      </p:cBhvr>
                                      <p:tavLst>
                                        <p:tav tm="0">
                                          <p:val>
                                            <p:strVal val="ppt_y"/>
                                          </p:val>
                                        </p:tav>
                                        <p:tav tm="100000">
                                          <p:val>
                                            <p:strVal val="1+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0-ppt_w/2"/>
                                          </p:val>
                                        </p:tav>
                                      </p:tavLst>
                                    </p:anim>
                                    <p:anim calcmode="lin" valueType="num">
                                      <p:cBhvr additive="base">
                                        <p:cTn id="174" dur="2000"/>
                                        <p:tgtEl>
                                          <p:spTgt spid="9"/>
                                        </p:tgtEl>
                                        <p:attrNameLst>
                                          <p:attrName>ppt_y</p:attrName>
                                        </p:attrNameLst>
                                      </p:cBhvr>
                                      <p:tavLst>
                                        <p:tav tm="0">
                                          <p:val>
                                            <p:strVal val="ppt_y"/>
                                          </p:val>
                                        </p:tav>
                                        <p:tav tm="100000">
                                          <p:val>
                                            <p:strVal val="1+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1+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1+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1"/>
                                        </p:tgtEl>
                                        <p:attrNameLst>
                                          <p:attrName>ppt_x</p:attrName>
                                        </p:attrNameLst>
                                      </p:cBhvr>
                                      <p:tavLst>
                                        <p:tav tm="0">
                                          <p:val>
                                            <p:strVal val="ppt_x"/>
                                          </p:val>
                                        </p:tav>
                                        <p:tav tm="100000">
                                          <p:val>
                                            <p:strVal val="0-ppt_w/2"/>
                                          </p:val>
                                        </p:tav>
                                      </p:tavLst>
                                    </p:anim>
                                    <p:anim calcmode="lin" valueType="num">
                                      <p:cBhvr additive="base">
                                        <p:cTn id="190" dur="2000"/>
                                        <p:tgtEl>
                                          <p:spTgt spid="21"/>
                                        </p:tgtEl>
                                        <p:attrNameLst>
                                          <p:attrName>ppt_y</p:attrName>
                                        </p:attrNameLst>
                                      </p:cBhvr>
                                      <p:tavLst>
                                        <p:tav tm="0">
                                          <p:val>
                                            <p:strVal val="ppt_y"/>
                                          </p:val>
                                        </p:tav>
                                        <p:tav tm="100000">
                                          <p:val>
                                            <p:strVal val="1+ppt_h/2"/>
                                          </p:val>
                                        </p:tav>
                                      </p:tavLst>
                                    </p:anim>
                                    <p:set>
                                      <p:cBhvr>
                                        <p:cTn id="191" dur="1" fill="hold">
                                          <p:stCondLst>
                                            <p:cond delay="1999"/>
                                          </p:stCondLst>
                                        </p:cTn>
                                        <p:tgtEl>
                                          <p:spTgt spid="21"/>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2"/>
                                        </p:tgtEl>
                                        <p:attrNameLst>
                                          <p:attrName>ppt_x</p:attrName>
                                        </p:attrNameLst>
                                      </p:cBhvr>
                                      <p:tavLst>
                                        <p:tav tm="0">
                                          <p:val>
                                            <p:strVal val="ppt_x"/>
                                          </p:val>
                                        </p:tav>
                                        <p:tav tm="100000">
                                          <p:val>
                                            <p:strVal val="0-ppt_w/2"/>
                                          </p:val>
                                        </p:tav>
                                      </p:tavLst>
                                    </p:anim>
                                    <p:anim calcmode="lin" valueType="num">
                                      <p:cBhvr additive="base">
                                        <p:cTn id="194" dur="2000"/>
                                        <p:tgtEl>
                                          <p:spTgt spid="22"/>
                                        </p:tgtEl>
                                        <p:attrNameLst>
                                          <p:attrName>ppt_y</p:attrName>
                                        </p:attrNameLst>
                                      </p:cBhvr>
                                      <p:tavLst>
                                        <p:tav tm="0">
                                          <p:val>
                                            <p:strVal val="ppt_y"/>
                                          </p:val>
                                        </p:tav>
                                        <p:tav tm="100000">
                                          <p:val>
                                            <p:strVal val="1+ppt_h/2"/>
                                          </p:val>
                                        </p:tav>
                                      </p:tavLst>
                                    </p:anim>
                                    <p:set>
                                      <p:cBhvr>
                                        <p:cTn id="195" dur="1" fill="hold">
                                          <p:stCondLst>
                                            <p:cond delay="1999"/>
                                          </p:stCondLst>
                                        </p:cTn>
                                        <p:tgtEl>
                                          <p:spTgt spid="22"/>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0-ppt_w/2"/>
                                          </p:val>
                                        </p:tav>
                                      </p:tavLst>
                                    </p:anim>
                                    <p:anim calcmode="lin" valueType="num">
                                      <p:cBhvr additive="base">
                                        <p:cTn id="198" dur="2000"/>
                                        <p:tgtEl>
                                          <p:spTgt spid="23"/>
                                        </p:tgtEl>
                                        <p:attrNameLst>
                                          <p:attrName>ppt_y</p:attrName>
                                        </p:attrNameLst>
                                      </p:cBhvr>
                                      <p:tavLst>
                                        <p:tav tm="0">
                                          <p:val>
                                            <p:strVal val="ppt_y"/>
                                          </p:val>
                                        </p:tav>
                                        <p:tav tm="100000">
                                          <p:val>
                                            <p:strVal val="1+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4"/>
                                        </p:tgtEl>
                                        <p:attrNameLst>
                                          <p:attrName>ppt_x</p:attrName>
                                        </p:attrNameLst>
                                      </p:cBhvr>
                                      <p:tavLst>
                                        <p:tav tm="0">
                                          <p:val>
                                            <p:strVal val="ppt_x"/>
                                          </p:val>
                                        </p:tav>
                                        <p:tav tm="100000">
                                          <p:val>
                                            <p:strVal val="0-ppt_w/2"/>
                                          </p:val>
                                        </p:tav>
                                      </p:tavLst>
                                    </p:anim>
                                    <p:anim calcmode="lin" valueType="num">
                                      <p:cBhvr additive="base">
                                        <p:cTn id="202" dur="2000"/>
                                        <p:tgtEl>
                                          <p:spTgt spid="24"/>
                                        </p:tgtEl>
                                        <p:attrNameLst>
                                          <p:attrName>ppt_y</p:attrName>
                                        </p:attrNameLst>
                                      </p:cBhvr>
                                      <p:tavLst>
                                        <p:tav tm="0">
                                          <p:val>
                                            <p:strVal val="ppt_y"/>
                                          </p:val>
                                        </p:tav>
                                        <p:tav tm="100000">
                                          <p:val>
                                            <p:strVal val="1+ppt_h/2"/>
                                          </p:val>
                                        </p:tav>
                                      </p:tavLst>
                                    </p:anim>
                                    <p:set>
                                      <p:cBhvr>
                                        <p:cTn id="203" dur="1" fill="hold">
                                          <p:stCondLst>
                                            <p:cond delay="1999"/>
                                          </p:stCondLst>
                                        </p:cTn>
                                        <p:tgtEl>
                                          <p:spTgt spid="24"/>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5"/>
                                        </p:tgtEl>
                                        <p:attrNameLst>
                                          <p:attrName>ppt_x</p:attrName>
                                        </p:attrNameLst>
                                      </p:cBhvr>
                                      <p:tavLst>
                                        <p:tav tm="0">
                                          <p:val>
                                            <p:strVal val="ppt_x"/>
                                          </p:val>
                                        </p:tav>
                                        <p:tav tm="100000">
                                          <p:val>
                                            <p:strVal val="0-ppt_w/2"/>
                                          </p:val>
                                        </p:tav>
                                      </p:tavLst>
                                    </p:anim>
                                    <p:anim calcmode="lin" valueType="num">
                                      <p:cBhvr additive="base">
                                        <p:cTn id="206" dur="2000"/>
                                        <p:tgtEl>
                                          <p:spTgt spid="25"/>
                                        </p:tgtEl>
                                        <p:attrNameLst>
                                          <p:attrName>ppt_y</p:attrName>
                                        </p:attrNameLst>
                                      </p:cBhvr>
                                      <p:tavLst>
                                        <p:tav tm="0">
                                          <p:val>
                                            <p:strVal val="ppt_y"/>
                                          </p:val>
                                        </p:tav>
                                        <p:tav tm="100000">
                                          <p:val>
                                            <p:strVal val="1+ppt_h/2"/>
                                          </p:val>
                                        </p:tav>
                                      </p:tavLst>
                                    </p:anim>
                                    <p:set>
                                      <p:cBhvr>
                                        <p:cTn id="207" dur="1" fill="hold">
                                          <p:stCondLst>
                                            <p:cond delay="1999"/>
                                          </p:stCondLst>
                                        </p:cTn>
                                        <p:tgtEl>
                                          <p:spTgt spid="25"/>
                                        </p:tgtEl>
                                        <p:attrNameLst>
                                          <p:attrName>style.visibility</p:attrName>
                                        </p:attrNameLst>
                                      </p:cBhvr>
                                      <p:to>
                                        <p:strVal val="hidden"/>
                                      </p:to>
                                    </p:set>
                                  </p:childTnLst>
                                </p:cTn>
                              </p:par>
                              <p:par>
                                <p:cTn id="208" presetID="17" presetClass="entr" presetSubtype="1" fill="hold" nodeType="withEffect">
                                  <p:stCondLst>
                                    <p:cond delay="0"/>
                                  </p:stCondLst>
                                  <p:childTnLst>
                                    <p:set>
                                      <p:cBhvr>
                                        <p:cTn id="209" dur="1" fill="hold">
                                          <p:stCondLst>
                                            <p:cond delay="0"/>
                                          </p:stCondLst>
                                        </p:cTn>
                                        <p:tgtEl>
                                          <p:spTgt spid="3"/>
                                        </p:tgtEl>
                                        <p:attrNameLst>
                                          <p:attrName>style.visibility</p:attrName>
                                        </p:attrNameLst>
                                      </p:cBhvr>
                                      <p:to>
                                        <p:strVal val="visible"/>
                                      </p:to>
                                    </p:set>
                                    <p:anim calcmode="lin" valueType="num">
                                      <p:cBhvr>
                                        <p:cTn id="210" dur="2000" fill="hold"/>
                                        <p:tgtEl>
                                          <p:spTgt spid="3"/>
                                        </p:tgtEl>
                                        <p:attrNameLst>
                                          <p:attrName>ppt_x</p:attrName>
                                        </p:attrNameLst>
                                      </p:cBhvr>
                                      <p:tavLst>
                                        <p:tav tm="0">
                                          <p:val>
                                            <p:strVal val="#ppt_x"/>
                                          </p:val>
                                        </p:tav>
                                        <p:tav tm="100000">
                                          <p:val>
                                            <p:strVal val="#ppt_x"/>
                                          </p:val>
                                        </p:tav>
                                      </p:tavLst>
                                    </p:anim>
                                    <p:anim calcmode="lin" valueType="num">
                                      <p:cBhvr>
                                        <p:cTn id="211" dur="2000" fill="hold"/>
                                        <p:tgtEl>
                                          <p:spTgt spid="3"/>
                                        </p:tgtEl>
                                        <p:attrNameLst>
                                          <p:attrName>ppt_y</p:attrName>
                                        </p:attrNameLst>
                                      </p:cBhvr>
                                      <p:tavLst>
                                        <p:tav tm="0">
                                          <p:val>
                                            <p:strVal val="#ppt_y-#ppt_h/2"/>
                                          </p:val>
                                        </p:tav>
                                        <p:tav tm="100000">
                                          <p:val>
                                            <p:strVal val="#ppt_y"/>
                                          </p:val>
                                        </p:tav>
                                      </p:tavLst>
                                    </p:anim>
                                    <p:anim calcmode="lin" valueType="num">
                                      <p:cBhvr>
                                        <p:cTn id="212" dur="2000" fill="hold"/>
                                        <p:tgtEl>
                                          <p:spTgt spid="3"/>
                                        </p:tgtEl>
                                        <p:attrNameLst>
                                          <p:attrName>ppt_w</p:attrName>
                                        </p:attrNameLst>
                                      </p:cBhvr>
                                      <p:tavLst>
                                        <p:tav tm="0">
                                          <p:val>
                                            <p:strVal val="#ppt_w"/>
                                          </p:val>
                                        </p:tav>
                                        <p:tav tm="100000">
                                          <p:val>
                                            <p:strVal val="#ppt_w"/>
                                          </p:val>
                                        </p:tav>
                                      </p:tavLst>
                                    </p:anim>
                                    <p:anim calcmode="lin" valueType="num">
                                      <p:cBhvr>
                                        <p:cTn id="213" dur="2000" fill="hold"/>
                                        <p:tgtEl>
                                          <p:spTgt spid="3"/>
                                        </p:tgtEl>
                                        <p:attrNameLst>
                                          <p:attrName>ppt_h</p:attrName>
                                        </p:attrNameLst>
                                      </p:cBhvr>
                                      <p:tavLst>
                                        <p:tav tm="0">
                                          <p:val>
                                            <p:fltVal val="0"/>
                                          </p:val>
                                        </p:tav>
                                        <p:tav tm="100000">
                                          <p:val>
                                            <p:strVal val="#ppt_h"/>
                                          </p:val>
                                        </p:tav>
                                      </p:tavLst>
                                    </p:anim>
                                  </p:childTnLst>
                                </p:cTn>
                              </p:par>
                              <p:par>
                                <p:cTn id="214" presetID="16" presetClass="entr" presetSubtype="37" fill="hold" nodeType="withEffect">
                                  <p:stCondLst>
                                    <p:cond delay="0"/>
                                  </p:stCondLst>
                                  <p:childTnLst>
                                    <p:set>
                                      <p:cBhvr>
                                        <p:cTn id="215" dur="1" fill="hold">
                                          <p:stCondLst>
                                            <p:cond delay="0"/>
                                          </p:stCondLst>
                                        </p:cTn>
                                        <p:tgtEl>
                                          <p:spTgt spid="3"/>
                                        </p:tgtEl>
                                        <p:attrNameLst>
                                          <p:attrName>style.visibility</p:attrName>
                                        </p:attrNameLst>
                                      </p:cBhvr>
                                      <p:to>
                                        <p:strVal val="visible"/>
                                      </p:to>
                                    </p:set>
                                    <p:animEffect transition="in" filter="barn(outVertical)">
                                      <p:cBhvr>
                                        <p:cTn id="216" dur="2000"/>
                                        <p:tgtEl>
                                          <p:spTgt spid="3"/>
                                        </p:tgtEl>
                                      </p:cBhvr>
                                    </p:animEffect>
                                  </p:childTnLst>
                                </p:cTn>
                              </p:par>
                            </p:childTnLst>
                          </p:cTn>
                        </p:par>
                        <p:par>
                          <p:cTn id="217" fill="hold">
                            <p:stCondLst>
                              <p:cond delay="6000"/>
                            </p:stCondLst>
                            <p:childTnLst>
                              <p:par>
                                <p:cTn id="218" presetID="15" presetClass="entr" presetSubtype="0" fill="hold" nodeType="afterEffect">
                                  <p:stCondLst>
                                    <p:cond delay="0"/>
                                  </p:stCondLst>
                                  <p:childTnLst>
                                    <p:set>
                                      <p:cBhvr>
                                        <p:cTn id="219" dur="1" fill="hold">
                                          <p:stCondLst>
                                            <p:cond delay="0"/>
                                          </p:stCondLst>
                                        </p:cTn>
                                        <p:tgtEl>
                                          <p:spTgt spid="26"/>
                                        </p:tgtEl>
                                        <p:attrNameLst>
                                          <p:attrName>style.visibility</p:attrName>
                                        </p:attrNameLst>
                                      </p:cBhvr>
                                      <p:to>
                                        <p:strVal val="visible"/>
                                      </p:to>
                                    </p:set>
                                    <p:anim calcmode="lin" valueType="num">
                                      <p:cBhvr>
                                        <p:cTn id="220" dur="1000" fill="hold"/>
                                        <p:tgtEl>
                                          <p:spTgt spid="26"/>
                                        </p:tgtEl>
                                        <p:attrNameLst>
                                          <p:attrName>ppt_w</p:attrName>
                                        </p:attrNameLst>
                                      </p:cBhvr>
                                      <p:tavLst>
                                        <p:tav tm="0">
                                          <p:val>
                                            <p:fltVal val="0"/>
                                          </p:val>
                                        </p:tav>
                                        <p:tav tm="100000">
                                          <p:val>
                                            <p:strVal val="#ppt_w"/>
                                          </p:val>
                                        </p:tav>
                                      </p:tavLst>
                                    </p:anim>
                                    <p:anim calcmode="lin" valueType="num">
                                      <p:cBhvr>
                                        <p:cTn id="221" dur="1000" fill="hold"/>
                                        <p:tgtEl>
                                          <p:spTgt spid="26"/>
                                        </p:tgtEl>
                                        <p:attrNameLst>
                                          <p:attrName>ppt_h</p:attrName>
                                        </p:attrNameLst>
                                      </p:cBhvr>
                                      <p:tavLst>
                                        <p:tav tm="0">
                                          <p:val>
                                            <p:fltVal val="0"/>
                                          </p:val>
                                        </p:tav>
                                        <p:tav tm="100000">
                                          <p:val>
                                            <p:strVal val="#ppt_h"/>
                                          </p:val>
                                        </p:tav>
                                      </p:tavLst>
                                    </p:anim>
                                    <p:anim calcmode="lin" valueType="num">
                                      <p:cBhvr>
                                        <p:cTn id="222"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223" dur="1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LAS FLORES INFLUYEN EN NUESTRO ESTADO DE ÁNIM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LAS FLORES INFLUYEN EN NUESTRO ESTADO DE ÁNIMO</Template>
  <TotalTime>0</TotalTime>
  <Words>280</Words>
  <Application>Microsoft Office PowerPoint</Application>
  <PresentationFormat>Presentación en pantalla (16:9)</PresentationFormat>
  <Paragraphs>18</Paragraphs>
  <Slides>45</Slides>
  <Notes>0</Notes>
  <HiddenSlides>0</HiddenSlides>
  <MMClips>1</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LAS FLORES INFLUYEN EN NUESTRO ESTADO DE ÁNIMO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2019-06-11T23:47:23Z</dcterms:created>
  <dcterms:modified xsi:type="dcterms:W3CDTF">2019-06-11T23:50:00Z</dcterms:modified>
</cp:coreProperties>
</file>