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60"/>
  </p:notesMasterIdLst>
  <p:sldIdLst>
    <p:sldId id="317" r:id="rId3"/>
    <p:sldId id="256" r:id="rId4"/>
    <p:sldId id="323" r:id="rId5"/>
    <p:sldId id="257" r:id="rId6"/>
    <p:sldId id="273" r:id="rId7"/>
    <p:sldId id="285" r:id="rId8"/>
    <p:sldId id="284" r:id="rId9"/>
    <p:sldId id="283" r:id="rId10"/>
    <p:sldId id="324" r:id="rId11"/>
    <p:sldId id="282" r:id="rId12"/>
    <p:sldId id="280" r:id="rId13"/>
    <p:sldId id="279" r:id="rId14"/>
    <p:sldId id="278" r:id="rId15"/>
    <p:sldId id="277" r:id="rId16"/>
    <p:sldId id="325" r:id="rId17"/>
    <p:sldId id="276" r:id="rId18"/>
    <p:sldId id="275" r:id="rId19"/>
    <p:sldId id="271" r:id="rId20"/>
    <p:sldId id="274" r:id="rId21"/>
    <p:sldId id="326" r:id="rId22"/>
    <p:sldId id="270" r:id="rId23"/>
    <p:sldId id="272" r:id="rId24"/>
    <p:sldId id="269" r:id="rId25"/>
    <p:sldId id="327" r:id="rId26"/>
    <p:sldId id="266" r:id="rId27"/>
    <p:sldId id="268" r:id="rId28"/>
    <p:sldId id="267" r:id="rId29"/>
    <p:sldId id="265" r:id="rId30"/>
    <p:sldId id="328" r:id="rId31"/>
    <p:sldId id="264" r:id="rId32"/>
    <p:sldId id="263" r:id="rId33"/>
    <p:sldId id="262" r:id="rId34"/>
    <p:sldId id="305" r:id="rId35"/>
    <p:sldId id="329" r:id="rId36"/>
    <p:sldId id="261" r:id="rId37"/>
    <p:sldId id="303" r:id="rId38"/>
    <p:sldId id="302" r:id="rId39"/>
    <p:sldId id="298" r:id="rId40"/>
    <p:sldId id="300" r:id="rId41"/>
    <p:sldId id="296" r:id="rId42"/>
    <p:sldId id="299" r:id="rId43"/>
    <p:sldId id="297" r:id="rId44"/>
    <p:sldId id="286" r:id="rId45"/>
    <p:sldId id="289" r:id="rId46"/>
    <p:sldId id="315" r:id="rId47"/>
    <p:sldId id="314" r:id="rId48"/>
    <p:sldId id="311" r:id="rId49"/>
    <p:sldId id="312" r:id="rId50"/>
    <p:sldId id="313" r:id="rId51"/>
    <p:sldId id="308" r:id="rId52"/>
    <p:sldId id="309" r:id="rId53"/>
    <p:sldId id="307" r:id="rId54"/>
    <p:sldId id="316" r:id="rId55"/>
    <p:sldId id="320" r:id="rId56"/>
    <p:sldId id="321" r:id="rId57"/>
    <p:sldId id="287" r:id="rId58"/>
    <p:sldId id="322" r:id="rId5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r8gYMYx/gk2gaJz3A2RgrQ" hashData="wb4WTC9EurvOd9e86Yd+CRJT26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ADA18"/>
    <a:srgbClr val="FF6699"/>
    <a:srgbClr val="CC0066"/>
    <a:srgbClr val="820000"/>
    <a:srgbClr val="990000"/>
    <a:srgbClr val="D3277D"/>
    <a:srgbClr val="652143"/>
    <a:srgbClr val="D1C421"/>
    <a:srgbClr val="FF0162"/>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8401" autoAdjust="0"/>
  </p:normalViewPr>
  <p:slideViewPr>
    <p:cSldViewPr>
      <p:cViewPr>
        <p:scale>
          <a:sx n="60" d="100"/>
          <a:sy n="60" d="100"/>
        </p:scale>
        <p:origin x="-354" y="-36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7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7644D10-3190-4B48-B910-46E6B7EB6E55}" type="datetimeFigureOut">
              <a:rPr lang="es-ES" smtClean="0"/>
              <a:pPr/>
              <a:t>11/11/2014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246F59-CC2E-4778-8E08-62036F725B2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4246F59-CC2E-4778-8E08-62036F725B26}" type="slidenum">
              <a:rPr lang="es-ES" smtClean="0"/>
              <a:pPr/>
              <a:t>7</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4246F59-CC2E-4778-8E08-62036F725B26}" type="slidenum">
              <a:rPr lang="es-ES" smtClean="0"/>
              <a:pPr/>
              <a:t>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A494261-6C10-4446-B28C-82ED780BB7A1}" type="datetimeFigureOut">
              <a:rPr lang="es-ES" smtClean="0"/>
              <a:pPr/>
              <a:t>11/11/2014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7DFA57-13E8-4135-B957-DF7895CB6F97}"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494261-6C10-4446-B28C-82ED780BB7A1}" type="datetimeFigureOut">
              <a:rPr lang="es-ES" smtClean="0"/>
              <a:pPr/>
              <a:t>11/11/2014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7DFA57-13E8-4135-B957-DF7895CB6F97}"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A494261-6C10-4446-B28C-82ED780BB7A1}" type="datetimeFigureOut">
              <a:rPr lang="es-ES" smtClean="0"/>
              <a:pPr/>
              <a:t>11/11/2014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7DFA57-13E8-4135-B957-DF7895CB6F97}"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A494261-6C10-4446-B28C-82ED780BB7A1}" type="datetimeFigureOut">
              <a:rPr lang="es-ES" smtClean="0"/>
              <a:pPr/>
              <a:t>11/11/2014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C7DFA57-13E8-4135-B957-DF7895CB6F97}"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A494261-6C10-4446-B28C-82ED780BB7A1}" type="datetimeFigureOut">
              <a:rPr lang="es-ES" smtClean="0"/>
              <a:pPr/>
              <a:t>11/11/2014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C7DFA57-13E8-4135-B957-DF7895CB6F97}"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A494261-6C10-4446-B28C-82ED780BB7A1}" type="datetimeFigureOut">
              <a:rPr lang="es-ES" smtClean="0"/>
              <a:pPr/>
              <a:t>11/11/2014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C7DFA57-13E8-4135-B957-DF7895CB6F97}"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A494261-6C10-4446-B28C-82ED780BB7A1}" type="datetimeFigureOut">
              <a:rPr lang="es-ES" smtClean="0"/>
              <a:pPr/>
              <a:t>11/11/2014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C7DFA57-13E8-4135-B957-DF7895CB6F97}"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494261-6C10-4446-B28C-82ED780BB7A1}" type="datetimeFigureOut">
              <a:rPr lang="es-ES" smtClean="0"/>
              <a:pPr/>
              <a:t>11/11/2014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C7DFA57-13E8-4135-B957-DF7895CB6F97}"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494261-6C10-4446-B28C-82ED780BB7A1}" type="datetimeFigureOut">
              <a:rPr lang="es-ES" smtClean="0"/>
              <a:pPr/>
              <a:t>11/11/2014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C7DFA57-13E8-4135-B957-DF7895CB6F97}"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494261-6C10-4446-B28C-82ED780BB7A1}" type="datetimeFigureOut">
              <a:rPr lang="es-ES" smtClean="0"/>
              <a:pPr/>
              <a:t>11/11/2014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7DFA57-13E8-4135-B957-DF7895CB6F97}"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494261-6C10-4446-B28C-82ED780BB7A1}" type="datetimeFigureOut">
              <a:rPr lang="es-ES" smtClean="0"/>
              <a:pPr/>
              <a:t>11/11/2014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7DFA57-13E8-4135-B957-DF7895CB6F97}"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6CA7854-B78B-45FD-A8CF-232A758668EE}" type="slidenum">
              <a:rPr lang="es-ES_tradnl"/>
              <a:pPr/>
              <a:t>‹Nº›</a:t>
            </a:fld>
            <a:endParaRPr lang="es-ES_tradnl"/>
          </a:p>
        </p:txBody>
      </p:sp>
    </p:spTree>
  </p:cSld>
  <p:clrMapOvr>
    <a:masterClrMapping/>
  </p:clrMapOvr>
  <p:transition spd="slow"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494261-6C10-4446-B28C-82ED780BB7A1}" type="datetimeFigureOut">
              <a:rPr lang="es-ES" smtClean="0"/>
              <a:pPr/>
              <a:t>11/11/2014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7DFA57-13E8-4135-B957-DF7895CB6F9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1EAB5E6-309C-45A5-82B4-02E6FAD34AB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 Id="rId5" Type="http://schemas.openxmlformats.org/officeDocument/2006/relationships/image" Target="../media/image14.gif"/><Relationship Id="rId4" Type="http://schemas.openxmlformats.org/officeDocument/2006/relationships/image" Target="../media/image3.gif"/></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 Id="rId5" Type="http://schemas.openxmlformats.org/officeDocument/2006/relationships/image" Target="../media/image18.gif"/><Relationship Id="rId4" Type="http://schemas.openxmlformats.org/officeDocument/2006/relationships/image" Target="../media/image17.gif"/></Relationships>
</file>

<file path=ppt/slides/_rels/slide6.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10.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26.gif"/></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image" Target="../media/image29.gif"/></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xml"/><Relationship Id="rId5" Type="http://schemas.openxmlformats.org/officeDocument/2006/relationships/image" Target="../media/image33.gif"/><Relationship Id="rId4" Type="http://schemas.openxmlformats.org/officeDocument/2006/relationships/image" Target="../media/image32.gif"/></Relationships>
</file>

<file path=ppt/slides/_rels/slide1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5.jpeg"/><Relationship Id="rId1" Type="http://schemas.openxmlformats.org/officeDocument/2006/relationships/slideLayout" Target="../slideLayouts/slideLayout1.xml"/><Relationship Id="rId4" Type="http://schemas.openxmlformats.org/officeDocument/2006/relationships/image" Target="../media/image32.gif"/></Relationships>
</file>

<file path=ppt/slides/_rels/slide1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1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7.jpeg"/><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18.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21.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41.jpeg"/><Relationship Id="rId1" Type="http://schemas.openxmlformats.org/officeDocument/2006/relationships/slideLayout" Target="../slideLayouts/slideLayout1.xml"/><Relationship Id="rId4" Type="http://schemas.openxmlformats.org/officeDocument/2006/relationships/image" Target="../media/image26.gif"/></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2.jpeg"/><Relationship Id="rId1" Type="http://schemas.openxmlformats.org/officeDocument/2006/relationships/slideLayout" Target="../slideLayouts/slideLayout1.xml"/><Relationship Id="rId4" Type="http://schemas.openxmlformats.org/officeDocument/2006/relationships/image" Target="../media/image20.gif"/></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3.png"/><Relationship Id="rId1" Type="http://schemas.openxmlformats.org/officeDocument/2006/relationships/slideLayout" Target="../slideLayouts/slideLayout1.xml"/><Relationship Id="rId6" Type="http://schemas.openxmlformats.org/officeDocument/2006/relationships/image" Target="../media/image44.gif"/><Relationship Id="rId5" Type="http://schemas.openxmlformats.org/officeDocument/2006/relationships/image" Target="../media/image17.gif"/><Relationship Id="rId4" Type="http://schemas.openxmlformats.org/officeDocument/2006/relationships/image" Target="../media/image29.gif"/></Relationships>
</file>

<file path=ppt/slides/_rels/slide2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8.gif"/></Relationships>
</file>

<file path=ppt/slides/_rels/slide2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6.jpeg"/><Relationship Id="rId1" Type="http://schemas.openxmlformats.org/officeDocument/2006/relationships/slideLayout" Target="../slideLayouts/slideLayout1.xml"/><Relationship Id="rId4" Type="http://schemas.openxmlformats.org/officeDocument/2006/relationships/image" Target="../media/image32.gif"/></Relationships>
</file>

<file path=ppt/slides/_rels/slide2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xml"/><Relationship Id="rId5" Type="http://schemas.openxmlformats.org/officeDocument/2006/relationships/image" Target="../media/image25.gif"/><Relationship Id="rId4" Type="http://schemas.openxmlformats.org/officeDocument/2006/relationships/image" Target="../media/image17.gif"/></Relationships>
</file>

<file path=ppt/slides/_rels/slide2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50.gif"/></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1.jpeg"/><Relationship Id="rId1" Type="http://schemas.openxmlformats.org/officeDocument/2006/relationships/slideLayout" Target="../slideLayouts/slideLayout1.xml"/><Relationship Id="rId5" Type="http://schemas.openxmlformats.org/officeDocument/2006/relationships/image" Target="../media/image14.gif"/><Relationship Id="rId4" Type="http://schemas.openxmlformats.org/officeDocument/2006/relationships/image" Target="../media/image3.gif"/></Relationships>
</file>

<file path=ppt/slides/_rels/slide31.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52.jpeg"/><Relationship Id="rId1" Type="http://schemas.openxmlformats.org/officeDocument/2006/relationships/slideLayout" Target="../slideLayouts/slideLayout1.xml"/><Relationship Id="rId4" Type="http://schemas.openxmlformats.org/officeDocument/2006/relationships/image" Target="../media/image18.gif"/></Relationships>
</file>

<file path=ppt/slides/_rels/slide3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55.jpeg"/><Relationship Id="rId1" Type="http://schemas.openxmlformats.org/officeDocument/2006/relationships/slideLayout" Target="../slideLayouts/slideLayout1.xml"/><Relationship Id="rId4" Type="http://schemas.openxmlformats.org/officeDocument/2006/relationships/image" Target="../media/image26.gif"/></Relationships>
</file>

<file path=ppt/slides/_rels/slide3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44.gif"/></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6.jpeg"/><Relationship Id="rId1" Type="http://schemas.openxmlformats.org/officeDocument/2006/relationships/slideLayout" Target="../slideLayouts/slideLayout1.xml"/><Relationship Id="rId4" Type="http://schemas.openxmlformats.org/officeDocument/2006/relationships/image" Target="../media/image20.gif"/></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7.jpeg"/><Relationship Id="rId1" Type="http://schemas.openxmlformats.org/officeDocument/2006/relationships/slideLayout" Target="../slideLayouts/slideLayout1.xml"/><Relationship Id="rId4" Type="http://schemas.openxmlformats.org/officeDocument/2006/relationships/image" Target="../media/image50.gif"/></Relationships>
</file>

<file path=ppt/slides/_rels/slide3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59.jpeg"/><Relationship Id="rId1" Type="http://schemas.openxmlformats.org/officeDocument/2006/relationships/slideLayout" Target="../slideLayouts/slideLayout1.xml"/><Relationship Id="rId4" Type="http://schemas.openxmlformats.org/officeDocument/2006/relationships/image" Target="../media/image29.gif"/></Relationships>
</file>

<file path=ppt/slides/_rels/slide3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4.jpeg"/><Relationship Id="rId1" Type="http://schemas.openxmlformats.org/officeDocument/2006/relationships/slideLayout" Target="../slideLayouts/slideLayout1.xml"/><Relationship Id="rId4" Type="http://schemas.openxmlformats.org/officeDocument/2006/relationships/image" Target="../media/image50.gif"/></Relationships>
</file>

<file path=ppt/slides/_rels/slide4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66.jpeg"/><Relationship Id="rId1" Type="http://schemas.openxmlformats.org/officeDocument/2006/relationships/slideLayout" Target="../slideLayouts/slideLayout1.xml"/><Relationship Id="rId4" Type="http://schemas.openxmlformats.org/officeDocument/2006/relationships/image" Target="../media/image29.gif"/></Relationships>
</file>

<file path=ppt/slides/_rels/slide4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70.jpeg"/><Relationship Id="rId1" Type="http://schemas.openxmlformats.org/officeDocument/2006/relationships/slideLayout" Target="../slideLayouts/slideLayout1.xml"/><Relationship Id="rId4" Type="http://schemas.openxmlformats.org/officeDocument/2006/relationships/image" Target="../media/image26.gif"/></Relationships>
</file>

<file path=ppt/slides/_rels/slide50.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3.jpeg"/><Relationship Id="rId1" Type="http://schemas.openxmlformats.org/officeDocument/2006/relationships/slideLayout" Target="../slideLayouts/slideLayout1.xml"/><Relationship Id="rId4" Type="http://schemas.openxmlformats.org/officeDocument/2006/relationships/image" Target="../media/image50.gif"/></Relationships>
</file>

<file path=ppt/slides/_rels/slide52.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74.jpeg"/><Relationship Id="rId1" Type="http://schemas.openxmlformats.org/officeDocument/2006/relationships/slideLayout" Target="../slideLayouts/slideLayout1.xml"/><Relationship Id="rId4" Type="http://schemas.openxmlformats.org/officeDocument/2006/relationships/image" Target="../media/image20.gif"/></Relationships>
</file>

<file path=ppt/slides/_rels/slide53.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xml"/><Relationship Id="rId1" Type="http://schemas.openxmlformats.org/officeDocument/2006/relationships/vmlDrawing" Target="../drawings/vmlDrawing1.vml"/></Relationships>
</file>

<file path=ppt/slides/_rels/slide56.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29.gif"/><Relationship Id="rId5" Type="http://schemas.openxmlformats.org/officeDocument/2006/relationships/image" Target="../media/image79.png"/><Relationship Id="rId4" Type="http://schemas.openxmlformats.org/officeDocument/2006/relationships/image" Target="../media/image25.gif"/></Relationships>
</file>

<file path=ppt/slides/_rels/slide5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0.png"/><Relationship Id="rId7" Type="http://schemas.openxmlformats.org/officeDocument/2006/relationships/image" Target="../media/image82.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3.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1.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1"/>
              </a:gs>
              <a:gs pos="50000">
                <a:srgbClr val="339933">
                  <a:shade val="67500"/>
                  <a:satMod val="115000"/>
                </a:srgbClr>
              </a:gs>
              <a:gs pos="100000">
                <a:srgbClr val="339933">
                  <a:shade val="100000"/>
                  <a:satMod val="115000"/>
                </a:srgbClr>
              </a:gs>
            </a:gsLst>
            <a:lin ang="16200000" scaled="1"/>
            <a:tileRect/>
          </a:gradFill>
        </p:spPr>
        <p:txBody>
          <a:bodyPr/>
          <a:lstStyle/>
          <a:p>
            <a:endParaRPr lang="es-ES" dirty="0"/>
          </a:p>
        </p:txBody>
      </p:sp>
      <p:pic>
        <p:nvPicPr>
          <p:cNvPr id="4" name="3 Marcador de contenido" descr="tumblr_krft0m0ZHp1qzbt9eo1_12802.jpg"/>
          <p:cNvPicPr>
            <a:picLocks noGrp="1" noChangeAspect="1"/>
          </p:cNvPicPr>
          <p:nvPr>
            <p:ph idx="1"/>
          </p:nvPr>
        </p:nvPicPr>
        <p:blipFill>
          <a:blip r:embed="rId3"/>
          <a:stretch>
            <a:fillRect/>
          </a:stretch>
        </p:blipFill>
        <p:spPr>
          <a:xfrm>
            <a:off x="0" y="0"/>
            <a:ext cx="9144000" cy="6858000"/>
          </a:xfrm>
        </p:spPr>
      </p:pic>
      <p:sp>
        <p:nvSpPr>
          <p:cNvPr id="5" name="4 Rectángulo"/>
          <p:cNvSpPr/>
          <p:nvPr/>
        </p:nvSpPr>
        <p:spPr>
          <a:xfrm>
            <a:off x="0"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00034"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34"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000132"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000132"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500166"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500166"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000264"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000264"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500298"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500298"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000396"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000396"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00430"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00430"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000528"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000528"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500562"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500562"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000660"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000660"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5500694"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5500694"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000792"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000792"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826"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500826"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000924"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000924"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7500958"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7500958"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8001056"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8001056"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501090" y="2214554"/>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501090" y="3429000"/>
            <a:ext cx="428596" cy="1143008"/>
          </a:xfrm>
          <a:prstGeom prst="rect">
            <a:avLst/>
          </a:prstGeom>
          <a:gradFill flip="none" rotWithShape="1">
            <a:gsLst>
              <a:gs pos="40000">
                <a:schemeClr val="bg1"/>
              </a:gs>
              <a:gs pos="50000">
                <a:srgbClr val="C00000">
                  <a:shade val="67500"/>
                  <a:satMod val="115000"/>
                </a:srgbClr>
              </a:gs>
              <a:gs pos="100000">
                <a:srgbClr val="C00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3492" name="Picture 4" descr="http://www.pekegifs.com/imganimales/insectos/07.gif"/>
          <p:cNvPicPr>
            <a:picLocks noChangeAspect="1" noChangeArrowheads="1" noCrop="1"/>
          </p:cNvPicPr>
          <p:nvPr/>
        </p:nvPicPr>
        <p:blipFill>
          <a:blip r:embed="rId4">
            <a:lum bright="-40000" contrast="40000"/>
          </a:blip>
          <a:srcRect/>
          <a:stretch>
            <a:fillRect/>
          </a:stretch>
        </p:blipFill>
        <p:spPr bwMode="auto">
          <a:xfrm rot="19496268">
            <a:off x="5359089" y="2297236"/>
            <a:ext cx="1411991" cy="1196602"/>
          </a:xfrm>
          <a:prstGeom prst="rect">
            <a:avLst/>
          </a:prstGeom>
          <a:noFill/>
        </p:spPr>
      </p:pic>
      <p:pic>
        <p:nvPicPr>
          <p:cNvPr id="63496" name="Picture 8" descr="http://1.bp.blogspot.com/-0PJ2LDPVqMg/T-BTItceosI/AAAAAAAAAzw/vO_flpviv5I/s1600/avispa.gif"/>
          <p:cNvPicPr>
            <a:picLocks noChangeAspect="1" noChangeArrowheads="1"/>
          </p:cNvPicPr>
          <p:nvPr/>
        </p:nvPicPr>
        <p:blipFill>
          <a:blip r:embed="rId5" cstate="print">
            <a:lum contrast="40000"/>
          </a:blip>
          <a:srcRect/>
          <a:stretch>
            <a:fillRect/>
          </a:stretch>
        </p:blipFill>
        <p:spPr bwMode="auto">
          <a:xfrm rot="1422426">
            <a:off x="6986536" y="3578105"/>
            <a:ext cx="1287981" cy="909636"/>
          </a:xfrm>
          <a:prstGeom prst="rect">
            <a:avLst/>
          </a:prstGeom>
          <a:noFill/>
          <a:effectLst/>
        </p:spPr>
      </p:pic>
      <p:sp>
        <p:nvSpPr>
          <p:cNvPr id="43" name="42 CuadroTexto"/>
          <p:cNvSpPr txBox="1"/>
          <p:nvPr/>
        </p:nvSpPr>
        <p:spPr>
          <a:xfrm>
            <a:off x="285720" y="5643578"/>
            <a:ext cx="1558440" cy="461665"/>
          </a:xfrm>
          <a:prstGeom prst="rect">
            <a:avLst/>
          </a:prstGeom>
          <a:noFill/>
        </p:spPr>
        <p:txBody>
          <a:bodyPr wrap="none" rtlCol="0">
            <a:spAutoFit/>
          </a:bodyPr>
          <a:lstStyle/>
          <a:p>
            <a:r>
              <a:rPr lang="es-ES_tradnl" sz="1200" b="1" dirty="0" smtClean="0">
                <a:solidFill>
                  <a:srgbClr val="FFC000"/>
                </a:solidFill>
                <a:effectLst>
                  <a:outerShdw blurRad="38100" dist="38100" dir="2700000" algn="tl">
                    <a:srgbClr val="000000">
                      <a:alpha val="43137"/>
                    </a:srgbClr>
                  </a:outerShdw>
                </a:effectLst>
                <a:latin typeface="Agency FB" pitchFamily="34" charset="0"/>
              </a:rPr>
              <a:t>Tema musical :</a:t>
            </a:r>
            <a:r>
              <a:rPr lang="es-ES_tradnl" sz="1200" b="1" dirty="0" err="1" smtClean="0">
                <a:solidFill>
                  <a:srgbClr val="FFC000"/>
                </a:solidFill>
                <a:effectLst>
                  <a:outerShdw blurRad="38100" dist="38100" dir="2700000" algn="tl">
                    <a:srgbClr val="000000">
                      <a:alpha val="43137"/>
                    </a:srgbClr>
                  </a:outerShdw>
                </a:effectLst>
                <a:latin typeface="Agency FB" pitchFamily="34" charset="0"/>
              </a:rPr>
              <a:t>Beautiful</a:t>
            </a:r>
            <a:r>
              <a:rPr lang="es-ES_tradnl" sz="1200" b="1" dirty="0" smtClean="0">
                <a:solidFill>
                  <a:srgbClr val="FFC000"/>
                </a:solidFill>
                <a:effectLst>
                  <a:outerShdw blurRad="38100" dist="38100" dir="2700000" algn="tl">
                    <a:srgbClr val="000000">
                      <a:alpha val="43137"/>
                    </a:srgbClr>
                  </a:outerShdw>
                </a:effectLst>
                <a:latin typeface="Agency FB" pitchFamily="34" charset="0"/>
              </a:rPr>
              <a:t> </a:t>
            </a:r>
          </a:p>
          <a:p>
            <a:r>
              <a:rPr lang="es-ES_tradnl" sz="1200" b="1" dirty="0" err="1" smtClean="0">
                <a:solidFill>
                  <a:srgbClr val="FFC000"/>
                </a:solidFill>
                <a:effectLst>
                  <a:outerShdw blurRad="38100" dist="38100" dir="2700000" algn="tl">
                    <a:srgbClr val="000000">
                      <a:alpha val="43137"/>
                    </a:srgbClr>
                  </a:outerShdw>
                </a:effectLst>
                <a:latin typeface="Agency FB" pitchFamily="34" charset="0"/>
              </a:rPr>
              <a:t>Nature</a:t>
            </a:r>
            <a:r>
              <a:rPr lang="es-ES_tradnl" sz="1200" b="1" dirty="0" smtClean="0">
                <a:solidFill>
                  <a:srgbClr val="FFC000"/>
                </a:solidFill>
                <a:effectLst>
                  <a:outerShdw blurRad="38100" dist="38100" dir="2700000" algn="tl">
                    <a:srgbClr val="000000">
                      <a:alpha val="43137"/>
                    </a:srgbClr>
                  </a:outerShdw>
                </a:effectLst>
                <a:latin typeface="Agency FB" pitchFamily="34" charset="0"/>
              </a:rPr>
              <a:t>   </a:t>
            </a:r>
            <a:r>
              <a:rPr lang="es-ES_tradnl" sz="1200" b="1" dirty="0" err="1" smtClean="0">
                <a:solidFill>
                  <a:srgbClr val="FFC000"/>
                </a:solidFill>
                <a:effectLst>
                  <a:outerShdw blurRad="38100" dist="38100" dir="2700000" algn="tl">
                    <a:srgbClr val="000000">
                      <a:alpha val="43137"/>
                    </a:srgbClr>
                  </a:outerShdw>
                </a:effectLst>
                <a:latin typeface="Agency FB" pitchFamily="34" charset="0"/>
              </a:rPr>
              <a:t>Autumn</a:t>
            </a:r>
            <a:r>
              <a:rPr lang="es-ES_tradnl" sz="1200" b="1" dirty="0" smtClean="0">
                <a:solidFill>
                  <a:srgbClr val="FFC000"/>
                </a:solidFill>
                <a:effectLst>
                  <a:outerShdw blurRad="38100" dist="38100" dir="2700000" algn="tl">
                    <a:srgbClr val="000000">
                      <a:alpha val="43137"/>
                    </a:srgbClr>
                  </a:outerShdw>
                </a:effectLst>
                <a:latin typeface="Agency FB" pitchFamily="34" charset="0"/>
              </a:rPr>
              <a:t> 1080p HD</a:t>
            </a:r>
            <a:endParaRPr lang="es-ES" sz="1200" b="1" dirty="0">
              <a:solidFill>
                <a:srgbClr val="FFC000"/>
              </a:solidFill>
              <a:effectLst>
                <a:outerShdw blurRad="38100" dist="38100" dir="2700000" algn="tl">
                  <a:srgbClr val="000000">
                    <a:alpha val="43137"/>
                  </a:srgbClr>
                </a:outerShdw>
              </a:effectLst>
              <a:latin typeface="Agency FB" pitchFamily="34" charset="0"/>
            </a:endParaRPr>
          </a:p>
        </p:txBody>
      </p:sp>
      <p:pic>
        <p:nvPicPr>
          <p:cNvPr id="51204" name="Picture 4" descr="Rendered Image"/>
          <p:cNvPicPr>
            <a:picLocks noChangeAspect="1" noChangeArrowheads="1"/>
          </p:cNvPicPr>
          <p:nvPr/>
        </p:nvPicPr>
        <p:blipFill>
          <a:blip r:embed="rId6">
            <a:lum contrast="10000"/>
          </a:blip>
          <a:srcRect/>
          <a:stretch>
            <a:fillRect/>
          </a:stretch>
        </p:blipFill>
        <p:spPr bwMode="auto">
          <a:xfrm>
            <a:off x="2643174" y="428604"/>
            <a:ext cx="4048125" cy="1181101"/>
          </a:xfrm>
          <a:prstGeom prst="rect">
            <a:avLst/>
          </a:prstGeom>
          <a:noFill/>
        </p:spPr>
      </p:pic>
      <p:pic>
        <p:nvPicPr>
          <p:cNvPr id="51206" name="Picture 6" descr="Rendered Image"/>
          <p:cNvPicPr>
            <a:picLocks noChangeAspect="1" noChangeArrowheads="1"/>
          </p:cNvPicPr>
          <p:nvPr/>
        </p:nvPicPr>
        <p:blipFill>
          <a:blip r:embed="rId7">
            <a:lum contrast="10000"/>
          </a:blip>
          <a:srcRect/>
          <a:stretch>
            <a:fillRect/>
          </a:stretch>
        </p:blipFill>
        <p:spPr bwMode="auto">
          <a:xfrm>
            <a:off x="1571604" y="4857760"/>
            <a:ext cx="5991225" cy="1200150"/>
          </a:xfrm>
          <a:prstGeom prst="rect">
            <a:avLst/>
          </a:prstGeom>
          <a:noFill/>
        </p:spPr>
      </p:pic>
      <p:pic>
        <p:nvPicPr>
          <p:cNvPr id="51208" name="Picture 8" descr="Rendered Image"/>
          <p:cNvPicPr>
            <a:picLocks noChangeAspect="1" noChangeArrowheads="1"/>
          </p:cNvPicPr>
          <p:nvPr/>
        </p:nvPicPr>
        <p:blipFill>
          <a:blip r:embed="rId8">
            <a:lum bright="40000"/>
          </a:blip>
          <a:srcRect/>
          <a:stretch>
            <a:fillRect/>
          </a:stretch>
        </p:blipFill>
        <p:spPr bwMode="auto">
          <a:xfrm>
            <a:off x="0" y="6215082"/>
            <a:ext cx="2998410" cy="334189"/>
          </a:xfrm>
          <a:prstGeom prst="rect">
            <a:avLst/>
          </a:prstGeom>
          <a:noFill/>
        </p:spPr>
      </p:pic>
      <p:pic>
        <p:nvPicPr>
          <p:cNvPr id="46" name="3 Marcador de contenido" descr="tumblr_krft0m0ZHp1qzbt9eo1_12802.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24000">
    <p:sndAc>
      <p:stSnd loop="1">
        <p:snd r:embed="rId2" name="Beautiful Nature   Autumn 1080p H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6"/>
                                        </p:tgtEl>
                                        <p:attrNameLst>
                                          <p:attrName>style.opacity</p:attrName>
                                        </p:attrNameLst>
                                      </p:cBhvr>
                                      <p:to>
                                        <p:strVal val="0"/>
                                      </p:to>
                                    </p:set>
                                    <p:animEffect filter="image" prLst="opacity: 0">
                                      <p:cBhvr rctx="IE">
                                        <p:cTn id="7" dur="indefinite"/>
                                        <p:tgtEl>
                                          <p:spTgt spid="4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0-#ppt_w/2"/>
                                          </p:val>
                                        </p:tav>
                                        <p:tav tm="100000">
                                          <p:val>
                                            <p:strVal val="#ppt_x"/>
                                          </p:val>
                                        </p:tav>
                                      </p:tavLst>
                                    </p:anim>
                                    <p:anim calcmode="lin" valueType="num">
                                      <p:cBhvr additive="base">
                                        <p:cTn id="43" dur="3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0-#ppt_w/2"/>
                                          </p:val>
                                        </p:tav>
                                        <p:tav tm="100000">
                                          <p:val>
                                            <p:strVal val="#ppt_x"/>
                                          </p:val>
                                        </p:tav>
                                      </p:tavLst>
                                    </p:anim>
                                    <p:anim calcmode="lin" valueType="num">
                                      <p:cBhvr additive="base">
                                        <p:cTn id="51" dur="3000" fill="hold"/>
                                        <p:tgtEl>
                                          <p:spTgt spid="2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3000" fill="hold"/>
                                        <p:tgtEl>
                                          <p:spTgt spid="27"/>
                                        </p:tgtEl>
                                        <p:attrNameLst>
                                          <p:attrName>ppt_x</p:attrName>
                                        </p:attrNameLst>
                                      </p:cBhvr>
                                      <p:tavLst>
                                        <p:tav tm="0">
                                          <p:val>
                                            <p:strVal val="0-#ppt_w/2"/>
                                          </p:val>
                                        </p:tav>
                                        <p:tav tm="100000">
                                          <p:val>
                                            <p:strVal val="#ppt_x"/>
                                          </p:val>
                                        </p:tav>
                                      </p:tavLst>
                                    </p:anim>
                                    <p:anim calcmode="lin" valueType="num">
                                      <p:cBhvr additive="base">
                                        <p:cTn id="55" dur="3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3000" fill="hold"/>
                                        <p:tgtEl>
                                          <p:spTgt spid="29"/>
                                        </p:tgtEl>
                                        <p:attrNameLst>
                                          <p:attrName>ppt_x</p:attrName>
                                        </p:attrNameLst>
                                      </p:cBhvr>
                                      <p:tavLst>
                                        <p:tav tm="0">
                                          <p:val>
                                            <p:strVal val="0-#ppt_w/2"/>
                                          </p:val>
                                        </p:tav>
                                        <p:tav tm="100000">
                                          <p:val>
                                            <p:strVal val="#ppt_x"/>
                                          </p:val>
                                        </p:tav>
                                      </p:tavLst>
                                    </p:anim>
                                    <p:anim calcmode="lin" valueType="num">
                                      <p:cBhvr additive="base">
                                        <p:cTn id="59" dur="3000" fill="hold"/>
                                        <p:tgtEl>
                                          <p:spTgt spid="29"/>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additive="base">
                                        <p:cTn id="62" dur="3000" fill="hold"/>
                                        <p:tgtEl>
                                          <p:spTgt spid="31"/>
                                        </p:tgtEl>
                                        <p:attrNameLst>
                                          <p:attrName>ppt_x</p:attrName>
                                        </p:attrNameLst>
                                      </p:cBhvr>
                                      <p:tavLst>
                                        <p:tav tm="0">
                                          <p:val>
                                            <p:strVal val="0-#ppt_w/2"/>
                                          </p:val>
                                        </p:tav>
                                        <p:tav tm="100000">
                                          <p:val>
                                            <p:strVal val="#ppt_x"/>
                                          </p:val>
                                        </p:tav>
                                      </p:tavLst>
                                    </p:anim>
                                    <p:anim calcmode="lin" valueType="num">
                                      <p:cBhvr additive="base">
                                        <p:cTn id="63" dur="3000" fill="hold"/>
                                        <p:tgtEl>
                                          <p:spTgt spid="3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3000" fill="hold"/>
                                        <p:tgtEl>
                                          <p:spTgt spid="33"/>
                                        </p:tgtEl>
                                        <p:attrNameLst>
                                          <p:attrName>ppt_x</p:attrName>
                                        </p:attrNameLst>
                                      </p:cBhvr>
                                      <p:tavLst>
                                        <p:tav tm="0">
                                          <p:val>
                                            <p:strVal val="0-#ppt_w/2"/>
                                          </p:val>
                                        </p:tav>
                                        <p:tav tm="100000">
                                          <p:val>
                                            <p:strVal val="#ppt_x"/>
                                          </p:val>
                                        </p:tav>
                                      </p:tavLst>
                                    </p:anim>
                                    <p:anim calcmode="lin" valueType="num">
                                      <p:cBhvr additive="base">
                                        <p:cTn id="67" dur="3000" fill="hold"/>
                                        <p:tgtEl>
                                          <p:spTgt spid="33"/>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0" fill="hold"/>
                                        <p:tgtEl>
                                          <p:spTgt spid="35"/>
                                        </p:tgtEl>
                                        <p:attrNameLst>
                                          <p:attrName>ppt_x</p:attrName>
                                        </p:attrNameLst>
                                      </p:cBhvr>
                                      <p:tavLst>
                                        <p:tav tm="0">
                                          <p:val>
                                            <p:strVal val="0-#ppt_w/2"/>
                                          </p:val>
                                        </p:tav>
                                        <p:tav tm="100000">
                                          <p:val>
                                            <p:strVal val="#ppt_x"/>
                                          </p:val>
                                        </p:tav>
                                      </p:tavLst>
                                    </p:anim>
                                    <p:anim calcmode="lin" valueType="num">
                                      <p:cBhvr additive="base">
                                        <p:cTn id="71" dur="3000" fill="hold"/>
                                        <p:tgtEl>
                                          <p:spTgt spid="35"/>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3000" fill="hold"/>
                                        <p:tgtEl>
                                          <p:spTgt spid="37"/>
                                        </p:tgtEl>
                                        <p:attrNameLst>
                                          <p:attrName>ppt_x</p:attrName>
                                        </p:attrNameLst>
                                      </p:cBhvr>
                                      <p:tavLst>
                                        <p:tav tm="0">
                                          <p:val>
                                            <p:strVal val="0-#ppt_w/2"/>
                                          </p:val>
                                        </p:tav>
                                        <p:tav tm="100000">
                                          <p:val>
                                            <p:strVal val="#ppt_x"/>
                                          </p:val>
                                        </p:tav>
                                      </p:tavLst>
                                    </p:anim>
                                    <p:anim calcmode="lin" valueType="num">
                                      <p:cBhvr additive="base">
                                        <p:cTn id="75" dur="3000" fill="hold"/>
                                        <p:tgtEl>
                                          <p:spTgt spid="37"/>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3000" fill="hold"/>
                                        <p:tgtEl>
                                          <p:spTgt spid="39"/>
                                        </p:tgtEl>
                                        <p:attrNameLst>
                                          <p:attrName>ppt_x</p:attrName>
                                        </p:attrNameLst>
                                      </p:cBhvr>
                                      <p:tavLst>
                                        <p:tav tm="0">
                                          <p:val>
                                            <p:strVal val="0-#ppt_w/2"/>
                                          </p:val>
                                        </p:tav>
                                        <p:tav tm="100000">
                                          <p:val>
                                            <p:strVal val="#ppt_x"/>
                                          </p:val>
                                        </p:tav>
                                      </p:tavLst>
                                    </p:anim>
                                    <p:anim calcmode="lin" valueType="num">
                                      <p:cBhvr additive="base">
                                        <p:cTn id="79" dur="3000" fill="hold"/>
                                        <p:tgtEl>
                                          <p:spTgt spid="39"/>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3000" fill="hold"/>
                                        <p:tgtEl>
                                          <p:spTgt spid="8"/>
                                        </p:tgtEl>
                                        <p:attrNameLst>
                                          <p:attrName>ppt_x</p:attrName>
                                        </p:attrNameLst>
                                      </p:cBhvr>
                                      <p:tavLst>
                                        <p:tav tm="0">
                                          <p:val>
                                            <p:strVal val="1+#ppt_w/2"/>
                                          </p:val>
                                        </p:tav>
                                        <p:tav tm="100000">
                                          <p:val>
                                            <p:strVal val="#ppt_x"/>
                                          </p:val>
                                        </p:tav>
                                      </p:tavLst>
                                    </p:anim>
                                    <p:anim calcmode="lin" valueType="num">
                                      <p:cBhvr additive="base">
                                        <p:cTn id="87" dur="3000" fill="hold"/>
                                        <p:tgtEl>
                                          <p:spTgt spid="8"/>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1+#ppt_w/2"/>
                                          </p:val>
                                        </p:tav>
                                        <p:tav tm="100000">
                                          <p:val>
                                            <p:strVal val="#ppt_x"/>
                                          </p:val>
                                        </p:tav>
                                      </p:tavLst>
                                    </p:anim>
                                    <p:anim calcmode="lin" valueType="num">
                                      <p:cBhvr additive="base">
                                        <p:cTn id="91" dur="3000" fill="hold"/>
                                        <p:tgtEl>
                                          <p:spTgt spid="10"/>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3000" fill="hold"/>
                                        <p:tgtEl>
                                          <p:spTgt spid="12"/>
                                        </p:tgtEl>
                                        <p:attrNameLst>
                                          <p:attrName>ppt_x</p:attrName>
                                        </p:attrNameLst>
                                      </p:cBhvr>
                                      <p:tavLst>
                                        <p:tav tm="0">
                                          <p:val>
                                            <p:strVal val="1+#ppt_w/2"/>
                                          </p:val>
                                        </p:tav>
                                        <p:tav tm="100000">
                                          <p:val>
                                            <p:strVal val="#ppt_x"/>
                                          </p:val>
                                        </p:tav>
                                      </p:tavLst>
                                    </p:anim>
                                    <p:anim calcmode="lin" valueType="num">
                                      <p:cBhvr additive="base">
                                        <p:cTn id="95" dur="3000" fill="hold"/>
                                        <p:tgtEl>
                                          <p:spTgt spid="12"/>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3000" fill="hold"/>
                                        <p:tgtEl>
                                          <p:spTgt spid="14"/>
                                        </p:tgtEl>
                                        <p:attrNameLst>
                                          <p:attrName>ppt_x</p:attrName>
                                        </p:attrNameLst>
                                      </p:cBhvr>
                                      <p:tavLst>
                                        <p:tav tm="0">
                                          <p:val>
                                            <p:strVal val="1+#ppt_w/2"/>
                                          </p:val>
                                        </p:tav>
                                        <p:tav tm="100000">
                                          <p:val>
                                            <p:strVal val="#ppt_x"/>
                                          </p:val>
                                        </p:tav>
                                      </p:tavLst>
                                    </p:anim>
                                    <p:anim calcmode="lin" valueType="num">
                                      <p:cBhvr additive="base">
                                        <p:cTn id="99" dur="3000" fill="hold"/>
                                        <p:tgtEl>
                                          <p:spTgt spid="14"/>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3000" fill="hold"/>
                                        <p:tgtEl>
                                          <p:spTgt spid="16"/>
                                        </p:tgtEl>
                                        <p:attrNameLst>
                                          <p:attrName>ppt_x</p:attrName>
                                        </p:attrNameLst>
                                      </p:cBhvr>
                                      <p:tavLst>
                                        <p:tav tm="0">
                                          <p:val>
                                            <p:strVal val="1+#ppt_w/2"/>
                                          </p:val>
                                        </p:tav>
                                        <p:tav tm="100000">
                                          <p:val>
                                            <p:strVal val="#ppt_x"/>
                                          </p:val>
                                        </p:tav>
                                      </p:tavLst>
                                    </p:anim>
                                    <p:anim calcmode="lin" valueType="num">
                                      <p:cBhvr additive="base">
                                        <p:cTn id="103" dur="3000" fill="hold"/>
                                        <p:tgtEl>
                                          <p:spTgt spid="16"/>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1+#ppt_w/2"/>
                                          </p:val>
                                        </p:tav>
                                        <p:tav tm="100000">
                                          <p:val>
                                            <p:strVal val="#ppt_x"/>
                                          </p:val>
                                        </p:tav>
                                      </p:tavLst>
                                    </p:anim>
                                    <p:anim calcmode="lin" valueType="num">
                                      <p:cBhvr additive="base">
                                        <p:cTn id="107" dur="3000" fill="hold"/>
                                        <p:tgtEl>
                                          <p:spTgt spid="18"/>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 calcmode="lin" valueType="num">
                                      <p:cBhvr additive="base">
                                        <p:cTn id="110" dur="3000" fill="hold"/>
                                        <p:tgtEl>
                                          <p:spTgt spid="20"/>
                                        </p:tgtEl>
                                        <p:attrNameLst>
                                          <p:attrName>ppt_x</p:attrName>
                                        </p:attrNameLst>
                                      </p:cBhvr>
                                      <p:tavLst>
                                        <p:tav tm="0">
                                          <p:val>
                                            <p:strVal val="1+#ppt_w/2"/>
                                          </p:val>
                                        </p:tav>
                                        <p:tav tm="100000">
                                          <p:val>
                                            <p:strVal val="#ppt_x"/>
                                          </p:val>
                                        </p:tav>
                                      </p:tavLst>
                                    </p:anim>
                                    <p:anim calcmode="lin" valueType="num">
                                      <p:cBhvr additive="base">
                                        <p:cTn id="111" dur="3000" fill="hold"/>
                                        <p:tgtEl>
                                          <p:spTgt spid="20"/>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1+#ppt_w/2"/>
                                          </p:val>
                                        </p:tav>
                                        <p:tav tm="100000">
                                          <p:val>
                                            <p:strVal val="#ppt_x"/>
                                          </p:val>
                                        </p:tav>
                                      </p:tavLst>
                                    </p:anim>
                                    <p:anim calcmode="lin" valueType="num">
                                      <p:cBhvr additive="base">
                                        <p:cTn id="115" dur="3000" fill="hold"/>
                                        <p:tgtEl>
                                          <p:spTgt spid="22"/>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3000" fill="hold"/>
                                        <p:tgtEl>
                                          <p:spTgt spid="24"/>
                                        </p:tgtEl>
                                        <p:attrNameLst>
                                          <p:attrName>ppt_x</p:attrName>
                                        </p:attrNameLst>
                                      </p:cBhvr>
                                      <p:tavLst>
                                        <p:tav tm="0">
                                          <p:val>
                                            <p:strVal val="1+#ppt_w/2"/>
                                          </p:val>
                                        </p:tav>
                                        <p:tav tm="100000">
                                          <p:val>
                                            <p:strVal val="#ppt_x"/>
                                          </p:val>
                                        </p:tav>
                                      </p:tavLst>
                                    </p:anim>
                                    <p:anim calcmode="lin" valueType="num">
                                      <p:cBhvr additive="base">
                                        <p:cTn id="119" dur="3000" fill="hold"/>
                                        <p:tgtEl>
                                          <p:spTgt spid="24"/>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1+#ppt_w/2"/>
                                          </p:val>
                                        </p:tav>
                                        <p:tav tm="100000">
                                          <p:val>
                                            <p:strVal val="#ppt_x"/>
                                          </p:val>
                                        </p:tav>
                                      </p:tavLst>
                                    </p:anim>
                                    <p:anim calcmode="lin" valueType="num">
                                      <p:cBhvr additive="base">
                                        <p:cTn id="123" dur="3000" fill="hold"/>
                                        <p:tgtEl>
                                          <p:spTgt spid="26"/>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 calcmode="lin" valueType="num">
                                      <p:cBhvr additive="base">
                                        <p:cTn id="126" dur="3000" fill="hold"/>
                                        <p:tgtEl>
                                          <p:spTgt spid="28"/>
                                        </p:tgtEl>
                                        <p:attrNameLst>
                                          <p:attrName>ppt_x</p:attrName>
                                        </p:attrNameLst>
                                      </p:cBhvr>
                                      <p:tavLst>
                                        <p:tav tm="0">
                                          <p:val>
                                            <p:strVal val="1+#ppt_w/2"/>
                                          </p:val>
                                        </p:tav>
                                        <p:tav tm="100000">
                                          <p:val>
                                            <p:strVal val="#ppt_x"/>
                                          </p:val>
                                        </p:tav>
                                      </p:tavLst>
                                    </p:anim>
                                    <p:anim calcmode="lin" valueType="num">
                                      <p:cBhvr additive="base">
                                        <p:cTn id="127" dur="3000" fill="hold"/>
                                        <p:tgtEl>
                                          <p:spTgt spid="28"/>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30"/>
                                        </p:tgtEl>
                                        <p:attrNameLst>
                                          <p:attrName>style.visibility</p:attrName>
                                        </p:attrNameLst>
                                      </p:cBhvr>
                                      <p:to>
                                        <p:strVal val="visible"/>
                                      </p:to>
                                    </p:set>
                                    <p:anim calcmode="lin" valueType="num">
                                      <p:cBhvr additive="base">
                                        <p:cTn id="130" dur="3000" fill="hold"/>
                                        <p:tgtEl>
                                          <p:spTgt spid="30"/>
                                        </p:tgtEl>
                                        <p:attrNameLst>
                                          <p:attrName>ppt_x</p:attrName>
                                        </p:attrNameLst>
                                      </p:cBhvr>
                                      <p:tavLst>
                                        <p:tav tm="0">
                                          <p:val>
                                            <p:strVal val="1+#ppt_w/2"/>
                                          </p:val>
                                        </p:tav>
                                        <p:tav tm="100000">
                                          <p:val>
                                            <p:strVal val="#ppt_x"/>
                                          </p:val>
                                        </p:tav>
                                      </p:tavLst>
                                    </p:anim>
                                    <p:anim calcmode="lin" valueType="num">
                                      <p:cBhvr additive="base">
                                        <p:cTn id="131" dur="3000" fill="hold"/>
                                        <p:tgtEl>
                                          <p:spTgt spid="30"/>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32"/>
                                        </p:tgtEl>
                                        <p:attrNameLst>
                                          <p:attrName>style.visibility</p:attrName>
                                        </p:attrNameLst>
                                      </p:cBhvr>
                                      <p:to>
                                        <p:strVal val="visible"/>
                                      </p:to>
                                    </p:set>
                                    <p:anim calcmode="lin" valueType="num">
                                      <p:cBhvr additive="base">
                                        <p:cTn id="134" dur="3000" fill="hold"/>
                                        <p:tgtEl>
                                          <p:spTgt spid="32"/>
                                        </p:tgtEl>
                                        <p:attrNameLst>
                                          <p:attrName>ppt_x</p:attrName>
                                        </p:attrNameLst>
                                      </p:cBhvr>
                                      <p:tavLst>
                                        <p:tav tm="0">
                                          <p:val>
                                            <p:strVal val="1+#ppt_w/2"/>
                                          </p:val>
                                        </p:tav>
                                        <p:tav tm="100000">
                                          <p:val>
                                            <p:strVal val="#ppt_x"/>
                                          </p:val>
                                        </p:tav>
                                      </p:tavLst>
                                    </p:anim>
                                    <p:anim calcmode="lin" valueType="num">
                                      <p:cBhvr additive="base">
                                        <p:cTn id="135" dur="3000" fill="hold"/>
                                        <p:tgtEl>
                                          <p:spTgt spid="32"/>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0"/>
                                  </p:stCondLst>
                                  <p:childTnLst>
                                    <p:set>
                                      <p:cBhvr>
                                        <p:cTn id="137" dur="1" fill="hold">
                                          <p:stCondLst>
                                            <p:cond delay="0"/>
                                          </p:stCondLst>
                                        </p:cTn>
                                        <p:tgtEl>
                                          <p:spTgt spid="34"/>
                                        </p:tgtEl>
                                        <p:attrNameLst>
                                          <p:attrName>style.visibility</p:attrName>
                                        </p:attrNameLst>
                                      </p:cBhvr>
                                      <p:to>
                                        <p:strVal val="visible"/>
                                      </p:to>
                                    </p:set>
                                    <p:anim calcmode="lin" valueType="num">
                                      <p:cBhvr additive="base">
                                        <p:cTn id="138" dur="3000" fill="hold"/>
                                        <p:tgtEl>
                                          <p:spTgt spid="34"/>
                                        </p:tgtEl>
                                        <p:attrNameLst>
                                          <p:attrName>ppt_x</p:attrName>
                                        </p:attrNameLst>
                                      </p:cBhvr>
                                      <p:tavLst>
                                        <p:tav tm="0">
                                          <p:val>
                                            <p:strVal val="1+#ppt_w/2"/>
                                          </p:val>
                                        </p:tav>
                                        <p:tav tm="100000">
                                          <p:val>
                                            <p:strVal val="#ppt_x"/>
                                          </p:val>
                                        </p:tav>
                                      </p:tavLst>
                                    </p:anim>
                                    <p:anim calcmode="lin" valueType="num">
                                      <p:cBhvr additive="base">
                                        <p:cTn id="139" dur="3000" fill="hold"/>
                                        <p:tgtEl>
                                          <p:spTgt spid="34"/>
                                        </p:tgtEl>
                                        <p:attrNameLst>
                                          <p:attrName>ppt_y</p:attrName>
                                        </p:attrNameLst>
                                      </p:cBhvr>
                                      <p:tavLst>
                                        <p:tav tm="0">
                                          <p:val>
                                            <p:strVal val="#ppt_y"/>
                                          </p:val>
                                        </p:tav>
                                        <p:tav tm="100000">
                                          <p:val>
                                            <p:strVal val="#ppt_y"/>
                                          </p:val>
                                        </p:tav>
                                      </p:tavLst>
                                    </p:anim>
                                  </p:childTnLst>
                                </p:cTn>
                              </p:par>
                              <p:par>
                                <p:cTn id="140" presetID="2" presetClass="entr" presetSubtype="2"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1+#ppt_w/2"/>
                                          </p:val>
                                        </p:tav>
                                        <p:tav tm="100000">
                                          <p:val>
                                            <p:strVal val="#ppt_x"/>
                                          </p:val>
                                        </p:tav>
                                      </p:tavLst>
                                    </p:anim>
                                    <p:anim calcmode="lin" valueType="num">
                                      <p:cBhvr additive="base">
                                        <p:cTn id="143" dur="3000" fill="hold"/>
                                        <p:tgtEl>
                                          <p:spTgt spid="36"/>
                                        </p:tgtEl>
                                        <p:attrNameLst>
                                          <p:attrName>ppt_y</p:attrName>
                                        </p:attrNameLst>
                                      </p:cBhvr>
                                      <p:tavLst>
                                        <p:tav tm="0">
                                          <p:val>
                                            <p:strVal val="#ppt_y"/>
                                          </p:val>
                                        </p:tav>
                                        <p:tav tm="100000">
                                          <p:val>
                                            <p:strVal val="#ppt_y"/>
                                          </p:val>
                                        </p:tav>
                                      </p:tavLst>
                                    </p:anim>
                                  </p:childTnLst>
                                </p:cTn>
                              </p:par>
                              <p:par>
                                <p:cTn id="144" presetID="2" presetClass="entr" presetSubtype="2" fill="hold" grpId="0" nodeType="withEffect">
                                  <p:stCondLst>
                                    <p:cond delay="0"/>
                                  </p:stCondLst>
                                  <p:childTnLst>
                                    <p:set>
                                      <p:cBhvr>
                                        <p:cTn id="145" dur="1" fill="hold">
                                          <p:stCondLst>
                                            <p:cond delay="0"/>
                                          </p:stCondLst>
                                        </p:cTn>
                                        <p:tgtEl>
                                          <p:spTgt spid="38"/>
                                        </p:tgtEl>
                                        <p:attrNameLst>
                                          <p:attrName>style.visibility</p:attrName>
                                        </p:attrNameLst>
                                      </p:cBhvr>
                                      <p:to>
                                        <p:strVal val="visible"/>
                                      </p:to>
                                    </p:set>
                                    <p:anim calcmode="lin" valueType="num">
                                      <p:cBhvr additive="base">
                                        <p:cTn id="146" dur="3000" fill="hold"/>
                                        <p:tgtEl>
                                          <p:spTgt spid="38"/>
                                        </p:tgtEl>
                                        <p:attrNameLst>
                                          <p:attrName>ppt_x</p:attrName>
                                        </p:attrNameLst>
                                      </p:cBhvr>
                                      <p:tavLst>
                                        <p:tav tm="0">
                                          <p:val>
                                            <p:strVal val="1+#ppt_w/2"/>
                                          </p:val>
                                        </p:tav>
                                        <p:tav tm="100000">
                                          <p:val>
                                            <p:strVal val="#ppt_x"/>
                                          </p:val>
                                        </p:tav>
                                      </p:tavLst>
                                    </p:anim>
                                    <p:anim calcmode="lin" valueType="num">
                                      <p:cBhvr additive="base">
                                        <p:cTn id="147" dur="3000" fill="hold"/>
                                        <p:tgtEl>
                                          <p:spTgt spid="38"/>
                                        </p:tgtEl>
                                        <p:attrNameLst>
                                          <p:attrName>ppt_y</p:attrName>
                                        </p:attrNameLst>
                                      </p:cBhvr>
                                      <p:tavLst>
                                        <p:tav tm="0">
                                          <p:val>
                                            <p:strVal val="#ppt_y"/>
                                          </p:val>
                                        </p:tav>
                                        <p:tav tm="100000">
                                          <p:val>
                                            <p:strVal val="#ppt_y"/>
                                          </p:val>
                                        </p:tav>
                                      </p:tavLst>
                                    </p:anim>
                                  </p:childTnLst>
                                </p:cTn>
                              </p:par>
                              <p:par>
                                <p:cTn id="148" presetID="2" presetClass="entr" presetSubtype="2"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3000" fill="hold"/>
                                        <p:tgtEl>
                                          <p:spTgt spid="40"/>
                                        </p:tgtEl>
                                        <p:attrNameLst>
                                          <p:attrName>ppt_x</p:attrName>
                                        </p:attrNameLst>
                                      </p:cBhvr>
                                      <p:tavLst>
                                        <p:tav tm="0">
                                          <p:val>
                                            <p:strVal val="1+#ppt_w/2"/>
                                          </p:val>
                                        </p:tav>
                                        <p:tav tm="100000">
                                          <p:val>
                                            <p:strVal val="#ppt_x"/>
                                          </p:val>
                                        </p:tav>
                                      </p:tavLst>
                                    </p:anim>
                                    <p:anim calcmode="lin" valueType="num">
                                      <p:cBhvr additive="base">
                                        <p:cTn id="151" dur="3000" fill="hold"/>
                                        <p:tgtEl>
                                          <p:spTgt spid="40"/>
                                        </p:tgtEl>
                                        <p:attrNameLst>
                                          <p:attrName>ppt_y</p:attrName>
                                        </p:attrNameLst>
                                      </p:cBhvr>
                                      <p:tavLst>
                                        <p:tav tm="0">
                                          <p:val>
                                            <p:strVal val="#ppt_y"/>
                                          </p:val>
                                        </p:tav>
                                        <p:tav tm="100000">
                                          <p:val>
                                            <p:strVal val="#ppt_y"/>
                                          </p:val>
                                        </p:tav>
                                      </p:tavLst>
                                    </p:anim>
                                  </p:childTnLst>
                                </p:cTn>
                              </p:par>
                              <p:par>
                                <p:cTn id="152" presetID="13" presetClass="entr" presetSubtype="16" fill="hold" grpId="1"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plus(in)">
                                      <p:cBhvr>
                                        <p:cTn id="154" dur="3000"/>
                                        <p:tgtEl>
                                          <p:spTgt spid="5"/>
                                        </p:tgtEl>
                                      </p:cBhvr>
                                    </p:animEffect>
                                  </p:childTnLst>
                                </p:cTn>
                              </p:par>
                              <p:par>
                                <p:cTn id="155" presetID="13" presetClass="entr" presetSubtype="16" fill="hold" grpId="1"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plus(in)">
                                      <p:cBhvr>
                                        <p:cTn id="157" dur="3000"/>
                                        <p:tgtEl>
                                          <p:spTgt spid="6"/>
                                        </p:tgtEl>
                                      </p:cBhvr>
                                    </p:animEffect>
                                  </p:childTnLst>
                                </p:cTn>
                              </p:par>
                              <p:par>
                                <p:cTn id="158" presetID="13" presetClass="entr" presetSubtype="16" fill="hold" grpId="1"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plus(in)">
                                      <p:cBhvr>
                                        <p:cTn id="160" dur="3000"/>
                                        <p:tgtEl>
                                          <p:spTgt spid="7"/>
                                        </p:tgtEl>
                                      </p:cBhvr>
                                    </p:animEffect>
                                  </p:childTnLst>
                                </p:cTn>
                              </p:par>
                              <p:par>
                                <p:cTn id="161" presetID="13" presetClass="entr" presetSubtype="16" fill="hold" grpId="1"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plus(in)">
                                      <p:cBhvr>
                                        <p:cTn id="163" dur="3000"/>
                                        <p:tgtEl>
                                          <p:spTgt spid="8"/>
                                        </p:tgtEl>
                                      </p:cBhvr>
                                    </p:animEffect>
                                  </p:childTnLst>
                                </p:cTn>
                              </p:par>
                              <p:par>
                                <p:cTn id="164" presetID="13" presetClass="entr" presetSubtype="16" fill="hold" grpId="1"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plus(in)">
                                      <p:cBhvr>
                                        <p:cTn id="166" dur="3000"/>
                                        <p:tgtEl>
                                          <p:spTgt spid="9"/>
                                        </p:tgtEl>
                                      </p:cBhvr>
                                    </p:animEffect>
                                  </p:childTnLst>
                                </p:cTn>
                              </p:par>
                              <p:par>
                                <p:cTn id="167" presetID="13" presetClass="entr" presetSubtype="16" fill="hold" grpId="1"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plus(in)">
                                      <p:cBhvr>
                                        <p:cTn id="169" dur="3000"/>
                                        <p:tgtEl>
                                          <p:spTgt spid="10"/>
                                        </p:tgtEl>
                                      </p:cBhvr>
                                    </p:animEffect>
                                  </p:childTnLst>
                                </p:cTn>
                              </p:par>
                              <p:par>
                                <p:cTn id="170" presetID="13" presetClass="entr" presetSubtype="16" fill="hold" grpId="1"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plus(in)">
                                      <p:cBhvr>
                                        <p:cTn id="172" dur="3000"/>
                                        <p:tgtEl>
                                          <p:spTgt spid="11"/>
                                        </p:tgtEl>
                                      </p:cBhvr>
                                    </p:animEffect>
                                  </p:childTnLst>
                                </p:cTn>
                              </p:par>
                              <p:par>
                                <p:cTn id="173" presetID="13" presetClass="entr" presetSubtype="16" fill="hold" grpId="1"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plus(in)">
                                      <p:cBhvr>
                                        <p:cTn id="175" dur="3000"/>
                                        <p:tgtEl>
                                          <p:spTgt spid="12"/>
                                        </p:tgtEl>
                                      </p:cBhvr>
                                    </p:animEffect>
                                  </p:childTnLst>
                                </p:cTn>
                              </p:par>
                              <p:par>
                                <p:cTn id="176" presetID="13" presetClass="entr" presetSubtype="16" fill="hold" grpId="1"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plus(in)">
                                      <p:cBhvr>
                                        <p:cTn id="178" dur="3000"/>
                                        <p:tgtEl>
                                          <p:spTgt spid="13"/>
                                        </p:tgtEl>
                                      </p:cBhvr>
                                    </p:animEffect>
                                  </p:childTnLst>
                                </p:cTn>
                              </p:par>
                              <p:par>
                                <p:cTn id="179" presetID="13" presetClass="entr" presetSubtype="16" fill="hold" grpId="1"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plus(in)">
                                      <p:cBhvr>
                                        <p:cTn id="181" dur="3000"/>
                                        <p:tgtEl>
                                          <p:spTgt spid="14"/>
                                        </p:tgtEl>
                                      </p:cBhvr>
                                    </p:animEffect>
                                  </p:childTnLst>
                                </p:cTn>
                              </p:par>
                              <p:par>
                                <p:cTn id="182" presetID="13" presetClass="entr" presetSubtype="16" fill="hold" grpId="1"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plus(in)">
                                      <p:cBhvr>
                                        <p:cTn id="184" dur="3000"/>
                                        <p:tgtEl>
                                          <p:spTgt spid="15"/>
                                        </p:tgtEl>
                                      </p:cBhvr>
                                    </p:animEffect>
                                  </p:childTnLst>
                                </p:cTn>
                              </p:par>
                              <p:par>
                                <p:cTn id="185" presetID="13" presetClass="entr" presetSubtype="16" fill="hold" grpId="1"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plus(in)">
                                      <p:cBhvr>
                                        <p:cTn id="187" dur="3000"/>
                                        <p:tgtEl>
                                          <p:spTgt spid="16"/>
                                        </p:tgtEl>
                                      </p:cBhvr>
                                    </p:animEffect>
                                  </p:childTnLst>
                                </p:cTn>
                              </p:par>
                              <p:par>
                                <p:cTn id="188" presetID="13" presetClass="entr" presetSubtype="16" fill="hold" grpId="1"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plus(in)">
                                      <p:cBhvr>
                                        <p:cTn id="190" dur="3000"/>
                                        <p:tgtEl>
                                          <p:spTgt spid="17"/>
                                        </p:tgtEl>
                                      </p:cBhvr>
                                    </p:animEffect>
                                  </p:childTnLst>
                                </p:cTn>
                              </p:par>
                              <p:par>
                                <p:cTn id="191" presetID="13" presetClass="entr" presetSubtype="16" fill="hold" grpId="1"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plus(in)">
                                      <p:cBhvr>
                                        <p:cTn id="193" dur="3000"/>
                                        <p:tgtEl>
                                          <p:spTgt spid="18"/>
                                        </p:tgtEl>
                                      </p:cBhvr>
                                    </p:animEffect>
                                  </p:childTnLst>
                                </p:cTn>
                              </p:par>
                              <p:par>
                                <p:cTn id="194" presetID="13" presetClass="entr" presetSubtype="16" fill="hold" grpId="1"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plus(in)">
                                      <p:cBhvr>
                                        <p:cTn id="196" dur="3000"/>
                                        <p:tgtEl>
                                          <p:spTgt spid="19"/>
                                        </p:tgtEl>
                                      </p:cBhvr>
                                    </p:animEffect>
                                  </p:childTnLst>
                                </p:cTn>
                              </p:par>
                              <p:par>
                                <p:cTn id="197" presetID="13" presetClass="entr" presetSubtype="16" fill="hold" grpId="1"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plus(in)">
                                      <p:cBhvr>
                                        <p:cTn id="199" dur="3000"/>
                                        <p:tgtEl>
                                          <p:spTgt spid="20"/>
                                        </p:tgtEl>
                                      </p:cBhvr>
                                    </p:animEffect>
                                  </p:childTnLst>
                                </p:cTn>
                              </p:par>
                              <p:par>
                                <p:cTn id="200" presetID="13" presetClass="entr" presetSubtype="16" fill="hold" grpId="1"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plus(in)">
                                      <p:cBhvr>
                                        <p:cTn id="202" dur="3000"/>
                                        <p:tgtEl>
                                          <p:spTgt spid="21"/>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plus(in)">
                                      <p:cBhvr>
                                        <p:cTn id="205" dur="3000"/>
                                        <p:tgtEl>
                                          <p:spTgt spid="22"/>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23"/>
                                        </p:tgtEl>
                                        <p:attrNameLst>
                                          <p:attrName>style.visibility</p:attrName>
                                        </p:attrNameLst>
                                      </p:cBhvr>
                                      <p:to>
                                        <p:strVal val="visible"/>
                                      </p:to>
                                    </p:set>
                                    <p:animEffect transition="in" filter="plus(in)">
                                      <p:cBhvr>
                                        <p:cTn id="208" dur="3000"/>
                                        <p:tgtEl>
                                          <p:spTgt spid="23"/>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24"/>
                                        </p:tgtEl>
                                        <p:attrNameLst>
                                          <p:attrName>style.visibility</p:attrName>
                                        </p:attrNameLst>
                                      </p:cBhvr>
                                      <p:to>
                                        <p:strVal val="visible"/>
                                      </p:to>
                                    </p:set>
                                    <p:animEffect transition="in" filter="plus(in)">
                                      <p:cBhvr>
                                        <p:cTn id="211" dur="3000"/>
                                        <p:tgtEl>
                                          <p:spTgt spid="24"/>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25"/>
                                        </p:tgtEl>
                                        <p:attrNameLst>
                                          <p:attrName>style.visibility</p:attrName>
                                        </p:attrNameLst>
                                      </p:cBhvr>
                                      <p:to>
                                        <p:strVal val="visible"/>
                                      </p:to>
                                    </p:set>
                                    <p:animEffect transition="in" filter="plus(in)">
                                      <p:cBhvr>
                                        <p:cTn id="214" dur="3000"/>
                                        <p:tgtEl>
                                          <p:spTgt spid="25"/>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26"/>
                                        </p:tgtEl>
                                        <p:attrNameLst>
                                          <p:attrName>style.visibility</p:attrName>
                                        </p:attrNameLst>
                                      </p:cBhvr>
                                      <p:to>
                                        <p:strVal val="visible"/>
                                      </p:to>
                                    </p:set>
                                    <p:animEffect transition="in" filter="plus(in)">
                                      <p:cBhvr>
                                        <p:cTn id="217" dur="3000"/>
                                        <p:tgtEl>
                                          <p:spTgt spid="26"/>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27"/>
                                        </p:tgtEl>
                                        <p:attrNameLst>
                                          <p:attrName>style.visibility</p:attrName>
                                        </p:attrNameLst>
                                      </p:cBhvr>
                                      <p:to>
                                        <p:strVal val="visible"/>
                                      </p:to>
                                    </p:set>
                                    <p:animEffect transition="in" filter="plus(in)">
                                      <p:cBhvr>
                                        <p:cTn id="220" dur="3000"/>
                                        <p:tgtEl>
                                          <p:spTgt spid="27"/>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28"/>
                                        </p:tgtEl>
                                        <p:attrNameLst>
                                          <p:attrName>style.visibility</p:attrName>
                                        </p:attrNameLst>
                                      </p:cBhvr>
                                      <p:to>
                                        <p:strVal val="visible"/>
                                      </p:to>
                                    </p:set>
                                    <p:animEffect transition="in" filter="plus(in)">
                                      <p:cBhvr>
                                        <p:cTn id="223" dur="3000"/>
                                        <p:tgtEl>
                                          <p:spTgt spid="28"/>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29"/>
                                        </p:tgtEl>
                                        <p:attrNameLst>
                                          <p:attrName>style.visibility</p:attrName>
                                        </p:attrNameLst>
                                      </p:cBhvr>
                                      <p:to>
                                        <p:strVal val="visible"/>
                                      </p:to>
                                    </p:set>
                                    <p:animEffect transition="in" filter="plus(in)">
                                      <p:cBhvr>
                                        <p:cTn id="226" dur="3000"/>
                                        <p:tgtEl>
                                          <p:spTgt spid="29"/>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30"/>
                                        </p:tgtEl>
                                        <p:attrNameLst>
                                          <p:attrName>style.visibility</p:attrName>
                                        </p:attrNameLst>
                                      </p:cBhvr>
                                      <p:to>
                                        <p:strVal val="visible"/>
                                      </p:to>
                                    </p:set>
                                    <p:animEffect transition="in" filter="plus(in)">
                                      <p:cBhvr>
                                        <p:cTn id="229" dur="3000"/>
                                        <p:tgtEl>
                                          <p:spTgt spid="30"/>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31"/>
                                        </p:tgtEl>
                                        <p:attrNameLst>
                                          <p:attrName>style.visibility</p:attrName>
                                        </p:attrNameLst>
                                      </p:cBhvr>
                                      <p:to>
                                        <p:strVal val="visible"/>
                                      </p:to>
                                    </p:set>
                                    <p:animEffect transition="in" filter="plus(in)">
                                      <p:cBhvr>
                                        <p:cTn id="232" dur="3000"/>
                                        <p:tgtEl>
                                          <p:spTgt spid="31"/>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32"/>
                                        </p:tgtEl>
                                        <p:attrNameLst>
                                          <p:attrName>style.visibility</p:attrName>
                                        </p:attrNameLst>
                                      </p:cBhvr>
                                      <p:to>
                                        <p:strVal val="visible"/>
                                      </p:to>
                                    </p:set>
                                    <p:animEffect transition="in" filter="plus(in)">
                                      <p:cBhvr>
                                        <p:cTn id="235" dur="3000"/>
                                        <p:tgtEl>
                                          <p:spTgt spid="32"/>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33"/>
                                        </p:tgtEl>
                                        <p:attrNameLst>
                                          <p:attrName>style.visibility</p:attrName>
                                        </p:attrNameLst>
                                      </p:cBhvr>
                                      <p:to>
                                        <p:strVal val="visible"/>
                                      </p:to>
                                    </p:set>
                                    <p:animEffect transition="in" filter="plus(in)">
                                      <p:cBhvr>
                                        <p:cTn id="238" dur="3000"/>
                                        <p:tgtEl>
                                          <p:spTgt spid="33"/>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34"/>
                                        </p:tgtEl>
                                        <p:attrNameLst>
                                          <p:attrName>style.visibility</p:attrName>
                                        </p:attrNameLst>
                                      </p:cBhvr>
                                      <p:to>
                                        <p:strVal val="visible"/>
                                      </p:to>
                                    </p:set>
                                    <p:animEffect transition="in" filter="plus(in)">
                                      <p:cBhvr>
                                        <p:cTn id="241" dur="3000"/>
                                        <p:tgtEl>
                                          <p:spTgt spid="34"/>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35"/>
                                        </p:tgtEl>
                                        <p:attrNameLst>
                                          <p:attrName>style.visibility</p:attrName>
                                        </p:attrNameLst>
                                      </p:cBhvr>
                                      <p:to>
                                        <p:strVal val="visible"/>
                                      </p:to>
                                    </p:set>
                                    <p:animEffect transition="in" filter="plus(in)">
                                      <p:cBhvr>
                                        <p:cTn id="244" dur="3000"/>
                                        <p:tgtEl>
                                          <p:spTgt spid="35"/>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36"/>
                                        </p:tgtEl>
                                        <p:attrNameLst>
                                          <p:attrName>style.visibility</p:attrName>
                                        </p:attrNameLst>
                                      </p:cBhvr>
                                      <p:to>
                                        <p:strVal val="visible"/>
                                      </p:to>
                                    </p:set>
                                    <p:animEffect transition="in" filter="plus(in)">
                                      <p:cBhvr>
                                        <p:cTn id="247" dur="3000"/>
                                        <p:tgtEl>
                                          <p:spTgt spid="36"/>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37"/>
                                        </p:tgtEl>
                                        <p:attrNameLst>
                                          <p:attrName>style.visibility</p:attrName>
                                        </p:attrNameLst>
                                      </p:cBhvr>
                                      <p:to>
                                        <p:strVal val="visible"/>
                                      </p:to>
                                    </p:set>
                                    <p:animEffect transition="in" filter="plus(in)">
                                      <p:cBhvr>
                                        <p:cTn id="250" dur="3000"/>
                                        <p:tgtEl>
                                          <p:spTgt spid="37"/>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38"/>
                                        </p:tgtEl>
                                        <p:attrNameLst>
                                          <p:attrName>style.visibility</p:attrName>
                                        </p:attrNameLst>
                                      </p:cBhvr>
                                      <p:to>
                                        <p:strVal val="visible"/>
                                      </p:to>
                                    </p:set>
                                    <p:animEffect transition="in" filter="plus(in)">
                                      <p:cBhvr>
                                        <p:cTn id="253" dur="3000"/>
                                        <p:tgtEl>
                                          <p:spTgt spid="38"/>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39"/>
                                        </p:tgtEl>
                                        <p:attrNameLst>
                                          <p:attrName>style.visibility</p:attrName>
                                        </p:attrNameLst>
                                      </p:cBhvr>
                                      <p:to>
                                        <p:strVal val="visible"/>
                                      </p:to>
                                    </p:set>
                                    <p:animEffect transition="in" filter="plus(in)">
                                      <p:cBhvr>
                                        <p:cTn id="256" dur="3000"/>
                                        <p:tgtEl>
                                          <p:spTgt spid="39"/>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40"/>
                                        </p:tgtEl>
                                        <p:attrNameLst>
                                          <p:attrName>style.visibility</p:attrName>
                                        </p:attrNameLst>
                                      </p:cBhvr>
                                      <p:to>
                                        <p:strVal val="visible"/>
                                      </p:to>
                                    </p:set>
                                    <p:animEffect transition="in" filter="plus(in)">
                                      <p:cBhvr>
                                        <p:cTn id="259" dur="3000"/>
                                        <p:tgtEl>
                                          <p:spTgt spid="40"/>
                                        </p:tgtEl>
                                      </p:cBhvr>
                                    </p:animEffect>
                                  </p:childTnLst>
                                </p:cTn>
                              </p:par>
                              <p:par>
                                <p:cTn id="260" presetID="8" presetClass="emph" presetSubtype="0" fill="hold" grpId="2" nodeType="withEffect">
                                  <p:stCondLst>
                                    <p:cond delay="0"/>
                                  </p:stCondLst>
                                  <p:childTnLst>
                                    <p:animRot by="-21600000">
                                      <p:cBhvr>
                                        <p:cTn id="261" dur="3000" fill="hold"/>
                                        <p:tgtEl>
                                          <p:spTgt spid="5"/>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6"/>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7"/>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8"/>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9"/>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10"/>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11"/>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12"/>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13"/>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14"/>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15"/>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16"/>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17"/>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18"/>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19"/>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20"/>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21"/>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22"/>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23"/>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24"/>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25"/>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26"/>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27"/>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28"/>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29"/>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30"/>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31"/>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32"/>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33"/>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34"/>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35"/>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36"/>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37"/>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38"/>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39"/>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40"/>
                                        </p:tgtEl>
                                        <p:attrNameLst>
                                          <p:attrName>r</p:attrName>
                                        </p:attrNameLst>
                                      </p:cBhvr>
                                    </p:animRot>
                                  </p:childTnLst>
                                </p:cTn>
                              </p:par>
                            </p:childTnLst>
                          </p:cTn>
                        </p:par>
                        <p:par>
                          <p:cTn id="332" fill="hold">
                            <p:stCondLst>
                              <p:cond delay="3000"/>
                            </p:stCondLst>
                            <p:childTnLst>
                              <p:par>
                                <p:cTn id="333" presetID="2" presetClass="exit" presetSubtype="4" fill="hold" grpId="3" nodeType="afterEffect">
                                  <p:stCondLst>
                                    <p:cond delay="0"/>
                                  </p:stCondLst>
                                  <p:childTnLst>
                                    <p:anim calcmode="lin" valueType="num">
                                      <p:cBhvr additive="base">
                                        <p:cTn id="334" dur="3000"/>
                                        <p:tgtEl>
                                          <p:spTgt spid="5"/>
                                        </p:tgtEl>
                                        <p:attrNameLst>
                                          <p:attrName>ppt_x</p:attrName>
                                        </p:attrNameLst>
                                      </p:cBhvr>
                                      <p:tavLst>
                                        <p:tav tm="0">
                                          <p:val>
                                            <p:strVal val="ppt_x"/>
                                          </p:val>
                                        </p:tav>
                                        <p:tav tm="100000">
                                          <p:val>
                                            <p:strVal val="ppt_x"/>
                                          </p:val>
                                        </p:tav>
                                      </p:tavLst>
                                    </p:anim>
                                    <p:anim calcmode="lin" valueType="num">
                                      <p:cBhvr additive="base">
                                        <p:cTn id="335" dur="3000"/>
                                        <p:tgtEl>
                                          <p:spTgt spid="5"/>
                                        </p:tgtEl>
                                        <p:attrNameLst>
                                          <p:attrName>ppt_y</p:attrName>
                                        </p:attrNameLst>
                                      </p:cBhvr>
                                      <p:tavLst>
                                        <p:tav tm="0">
                                          <p:val>
                                            <p:strVal val="ppt_y"/>
                                          </p:val>
                                        </p:tav>
                                        <p:tav tm="100000">
                                          <p:val>
                                            <p:strVal val="1+ppt_h/2"/>
                                          </p:val>
                                        </p:tav>
                                      </p:tavLst>
                                    </p:anim>
                                    <p:set>
                                      <p:cBhvr>
                                        <p:cTn id="336" dur="1" fill="hold">
                                          <p:stCondLst>
                                            <p:cond delay="2999"/>
                                          </p:stCondLst>
                                        </p:cTn>
                                        <p:tgtEl>
                                          <p:spTgt spid="5"/>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7"/>
                                        </p:tgtEl>
                                        <p:attrNameLst>
                                          <p:attrName>ppt_x</p:attrName>
                                        </p:attrNameLst>
                                      </p:cBhvr>
                                      <p:tavLst>
                                        <p:tav tm="0">
                                          <p:val>
                                            <p:strVal val="ppt_x"/>
                                          </p:val>
                                        </p:tav>
                                        <p:tav tm="100000">
                                          <p:val>
                                            <p:strVal val="ppt_x"/>
                                          </p:val>
                                        </p:tav>
                                      </p:tavLst>
                                    </p:anim>
                                    <p:anim calcmode="lin" valueType="num">
                                      <p:cBhvr additive="base">
                                        <p:cTn id="339" dur="3000"/>
                                        <p:tgtEl>
                                          <p:spTgt spid="7"/>
                                        </p:tgtEl>
                                        <p:attrNameLst>
                                          <p:attrName>ppt_y</p:attrName>
                                        </p:attrNameLst>
                                      </p:cBhvr>
                                      <p:tavLst>
                                        <p:tav tm="0">
                                          <p:val>
                                            <p:strVal val="ppt_y"/>
                                          </p:val>
                                        </p:tav>
                                        <p:tav tm="100000">
                                          <p:val>
                                            <p:strVal val="1+ppt_h/2"/>
                                          </p:val>
                                        </p:tav>
                                      </p:tavLst>
                                    </p:anim>
                                    <p:set>
                                      <p:cBhvr>
                                        <p:cTn id="340" dur="1" fill="hold">
                                          <p:stCondLst>
                                            <p:cond delay="2999"/>
                                          </p:stCondLst>
                                        </p:cTn>
                                        <p:tgtEl>
                                          <p:spTgt spid="7"/>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9"/>
                                        </p:tgtEl>
                                        <p:attrNameLst>
                                          <p:attrName>ppt_x</p:attrName>
                                        </p:attrNameLst>
                                      </p:cBhvr>
                                      <p:tavLst>
                                        <p:tav tm="0">
                                          <p:val>
                                            <p:strVal val="ppt_x"/>
                                          </p:val>
                                        </p:tav>
                                        <p:tav tm="100000">
                                          <p:val>
                                            <p:strVal val="ppt_x"/>
                                          </p:val>
                                        </p:tav>
                                      </p:tavLst>
                                    </p:anim>
                                    <p:anim calcmode="lin" valueType="num">
                                      <p:cBhvr additive="base">
                                        <p:cTn id="343" dur="3000"/>
                                        <p:tgtEl>
                                          <p:spTgt spid="9"/>
                                        </p:tgtEl>
                                        <p:attrNameLst>
                                          <p:attrName>ppt_y</p:attrName>
                                        </p:attrNameLst>
                                      </p:cBhvr>
                                      <p:tavLst>
                                        <p:tav tm="0">
                                          <p:val>
                                            <p:strVal val="ppt_y"/>
                                          </p:val>
                                        </p:tav>
                                        <p:tav tm="100000">
                                          <p:val>
                                            <p:strVal val="1+ppt_h/2"/>
                                          </p:val>
                                        </p:tav>
                                      </p:tavLst>
                                    </p:anim>
                                    <p:set>
                                      <p:cBhvr>
                                        <p:cTn id="344" dur="1" fill="hold">
                                          <p:stCondLst>
                                            <p:cond delay="2999"/>
                                          </p:stCondLst>
                                        </p:cTn>
                                        <p:tgtEl>
                                          <p:spTgt spid="9"/>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1"/>
                                        </p:tgtEl>
                                        <p:attrNameLst>
                                          <p:attrName>ppt_x</p:attrName>
                                        </p:attrNameLst>
                                      </p:cBhvr>
                                      <p:tavLst>
                                        <p:tav tm="0">
                                          <p:val>
                                            <p:strVal val="ppt_x"/>
                                          </p:val>
                                        </p:tav>
                                        <p:tav tm="100000">
                                          <p:val>
                                            <p:strVal val="ppt_x"/>
                                          </p:val>
                                        </p:tav>
                                      </p:tavLst>
                                    </p:anim>
                                    <p:anim calcmode="lin" valueType="num">
                                      <p:cBhvr additive="base">
                                        <p:cTn id="347" dur="3000"/>
                                        <p:tgtEl>
                                          <p:spTgt spid="11"/>
                                        </p:tgtEl>
                                        <p:attrNameLst>
                                          <p:attrName>ppt_y</p:attrName>
                                        </p:attrNameLst>
                                      </p:cBhvr>
                                      <p:tavLst>
                                        <p:tav tm="0">
                                          <p:val>
                                            <p:strVal val="ppt_y"/>
                                          </p:val>
                                        </p:tav>
                                        <p:tav tm="100000">
                                          <p:val>
                                            <p:strVal val="1+ppt_h/2"/>
                                          </p:val>
                                        </p:tav>
                                      </p:tavLst>
                                    </p:anim>
                                    <p:set>
                                      <p:cBhvr>
                                        <p:cTn id="348" dur="1" fill="hold">
                                          <p:stCondLst>
                                            <p:cond delay="2999"/>
                                          </p:stCondLst>
                                        </p:cTn>
                                        <p:tgtEl>
                                          <p:spTgt spid="11"/>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5"/>
                                        </p:tgtEl>
                                        <p:attrNameLst>
                                          <p:attrName>ppt_x</p:attrName>
                                        </p:attrNameLst>
                                      </p:cBhvr>
                                      <p:tavLst>
                                        <p:tav tm="0">
                                          <p:val>
                                            <p:strVal val="ppt_x"/>
                                          </p:val>
                                        </p:tav>
                                        <p:tav tm="100000">
                                          <p:val>
                                            <p:strVal val="ppt_x"/>
                                          </p:val>
                                        </p:tav>
                                      </p:tavLst>
                                    </p:anim>
                                    <p:anim calcmode="lin" valueType="num">
                                      <p:cBhvr additive="base">
                                        <p:cTn id="355" dur="3000"/>
                                        <p:tgtEl>
                                          <p:spTgt spid="15"/>
                                        </p:tgtEl>
                                        <p:attrNameLst>
                                          <p:attrName>ppt_y</p:attrName>
                                        </p:attrNameLst>
                                      </p:cBhvr>
                                      <p:tavLst>
                                        <p:tav tm="0">
                                          <p:val>
                                            <p:strVal val="ppt_y"/>
                                          </p:val>
                                        </p:tav>
                                        <p:tav tm="100000">
                                          <p:val>
                                            <p:strVal val="1+ppt_h/2"/>
                                          </p:val>
                                        </p:tav>
                                      </p:tavLst>
                                    </p:anim>
                                    <p:set>
                                      <p:cBhvr>
                                        <p:cTn id="356" dur="1" fill="hold">
                                          <p:stCondLst>
                                            <p:cond delay="2999"/>
                                          </p:stCondLst>
                                        </p:cTn>
                                        <p:tgtEl>
                                          <p:spTgt spid="15"/>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7"/>
                                        </p:tgtEl>
                                        <p:attrNameLst>
                                          <p:attrName>ppt_x</p:attrName>
                                        </p:attrNameLst>
                                      </p:cBhvr>
                                      <p:tavLst>
                                        <p:tav tm="0">
                                          <p:val>
                                            <p:strVal val="ppt_x"/>
                                          </p:val>
                                        </p:tav>
                                        <p:tav tm="100000">
                                          <p:val>
                                            <p:strVal val="ppt_x"/>
                                          </p:val>
                                        </p:tav>
                                      </p:tavLst>
                                    </p:anim>
                                    <p:anim calcmode="lin" valueType="num">
                                      <p:cBhvr additive="base">
                                        <p:cTn id="359" dur="3000"/>
                                        <p:tgtEl>
                                          <p:spTgt spid="17"/>
                                        </p:tgtEl>
                                        <p:attrNameLst>
                                          <p:attrName>ppt_y</p:attrName>
                                        </p:attrNameLst>
                                      </p:cBhvr>
                                      <p:tavLst>
                                        <p:tav tm="0">
                                          <p:val>
                                            <p:strVal val="ppt_y"/>
                                          </p:val>
                                        </p:tav>
                                        <p:tav tm="100000">
                                          <p:val>
                                            <p:strVal val="1+ppt_h/2"/>
                                          </p:val>
                                        </p:tav>
                                      </p:tavLst>
                                    </p:anim>
                                    <p:set>
                                      <p:cBhvr>
                                        <p:cTn id="360" dur="1" fill="hold">
                                          <p:stCondLst>
                                            <p:cond delay="2999"/>
                                          </p:stCondLst>
                                        </p:cTn>
                                        <p:tgtEl>
                                          <p:spTgt spid="17"/>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9"/>
                                        </p:tgtEl>
                                        <p:attrNameLst>
                                          <p:attrName>ppt_x</p:attrName>
                                        </p:attrNameLst>
                                      </p:cBhvr>
                                      <p:tavLst>
                                        <p:tav tm="0">
                                          <p:val>
                                            <p:strVal val="ppt_x"/>
                                          </p:val>
                                        </p:tav>
                                        <p:tav tm="100000">
                                          <p:val>
                                            <p:strVal val="ppt_x"/>
                                          </p:val>
                                        </p:tav>
                                      </p:tavLst>
                                    </p:anim>
                                    <p:anim calcmode="lin" valueType="num">
                                      <p:cBhvr additive="base">
                                        <p:cTn id="363" dur="3000"/>
                                        <p:tgtEl>
                                          <p:spTgt spid="19"/>
                                        </p:tgtEl>
                                        <p:attrNameLst>
                                          <p:attrName>ppt_y</p:attrName>
                                        </p:attrNameLst>
                                      </p:cBhvr>
                                      <p:tavLst>
                                        <p:tav tm="0">
                                          <p:val>
                                            <p:strVal val="ppt_y"/>
                                          </p:val>
                                        </p:tav>
                                        <p:tav tm="100000">
                                          <p:val>
                                            <p:strVal val="1+ppt_h/2"/>
                                          </p:val>
                                        </p:tav>
                                      </p:tavLst>
                                    </p:anim>
                                    <p:set>
                                      <p:cBhvr>
                                        <p:cTn id="364" dur="1" fill="hold">
                                          <p:stCondLst>
                                            <p:cond delay="2999"/>
                                          </p:stCondLst>
                                        </p:cTn>
                                        <p:tgtEl>
                                          <p:spTgt spid="19"/>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21"/>
                                        </p:tgtEl>
                                        <p:attrNameLst>
                                          <p:attrName>ppt_x</p:attrName>
                                        </p:attrNameLst>
                                      </p:cBhvr>
                                      <p:tavLst>
                                        <p:tav tm="0">
                                          <p:val>
                                            <p:strVal val="ppt_x"/>
                                          </p:val>
                                        </p:tav>
                                        <p:tav tm="100000">
                                          <p:val>
                                            <p:strVal val="ppt_x"/>
                                          </p:val>
                                        </p:tav>
                                      </p:tavLst>
                                    </p:anim>
                                    <p:anim calcmode="lin" valueType="num">
                                      <p:cBhvr additive="base">
                                        <p:cTn id="367" dur="3000"/>
                                        <p:tgtEl>
                                          <p:spTgt spid="21"/>
                                        </p:tgtEl>
                                        <p:attrNameLst>
                                          <p:attrName>ppt_y</p:attrName>
                                        </p:attrNameLst>
                                      </p:cBhvr>
                                      <p:tavLst>
                                        <p:tav tm="0">
                                          <p:val>
                                            <p:strVal val="ppt_y"/>
                                          </p:val>
                                        </p:tav>
                                        <p:tav tm="100000">
                                          <p:val>
                                            <p:strVal val="1+ppt_h/2"/>
                                          </p:val>
                                        </p:tav>
                                      </p:tavLst>
                                    </p:anim>
                                    <p:set>
                                      <p:cBhvr>
                                        <p:cTn id="368" dur="1" fill="hold">
                                          <p:stCondLst>
                                            <p:cond delay="2999"/>
                                          </p:stCondLst>
                                        </p:cTn>
                                        <p:tgtEl>
                                          <p:spTgt spid="21"/>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ppt_x"/>
                                          </p:val>
                                        </p:tav>
                                      </p:tavLst>
                                    </p:anim>
                                    <p:anim calcmode="lin" valueType="num">
                                      <p:cBhvr additive="base">
                                        <p:cTn id="371" dur="3000"/>
                                        <p:tgtEl>
                                          <p:spTgt spid="23"/>
                                        </p:tgtEl>
                                        <p:attrNameLst>
                                          <p:attrName>ppt_y</p:attrName>
                                        </p:attrNameLst>
                                      </p:cBhvr>
                                      <p:tavLst>
                                        <p:tav tm="0">
                                          <p:val>
                                            <p:strVal val="ppt_y"/>
                                          </p:val>
                                        </p:tav>
                                        <p:tav tm="100000">
                                          <p:val>
                                            <p:strVal val="1+ppt_h/2"/>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25"/>
                                        </p:tgtEl>
                                        <p:attrNameLst>
                                          <p:attrName>ppt_x</p:attrName>
                                        </p:attrNameLst>
                                      </p:cBhvr>
                                      <p:tavLst>
                                        <p:tav tm="0">
                                          <p:val>
                                            <p:strVal val="ppt_x"/>
                                          </p:val>
                                        </p:tav>
                                        <p:tav tm="100000">
                                          <p:val>
                                            <p:strVal val="ppt_x"/>
                                          </p:val>
                                        </p:tav>
                                      </p:tavLst>
                                    </p:anim>
                                    <p:anim calcmode="lin" valueType="num">
                                      <p:cBhvr additive="base">
                                        <p:cTn id="375" dur="3000"/>
                                        <p:tgtEl>
                                          <p:spTgt spid="25"/>
                                        </p:tgtEl>
                                        <p:attrNameLst>
                                          <p:attrName>ppt_y</p:attrName>
                                        </p:attrNameLst>
                                      </p:cBhvr>
                                      <p:tavLst>
                                        <p:tav tm="0">
                                          <p:val>
                                            <p:strVal val="ppt_y"/>
                                          </p:val>
                                        </p:tav>
                                        <p:tav tm="100000">
                                          <p:val>
                                            <p:strVal val="1+ppt_h/2"/>
                                          </p:val>
                                        </p:tav>
                                      </p:tavLst>
                                    </p:anim>
                                    <p:set>
                                      <p:cBhvr>
                                        <p:cTn id="376" dur="1" fill="hold">
                                          <p:stCondLst>
                                            <p:cond delay="2999"/>
                                          </p:stCondLst>
                                        </p:cTn>
                                        <p:tgtEl>
                                          <p:spTgt spid="25"/>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27"/>
                                        </p:tgtEl>
                                        <p:attrNameLst>
                                          <p:attrName>ppt_x</p:attrName>
                                        </p:attrNameLst>
                                      </p:cBhvr>
                                      <p:tavLst>
                                        <p:tav tm="0">
                                          <p:val>
                                            <p:strVal val="ppt_x"/>
                                          </p:val>
                                        </p:tav>
                                        <p:tav tm="100000">
                                          <p:val>
                                            <p:strVal val="ppt_x"/>
                                          </p:val>
                                        </p:tav>
                                      </p:tavLst>
                                    </p:anim>
                                    <p:anim calcmode="lin" valueType="num">
                                      <p:cBhvr additive="base">
                                        <p:cTn id="379" dur="3000"/>
                                        <p:tgtEl>
                                          <p:spTgt spid="27"/>
                                        </p:tgtEl>
                                        <p:attrNameLst>
                                          <p:attrName>ppt_y</p:attrName>
                                        </p:attrNameLst>
                                      </p:cBhvr>
                                      <p:tavLst>
                                        <p:tav tm="0">
                                          <p:val>
                                            <p:strVal val="ppt_y"/>
                                          </p:val>
                                        </p:tav>
                                        <p:tav tm="100000">
                                          <p:val>
                                            <p:strVal val="1+ppt_h/2"/>
                                          </p:val>
                                        </p:tav>
                                      </p:tavLst>
                                    </p:anim>
                                    <p:set>
                                      <p:cBhvr>
                                        <p:cTn id="380" dur="1" fill="hold">
                                          <p:stCondLst>
                                            <p:cond delay="2999"/>
                                          </p:stCondLst>
                                        </p:cTn>
                                        <p:tgtEl>
                                          <p:spTgt spid="27"/>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29"/>
                                        </p:tgtEl>
                                        <p:attrNameLst>
                                          <p:attrName>ppt_x</p:attrName>
                                        </p:attrNameLst>
                                      </p:cBhvr>
                                      <p:tavLst>
                                        <p:tav tm="0">
                                          <p:val>
                                            <p:strVal val="ppt_x"/>
                                          </p:val>
                                        </p:tav>
                                        <p:tav tm="100000">
                                          <p:val>
                                            <p:strVal val="ppt_x"/>
                                          </p:val>
                                        </p:tav>
                                      </p:tavLst>
                                    </p:anim>
                                    <p:anim calcmode="lin" valueType="num">
                                      <p:cBhvr additive="base">
                                        <p:cTn id="383" dur="3000"/>
                                        <p:tgtEl>
                                          <p:spTgt spid="29"/>
                                        </p:tgtEl>
                                        <p:attrNameLst>
                                          <p:attrName>ppt_y</p:attrName>
                                        </p:attrNameLst>
                                      </p:cBhvr>
                                      <p:tavLst>
                                        <p:tav tm="0">
                                          <p:val>
                                            <p:strVal val="ppt_y"/>
                                          </p:val>
                                        </p:tav>
                                        <p:tav tm="100000">
                                          <p:val>
                                            <p:strVal val="1+ppt_h/2"/>
                                          </p:val>
                                        </p:tav>
                                      </p:tavLst>
                                    </p:anim>
                                    <p:set>
                                      <p:cBhvr>
                                        <p:cTn id="384" dur="1" fill="hold">
                                          <p:stCondLst>
                                            <p:cond delay="2999"/>
                                          </p:stCondLst>
                                        </p:cTn>
                                        <p:tgtEl>
                                          <p:spTgt spid="29"/>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31"/>
                                        </p:tgtEl>
                                        <p:attrNameLst>
                                          <p:attrName>ppt_x</p:attrName>
                                        </p:attrNameLst>
                                      </p:cBhvr>
                                      <p:tavLst>
                                        <p:tav tm="0">
                                          <p:val>
                                            <p:strVal val="ppt_x"/>
                                          </p:val>
                                        </p:tav>
                                        <p:tav tm="100000">
                                          <p:val>
                                            <p:strVal val="ppt_x"/>
                                          </p:val>
                                        </p:tav>
                                      </p:tavLst>
                                    </p:anim>
                                    <p:anim calcmode="lin" valueType="num">
                                      <p:cBhvr additive="base">
                                        <p:cTn id="387" dur="3000"/>
                                        <p:tgtEl>
                                          <p:spTgt spid="31"/>
                                        </p:tgtEl>
                                        <p:attrNameLst>
                                          <p:attrName>ppt_y</p:attrName>
                                        </p:attrNameLst>
                                      </p:cBhvr>
                                      <p:tavLst>
                                        <p:tav tm="0">
                                          <p:val>
                                            <p:strVal val="ppt_y"/>
                                          </p:val>
                                        </p:tav>
                                        <p:tav tm="100000">
                                          <p:val>
                                            <p:strVal val="1+ppt_h/2"/>
                                          </p:val>
                                        </p:tav>
                                      </p:tavLst>
                                    </p:anim>
                                    <p:set>
                                      <p:cBhvr>
                                        <p:cTn id="388" dur="1" fill="hold">
                                          <p:stCondLst>
                                            <p:cond delay="2999"/>
                                          </p:stCondLst>
                                        </p:cTn>
                                        <p:tgtEl>
                                          <p:spTgt spid="31"/>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33"/>
                                        </p:tgtEl>
                                        <p:attrNameLst>
                                          <p:attrName>ppt_x</p:attrName>
                                        </p:attrNameLst>
                                      </p:cBhvr>
                                      <p:tavLst>
                                        <p:tav tm="0">
                                          <p:val>
                                            <p:strVal val="ppt_x"/>
                                          </p:val>
                                        </p:tav>
                                        <p:tav tm="100000">
                                          <p:val>
                                            <p:strVal val="ppt_x"/>
                                          </p:val>
                                        </p:tav>
                                      </p:tavLst>
                                    </p:anim>
                                    <p:anim calcmode="lin" valueType="num">
                                      <p:cBhvr additive="base">
                                        <p:cTn id="391" dur="3000"/>
                                        <p:tgtEl>
                                          <p:spTgt spid="33"/>
                                        </p:tgtEl>
                                        <p:attrNameLst>
                                          <p:attrName>ppt_y</p:attrName>
                                        </p:attrNameLst>
                                      </p:cBhvr>
                                      <p:tavLst>
                                        <p:tav tm="0">
                                          <p:val>
                                            <p:strVal val="ppt_y"/>
                                          </p:val>
                                        </p:tav>
                                        <p:tav tm="100000">
                                          <p:val>
                                            <p:strVal val="1+ppt_h/2"/>
                                          </p:val>
                                        </p:tav>
                                      </p:tavLst>
                                    </p:anim>
                                    <p:set>
                                      <p:cBhvr>
                                        <p:cTn id="392" dur="1" fill="hold">
                                          <p:stCondLst>
                                            <p:cond delay="2999"/>
                                          </p:stCondLst>
                                        </p:cTn>
                                        <p:tgtEl>
                                          <p:spTgt spid="33"/>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ppt_x"/>
                                          </p:val>
                                        </p:tav>
                                      </p:tavLst>
                                    </p:anim>
                                    <p:anim calcmode="lin" valueType="num">
                                      <p:cBhvr additive="base">
                                        <p:cTn id="395" dur="3000"/>
                                        <p:tgtEl>
                                          <p:spTgt spid="35"/>
                                        </p:tgtEl>
                                        <p:attrNameLst>
                                          <p:attrName>ppt_y</p:attrName>
                                        </p:attrNameLst>
                                      </p:cBhvr>
                                      <p:tavLst>
                                        <p:tav tm="0">
                                          <p:val>
                                            <p:strVal val="ppt_y"/>
                                          </p:val>
                                        </p:tav>
                                        <p:tav tm="100000">
                                          <p:val>
                                            <p:strVal val="1+ppt_h/2"/>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ppt_x"/>
                                          </p:val>
                                        </p:tav>
                                      </p:tavLst>
                                    </p:anim>
                                    <p:anim calcmode="lin" valueType="num">
                                      <p:cBhvr additive="base">
                                        <p:cTn id="399" dur="3000"/>
                                        <p:tgtEl>
                                          <p:spTgt spid="37"/>
                                        </p:tgtEl>
                                        <p:attrNameLst>
                                          <p:attrName>ppt_y</p:attrName>
                                        </p:attrNameLst>
                                      </p:cBhvr>
                                      <p:tavLst>
                                        <p:tav tm="0">
                                          <p:val>
                                            <p:strVal val="ppt_y"/>
                                          </p:val>
                                        </p:tav>
                                        <p:tav tm="100000">
                                          <p:val>
                                            <p:strVal val="1+ppt_h/2"/>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39"/>
                                        </p:tgtEl>
                                        <p:attrNameLst>
                                          <p:attrName>ppt_x</p:attrName>
                                        </p:attrNameLst>
                                      </p:cBhvr>
                                      <p:tavLst>
                                        <p:tav tm="0">
                                          <p:val>
                                            <p:strVal val="ppt_x"/>
                                          </p:val>
                                        </p:tav>
                                        <p:tav tm="100000">
                                          <p:val>
                                            <p:strVal val="ppt_x"/>
                                          </p:val>
                                        </p:tav>
                                      </p:tavLst>
                                    </p:anim>
                                    <p:anim calcmode="lin" valueType="num">
                                      <p:cBhvr additive="base">
                                        <p:cTn id="403" dur="3000"/>
                                        <p:tgtEl>
                                          <p:spTgt spid="39"/>
                                        </p:tgtEl>
                                        <p:attrNameLst>
                                          <p:attrName>ppt_y</p:attrName>
                                        </p:attrNameLst>
                                      </p:cBhvr>
                                      <p:tavLst>
                                        <p:tav tm="0">
                                          <p:val>
                                            <p:strVal val="ppt_y"/>
                                          </p:val>
                                        </p:tav>
                                        <p:tav tm="100000">
                                          <p:val>
                                            <p:strVal val="1+ppt_h/2"/>
                                          </p:val>
                                        </p:tav>
                                      </p:tavLst>
                                    </p:anim>
                                    <p:set>
                                      <p:cBhvr>
                                        <p:cTn id="404" dur="1" fill="hold">
                                          <p:stCondLst>
                                            <p:cond delay="2999"/>
                                          </p:stCondLst>
                                        </p:cTn>
                                        <p:tgtEl>
                                          <p:spTgt spid="39"/>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6"/>
                                        </p:tgtEl>
                                        <p:attrNameLst>
                                          <p:attrName>ppt_x</p:attrName>
                                        </p:attrNameLst>
                                      </p:cBhvr>
                                      <p:tavLst>
                                        <p:tav tm="0">
                                          <p:val>
                                            <p:strVal val="ppt_x"/>
                                          </p:val>
                                        </p:tav>
                                        <p:tav tm="100000">
                                          <p:val>
                                            <p:strVal val="ppt_x"/>
                                          </p:val>
                                        </p:tav>
                                      </p:tavLst>
                                    </p:anim>
                                    <p:anim calcmode="lin" valueType="num">
                                      <p:cBhvr additive="base">
                                        <p:cTn id="407" dur="3000"/>
                                        <p:tgtEl>
                                          <p:spTgt spid="6"/>
                                        </p:tgtEl>
                                        <p:attrNameLst>
                                          <p:attrName>ppt_y</p:attrName>
                                        </p:attrNameLst>
                                      </p:cBhvr>
                                      <p:tavLst>
                                        <p:tav tm="0">
                                          <p:val>
                                            <p:strVal val="ppt_y"/>
                                          </p:val>
                                        </p:tav>
                                        <p:tav tm="100000">
                                          <p:val>
                                            <p:strVal val="0-ppt_h/2"/>
                                          </p:val>
                                        </p:tav>
                                      </p:tavLst>
                                    </p:anim>
                                    <p:set>
                                      <p:cBhvr>
                                        <p:cTn id="408" dur="1" fill="hold">
                                          <p:stCondLst>
                                            <p:cond delay="2999"/>
                                          </p:stCondLst>
                                        </p:cTn>
                                        <p:tgtEl>
                                          <p:spTgt spid="6"/>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8"/>
                                        </p:tgtEl>
                                        <p:attrNameLst>
                                          <p:attrName>ppt_x</p:attrName>
                                        </p:attrNameLst>
                                      </p:cBhvr>
                                      <p:tavLst>
                                        <p:tav tm="0">
                                          <p:val>
                                            <p:strVal val="ppt_x"/>
                                          </p:val>
                                        </p:tav>
                                        <p:tav tm="100000">
                                          <p:val>
                                            <p:strVal val="ppt_x"/>
                                          </p:val>
                                        </p:tav>
                                      </p:tavLst>
                                    </p:anim>
                                    <p:anim calcmode="lin" valueType="num">
                                      <p:cBhvr additive="base">
                                        <p:cTn id="411" dur="3000"/>
                                        <p:tgtEl>
                                          <p:spTgt spid="8"/>
                                        </p:tgtEl>
                                        <p:attrNameLst>
                                          <p:attrName>ppt_y</p:attrName>
                                        </p:attrNameLst>
                                      </p:cBhvr>
                                      <p:tavLst>
                                        <p:tav tm="0">
                                          <p:val>
                                            <p:strVal val="ppt_y"/>
                                          </p:val>
                                        </p:tav>
                                        <p:tav tm="100000">
                                          <p:val>
                                            <p:strVal val="0-ppt_h/2"/>
                                          </p:val>
                                        </p:tav>
                                      </p:tavLst>
                                    </p:anim>
                                    <p:set>
                                      <p:cBhvr>
                                        <p:cTn id="412" dur="1" fill="hold">
                                          <p:stCondLst>
                                            <p:cond delay="2999"/>
                                          </p:stCondLst>
                                        </p:cTn>
                                        <p:tgtEl>
                                          <p:spTgt spid="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10"/>
                                        </p:tgtEl>
                                        <p:attrNameLst>
                                          <p:attrName>ppt_x</p:attrName>
                                        </p:attrNameLst>
                                      </p:cBhvr>
                                      <p:tavLst>
                                        <p:tav tm="0">
                                          <p:val>
                                            <p:strVal val="ppt_x"/>
                                          </p:val>
                                        </p:tav>
                                        <p:tav tm="100000">
                                          <p:val>
                                            <p:strVal val="ppt_x"/>
                                          </p:val>
                                        </p:tav>
                                      </p:tavLst>
                                    </p:anim>
                                    <p:anim calcmode="lin" valueType="num">
                                      <p:cBhvr additive="base">
                                        <p:cTn id="415" dur="3000"/>
                                        <p:tgtEl>
                                          <p:spTgt spid="10"/>
                                        </p:tgtEl>
                                        <p:attrNameLst>
                                          <p:attrName>ppt_y</p:attrName>
                                        </p:attrNameLst>
                                      </p:cBhvr>
                                      <p:tavLst>
                                        <p:tav tm="0">
                                          <p:val>
                                            <p:strVal val="ppt_y"/>
                                          </p:val>
                                        </p:tav>
                                        <p:tav tm="100000">
                                          <p:val>
                                            <p:strVal val="0-ppt_h/2"/>
                                          </p:val>
                                        </p:tav>
                                      </p:tavLst>
                                    </p:anim>
                                    <p:set>
                                      <p:cBhvr>
                                        <p:cTn id="416" dur="1" fill="hold">
                                          <p:stCondLst>
                                            <p:cond delay="2999"/>
                                          </p:stCondLst>
                                        </p:cTn>
                                        <p:tgtEl>
                                          <p:spTgt spid="10"/>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12"/>
                                        </p:tgtEl>
                                        <p:attrNameLst>
                                          <p:attrName>ppt_x</p:attrName>
                                        </p:attrNameLst>
                                      </p:cBhvr>
                                      <p:tavLst>
                                        <p:tav tm="0">
                                          <p:val>
                                            <p:strVal val="ppt_x"/>
                                          </p:val>
                                        </p:tav>
                                        <p:tav tm="100000">
                                          <p:val>
                                            <p:strVal val="ppt_x"/>
                                          </p:val>
                                        </p:tav>
                                      </p:tavLst>
                                    </p:anim>
                                    <p:anim calcmode="lin" valueType="num">
                                      <p:cBhvr additive="base">
                                        <p:cTn id="419" dur="3000"/>
                                        <p:tgtEl>
                                          <p:spTgt spid="12"/>
                                        </p:tgtEl>
                                        <p:attrNameLst>
                                          <p:attrName>ppt_y</p:attrName>
                                        </p:attrNameLst>
                                      </p:cBhvr>
                                      <p:tavLst>
                                        <p:tav tm="0">
                                          <p:val>
                                            <p:strVal val="ppt_y"/>
                                          </p:val>
                                        </p:tav>
                                        <p:tav tm="100000">
                                          <p:val>
                                            <p:strVal val="0-ppt_h/2"/>
                                          </p:val>
                                        </p:tav>
                                      </p:tavLst>
                                    </p:anim>
                                    <p:set>
                                      <p:cBhvr>
                                        <p:cTn id="420" dur="1" fill="hold">
                                          <p:stCondLst>
                                            <p:cond delay="2999"/>
                                          </p:stCondLst>
                                        </p:cTn>
                                        <p:tgtEl>
                                          <p:spTgt spid="12"/>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14"/>
                                        </p:tgtEl>
                                        <p:attrNameLst>
                                          <p:attrName>ppt_x</p:attrName>
                                        </p:attrNameLst>
                                      </p:cBhvr>
                                      <p:tavLst>
                                        <p:tav tm="0">
                                          <p:val>
                                            <p:strVal val="ppt_x"/>
                                          </p:val>
                                        </p:tav>
                                        <p:tav tm="100000">
                                          <p:val>
                                            <p:strVal val="ppt_x"/>
                                          </p:val>
                                        </p:tav>
                                      </p:tavLst>
                                    </p:anim>
                                    <p:anim calcmode="lin" valueType="num">
                                      <p:cBhvr additive="base">
                                        <p:cTn id="423" dur="3000"/>
                                        <p:tgtEl>
                                          <p:spTgt spid="14"/>
                                        </p:tgtEl>
                                        <p:attrNameLst>
                                          <p:attrName>ppt_y</p:attrName>
                                        </p:attrNameLst>
                                      </p:cBhvr>
                                      <p:tavLst>
                                        <p:tav tm="0">
                                          <p:val>
                                            <p:strVal val="ppt_y"/>
                                          </p:val>
                                        </p:tav>
                                        <p:tav tm="100000">
                                          <p:val>
                                            <p:strVal val="0-ppt_h/2"/>
                                          </p:val>
                                        </p:tav>
                                      </p:tavLst>
                                    </p:anim>
                                    <p:set>
                                      <p:cBhvr>
                                        <p:cTn id="424" dur="1" fill="hold">
                                          <p:stCondLst>
                                            <p:cond delay="2999"/>
                                          </p:stCondLst>
                                        </p:cTn>
                                        <p:tgtEl>
                                          <p:spTgt spid="14"/>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16"/>
                                        </p:tgtEl>
                                        <p:attrNameLst>
                                          <p:attrName>ppt_x</p:attrName>
                                        </p:attrNameLst>
                                      </p:cBhvr>
                                      <p:tavLst>
                                        <p:tav tm="0">
                                          <p:val>
                                            <p:strVal val="ppt_x"/>
                                          </p:val>
                                        </p:tav>
                                        <p:tav tm="100000">
                                          <p:val>
                                            <p:strVal val="ppt_x"/>
                                          </p:val>
                                        </p:tav>
                                      </p:tavLst>
                                    </p:anim>
                                    <p:anim calcmode="lin" valueType="num">
                                      <p:cBhvr additive="base">
                                        <p:cTn id="427" dur="3000"/>
                                        <p:tgtEl>
                                          <p:spTgt spid="16"/>
                                        </p:tgtEl>
                                        <p:attrNameLst>
                                          <p:attrName>ppt_y</p:attrName>
                                        </p:attrNameLst>
                                      </p:cBhvr>
                                      <p:tavLst>
                                        <p:tav tm="0">
                                          <p:val>
                                            <p:strVal val="ppt_y"/>
                                          </p:val>
                                        </p:tav>
                                        <p:tav tm="100000">
                                          <p:val>
                                            <p:strVal val="0-ppt_h/2"/>
                                          </p:val>
                                        </p:tav>
                                      </p:tavLst>
                                    </p:anim>
                                    <p:set>
                                      <p:cBhvr>
                                        <p:cTn id="428" dur="1" fill="hold">
                                          <p:stCondLst>
                                            <p:cond delay="2999"/>
                                          </p:stCondLst>
                                        </p:cTn>
                                        <p:tgtEl>
                                          <p:spTgt spid="16"/>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3000"/>
                                        <p:tgtEl>
                                          <p:spTgt spid="18"/>
                                        </p:tgtEl>
                                        <p:attrNameLst>
                                          <p:attrName>ppt_x</p:attrName>
                                        </p:attrNameLst>
                                      </p:cBhvr>
                                      <p:tavLst>
                                        <p:tav tm="0">
                                          <p:val>
                                            <p:strVal val="ppt_x"/>
                                          </p:val>
                                        </p:tav>
                                        <p:tav tm="100000">
                                          <p:val>
                                            <p:strVal val="ppt_x"/>
                                          </p:val>
                                        </p:tav>
                                      </p:tavLst>
                                    </p:anim>
                                    <p:anim calcmode="lin" valueType="num">
                                      <p:cBhvr additive="base">
                                        <p:cTn id="431" dur="3000"/>
                                        <p:tgtEl>
                                          <p:spTgt spid="18"/>
                                        </p:tgtEl>
                                        <p:attrNameLst>
                                          <p:attrName>ppt_y</p:attrName>
                                        </p:attrNameLst>
                                      </p:cBhvr>
                                      <p:tavLst>
                                        <p:tav tm="0">
                                          <p:val>
                                            <p:strVal val="ppt_y"/>
                                          </p:val>
                                        </p:tav>
                                        <p:tav tm="100000">
                                          <p:val>
                                            <p:strVal val="0-ppt_h/2"/>
                                          </p:val>
                                        </p:tav>
                                      </p:tavLst>
                                    </p:anim>
                                    <p:set>
                                      <p:cBhvr>
                                        <p:cTn id="432" dur="1" fill="hold">
                                          <p:stCondLst>
                                            <p:cond delay="2999"/>
                                          </p:stCondLst>
                                        </p:cTn>
                                        <p:tgtEl>
                                          <p:spTgt spid="18"/>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3000"/>
                                        <p:tgtEl>
                                          <p:spTgt spid="20"/>
                                        </p:tgtEl>
                                        <p:attrNameLst>
                                          <p:attrName>ppt_x</p:attrName>
                                        </p:attrNameLst>
                                      </p:cBhvr>
                                      <p:tavLst>
                                        <p:tav tm="0">
                                          <p:val>
                                            <p:strVal val="ppt_x"/>
                                          </p:val>
                                        </p:tav>
                                        <p:tav tm="100000">
                                          <p:val>
                                            <p:strVal val="ppt_x"/>
                                          </p:val>
                                        </p:tav>
                                      </p:tavLst>
                                    </p:anim>
                                    <p:anim calcmode="lin" valueType="num">
                                      <p:cBhvr additive="base">
                                        <p:cTn id="435" dur="3000"/>
                                        <p:tgtEl>
                                          <p:spTgt spid="20"/>
                                        </p:tgtEl>
                                        <p:attrNameLst>
                                          <p:attrName>ppt_y</p:attrName>
                                        </p:attrNameLst>
                                      </p:cBhvr>
                                      <p:tavLst>
                                        <p:tav tm="0">
                                          <p:val>
                                            <p:strVal val="ppt_y"/>
                                          </p:val>
                                        </p:tav>
                                        <p:tav tm="100000">
                                          <p:val>
                                            <p:strVal val="0-ppt_h/2"/>
                                          </p:val>
                                        </p:tav>
                                      </p:tavLst>
                                    </p:anim>
                                    <p:set>
                                      <p:cBhvr>
                                        <p:cTn id="436" dur="1" fill="hold">
                                          <p:stCondLst>
                                            <p:cond delay="2999"/>
                                          </p:stCondLst>
                                        </p:cTn>
                                        <p:tgtEl>
                                          <p:spTgt spid="20"/>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3000"/>
                                        <p:tgtEl>
                                          <p:spTgt spid="22"/>
                                        </p:tgtEl>
                                        <p:attrNameLst>
                                          <p:attrName>ppt_x</p:attrName>
                                        </p:attrNameLst>
                                      </p:cBhvr>
                                      <p:tavLst>
                                        <p:tav tm="0">
                                          <p:val>
                                            <p:strVal val="ppt_x"/>
                                          </p:val>
                                        </p:tav>
                                        <p:tav tm="100000">
                                          <p:val>
                                            <p:strVal val="ppt_x"/>
                                          </p:val>
                                        </p:tav>
                                      </p:tavLst>
                                    </p:anim>
                                    <p:anim calcmode="lin" valueType="num">
                                      <p:cBhvr additive="base">
                                        <p:cTn id="439" dur="3000"/>
                                        <p:tgtEl>
                                          <p:spTgt spid="22"/>
                                        </p:tgtEl>
                                        <p:attrNameLst>
                                          <p:attrName>ppt_y</p:attrName>
                                        </p:attrNameLst>
                                      </p:cBhvr>
                                      <p:tavLst>
                                        <p:tav tm="0">
                                          <p:val>
                                            <p:strVal val="ppt_y"/>
                                          </p:val>
                                        </p:tav>
                                        <p:tav tm="100000">
                                          <p:val>
                                            <p:strVal val="0-ppt_h/2"/>
                                          </p:val>
                                        </p:tav>
                                      </p:tavLst>
                                    </p:anim>
                                    <p:set>
                                      <p:cBhvr>
                                        <p:cTn id="440" dur="1" fill="hold">
                                          <p:stCondLst>
                                            <p:cond delay="2999"/>
                                          </p:stCondLst>
                                        </p:cTn>
                                        <p:tgtEl>
                                          <p:spTgt spid="22"/>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3000"/>
                                        <p:tgtEl>
                                          <p:spTgt spid="24"/>
                                        </p:tgtEl>
                                        <p:attrNameLst>
                                          <p:attrName>ppt_x</p:attrName>
                                        </p:attrNameLst>
                                      </p:cBhvr>
                                      <p:tavLst>
                                        <p:tav tm="0">
                                          <p:val>
                                            <p:strVal val="ppt_x"/>
                                          </p:val>
                                        </p:tav>
                                        <p:tav tm="100000">
                                          <p:val>
                                            <p:strVal val="ppt_x"/>
                                          </p:val>
                                        </p:tav>
                                      </p:tavLst>
                                    </p:anim>
                                    <p:anim calcmode="lin" valueType="num">
                                      <p:cBhvr additive="base">
                                        <p:cTn id="443" dur="3000"/>
                                        <p:tgtEl>
                                          <p:spTgt spid="24"/>
                                        </p:tgtEl>
                                        <p:attrNameLst>
                                          <p:attrName>ppt_y</p:attrName>
                                        </p:attrNameLst>
                                      </p:cBhvr>
                                      <p:tavLst>
                                        <p:tav tm="0">
                                          <p:val>
                                            <p:strVal val="ppt_y"/>
                                          </p:val>
                                        </p:tav>
                                        <p:tav tm="100000">
                                          <p:val>
                                            <p:strVal val="0-ppt_h/2"/>
                                          </p:val>
                                        </p:tav>
                                      </p:tavLst>
                                    </p:anim>
                                    <p:set>
                                      <p:cBhvr>
                                        <p:cTn id="444" dur="1" fill="hold">
                                          <p:stCondLst>
                                            <p:cond delay="2999"/>
                                          </p:stCondLst>
                                        </p:cTn>
                                        <p:tgtEl>
                                          <p:spTgt spid="24"/>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3000"/>
                                        <p:tgtEl>
                                          <p:spTgt spid="26"/>
                                        </p:tgtEl>
                                        <p:attrNameLst>
                                          <p:attrName>ppt_x</p:attrName>
                                        </p:attrNameLst>
                                      </p:cBhvr>
                                      <p:tavLst>
                                        <p:tav tm="0">
                                          <p:val>
                                            <p:strVal val="ppt_x"/>
                                          </p:val>
                                        </p:tav>
                                        <p:tav tm="100000">
                                          <p:val>
                                            <p:strVal val="ppt_x"/>
                                          </p:val>
                                        </p:tav>
                                      </p:tavLst>
                                    </p:anim>
                                    <p:anim calcmode="lin" valueType="num">
                                      <p:cBhvr additive="base">
                                        <p:cTn id="447" dur="3000"/>
                                        <p:tgtEl>
                                          <p:spTgt spid="26"/>
                                        </p:tgtEl>
                                        <p:attrNameLst>
                                          <p:attrName>ppt_y</p:attrName>
                                        </p:attrNameLst>
                                      </p:cBhvr>
                                      <p:tavLst>
                                        <p:tav tm="0">
                                          <p:val>
                                            <p:strVal val="ppt_y"/>
                                          </p:val>
                                        </p:tav>
                                        <p:tav tm="100000">
                                          <p:val>
                                            <p:strVal val="0-ppt_h/2"/>
                                          </p:val>
                                        </p:tav>
                                      </p:tavLst>
                                    </p:anim>
                                    <p:set>
                                      <p:cBhvr>
                                        <p:cTn id="448" dur="1" fill="hold">
                                          <p:stCondLst>
                                            <p:cond delay="2999"/>
                                          </p:stCondLst>
                                        </p:cTn>
                                        <p:tgtEl>
                                          <p:spTgt spid="26"/>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28"/>
                                        </p:tgtEl>
                                        <p:attrNameLst>
                                          <p:attrName>ppt_x</p:attrName>
                                        </p:attrNameLst>
                                      </p:cBhvr>
                                      <p:tavLst>
                                        <p:tav tm="0">
                                          <p:val>
                                            <p:strVal val="ppt_x"/>
                                          </p:val>
                                        </p:tav>
                                        <p:tav tm="100000">
                                          <p:val>
                                            <p:strVal val="ppt_x"/>
                                          </p:val>
                                        </p:tav>
                                      </p:tavLst>
                                    </p:anim>
                                    <p:anim calcmode="lin" valueType="num">
                                      <p:cBhvr additive="base">
                                        <p:cTn id="451" dur="3000"/>
                                        <p:tgtEl>
                                          <p:spTgt spid="28"/>
                                        </p:tgtEl>
                                        <p:attrNameLst>
                                          <p:attrName>ppt_y</p:attrName>
                                        </p:attrNameLst>
                                      </p:cBhvr>
                                      <p:tavLst>
                                        <p:tav tm="0">
                                          <p:val>
                                            <p:strVal val="ppt_y"/>
                                          </p:val>
                                        </p:tav>
                                        <p:tav tm="100000">
                                          <p:val>
                                            <p:strVal val="0-ppt_h/2"/>
                                          </p:val>
                                        </p:tav>
                                      </p:tavLst>
                                    </p:anim>
                                    <p:set>
                                      <p:cBhvr>
                                        <p:cTn id="452" dur="1" fill="hold">
                                          <p:stCondLst>
                                            <p:cond delay="2999"/>
                                          </p:stCondLst>
                                        </p:cTn>
                                        <p:tgtEl>
                                          <p:spTgt spid="28"/>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30"/>
                                        </p:tgtEl>
                                        <p:attrNameLst>
                                          <p:attrName>ppt_x</p:attrName>
                                        </p:attrNameLst>
                                      </p:cBhvr>
                                      <p:tavLst>
                                        <p:tav tm="0">
                                          <p:val>
                                            <p:strVal val="ppt_x"/>
                                          </p:val>
                                        </p:tav>
                                        <p:tav tm="100000">
                                          <p:val>
                                            <p:strVal val="ppt_x"/>
                                          </p:val>
                                        </p:tav>
                                      </p:tavLst>
                                    </p:anim>
                                    <p:anim calcmode="lin" valueType="num">
                                      <p:cBhvr additive="base">
                                        <p:cTn id="455" dur="3000"/>
                                        <p:tgtEl>
                                          <p:spTgt spid="30"/>
                                        </p:tgtEl>
                                        <p:attrNameLst>
                                          <p:attrName>ppt_y</p:attrName>
                                        </p:attrNameLst>
                                      </p:cBhvr>
                                      <p:tavLst>
                                        <p:tav tm="0">
                                          <p:val>
                                            <p:strVal val="ppt_y"/>
                                          </p:val>
                                        </p:tav>
                                        <p:tav tm="100000">
                                          <p:val>
                                            <p:strVal val="0-ppt_h/2"/>
                                          </p:val>
                                        </p:tav>
                                      </p:tavLst>
                                    </p:anim>
                                    <p:set>
                                      <p:cBhvr>
                                        <p:cTn id="456" dur="1" fill="hold">
                                          <p:stCondLst>
                                            <p:cond delay="2999"/>
                                          </p:stCondLst>
                                        </p:cTn>
                                        <p:tgtEl>
                                          <p:spTgt spid="3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32"/>
                                        </p:tgtEl>
                                        <p:attrNameLst>
                                          <p:attrName>ppt_x</p:attrName>
                                        </p:attrNameLst>
                                      </p:cBhvr>
                                      <p:tavLst>
                                        <p:tav tm="0">
                                          <p:val>
                                            <p:strVal val="ppt_x"/>
                                          </p:val>
                                        </p:tav>
                                        <p:tav tm="100000">
                                          <p:val>
                                            <p:strVal val="ppt_x"/>
                                          </p:val>
                                        </p:tav>
                                      </p:tavLst>
                                    </p:anim>
                                    <p:anim calcmode="lin" valueType="num">
                                      <p:cBhvr additive="base">
                                        <p:cTn id="459" dur="3000"/>
                                        <p:tgtEl>
                                          <p:spTgt spid="32"/>
                                        </p:tgtEl>
                                        <p:attrNameLst>
                                          <p:attrName>ppt_y</p:attrName>
                                        </p:attrNameLst>
                                      </p:cBhvr>
                                      <p:tavLst>
                                        <p:tav tm="0">
                                          <p:val>
                                            <p:strVal val="ppt_y"/>
                                          </p:val>
                                        </p:tav>
                                        <p:tav tm="100000">
                                          <p:val>
                                            <p:strVal val="0-ppt_h/2"/>
                                          </p:val>
                                        </p:tav>
                                      </p:tavLst>
                                    </p:anim>
                                    <p:set>
                                      <p:cBhvr>
                                        <p:cTn id="460" dur="1" fill="hold">
                                          <p:stCondLst>
                                            <p:cond delay="2999"/>
                                          </p:stCondLst>
                                        </p:cTn>
                                        <p:tgtEl>
                                          <p:spTgt spid="32"/>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34"/>
                                        </p:tgtEl>
                                        <p:attrNameLst>
                                          <p:attrName>ppt_x</p:attrName>
                                        </p:attrNameLst>
                                      </p:cBhvr>
                                      <p:tavLst>
                                        <p:tav tm="0">
                                          <p:val>
                                            <p:strVal val="ppt_x"/>
                                          </p:val>
                                        </p:tav>
                                        <p:tav tm="100000">
                                          <p:val>
                                            <p:strVal val="ppt_x"/>
                                          </p:val>
                                        </p:tav>
                                      </p:tavLst>
                                    </p:anim>
                                    <p:anim calcmode="lin" valueType="num">
                                      <p:cBhvr additive="base">
                                        <p:cTn id="463" dur="3000"/>
                                        <p:tgtEl>
                                          <p:spTgt spid="34"/>
                                        </p:tgtEl>
                                        <p:attrNameLst>
                                          <p:attrName>ppt_y</p:attrName>
                                        </p:attrNameLst>
                                      </p:cBhvr>
                                      <p:tavLst>
                                        <p:tav tm="0">
                                          <p:val>
                                            <p:strVal val="ppt_y"/>
                                          </p:val>
                                        </p:tav>
                                        <p:tav tm="100000">
                                          <p:val>
                                            <p:strVal val="0-ppt_h/2"/>
                                          </p:val>
                                        </p:tav>
                                      </p:tavLst>
                                    </p:anim>
                                    <p:set>
                                      <p:cBhvr>
                                        <p:cTn id="464" dur="1" fill="hold">
                                          <p:stCondLst>
                                            <p:cond delay="2999"/>
                                          </p:stCondLst>
                                        </p:cTn>
                                        <p:tgtEl>
                                          <p:spTgt spid="34"/>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36"/>
                                        </p:tgtEl>
                                        <p:attrNameLst>
                                          <p:attrName>ppt_x</p:attrName>
                                        </p:attrNameLst>
                                      </p:cBhvr>
                                      <p:tavLst>
                                        <p:tav tm="0">
                                          <p:val>
                                            <p:strVal val="ppt_x"/>
                                          </p:val>
                                        </p:tav>
                                        <p:tav tm="100000">
                                          <p:val>
                                            <p:strVal val="ppt_x"/>
                                          </p:val>
                                        </p:tav>
                                      </p:tavLst>
                                    </p:anim>
                                    <p:anim calcmode="lin" valueType="num">
                                      <p:cBhvr additive="base">
                                        <p:cTn id="467" dur="3000"/>
                                        <p:tgtEl>
                                          <p:spTgt spid="36"/>
                                        </p:tgtEl>
                                        <p:attrNameLst>
                                          <p:attrName>ppt_y</p:attrName>
                                        </p:attrNameLst>
                                      </p:cBhvr>
                                      <p:tavLst>
                                        <p:tav tm="0">
                                          <p:val>
                                            <p:strVal val="ppt_y"/>
                                          </p:val>
                                        </p:tav>
                                        <p:tav tm="100000">
                                          <p:val>
                                            <p:strVal val="0-ppt_h/2"/>
                                          </p:val>
                                        </p:tav>
                                      </p:tavLst>
                                    </p:anim>
                                    <p:set>
                                      <p:cBhvr>
                                        <p:cTn id="468" dur="1" fill="hold">
                                          <p:stCondLst>
                                            <p:cond delay="2999"/>
                                          </p:stCondLst>
                                        </p:cTn>
                                        <p:tgtEl>
                                          <p:spTgt spid="36"/>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38"/>
                                        </p:tgtEl>
                                        <p:attrNameLst>
                                          <p:attrName>ppt_x</p:attrName>
                                        </p:attrNameLst>
                                      </p:cBhvr>
                                      <p:tavLst>
                                        <p:tav tm="0">
                                          <p:val>
                                            <p:strVal val="ppt_x"/>
                                          </p:val>
                                        </p:tav>
                                        <p:tav tm="100000">
                                          <p:val>
                                            <p:strVal val="ppt_x"/>
                                          </p:val>
                                        </p:tav>
                                      </p:tavLst>
                                    </p:anim>
                                    <p:anim calcmode="lin" valueType="num">
                                      <p:cBhvr additive="base">
                                        <p:cTn id="471" dur="3000"/>
                                        <p:tgtEl>
                                          <p:spTgt spid="38"/>
                                        </p:tgtEl>
                                        <p:attrNameLst>
                                          <p:attrName>ppt_y</p:attrName>
                                        </p:attrNameLst>
                                      </p:cBhvr>
                                      <p:tavLst>
                                        <p:tav tm="0">
                                          <p:val>
                                            <p:strVal val="ppt_y"/>
                                          </p:val>
                                        </p:tav>
                                        <p:tav tm="100000">
                                          <p:val>
                                            <p:strVal val="0-ppt_h/2"/>
                                          </p:val>
                                        </p:tav>
                                      </p:tavLst>
                                    </p:anim>
                                    <p:set>
                                      <p:cBhvr>
                                        <p:cTn id="472" dur="1" fill="hold">
                                          <p:stCondLst>
                                            <p:cond delay="2999"/>
                                          </p:stCondLst>
                                        </p:cTn>
                                        <p:tgtEl>
                                          <p:spTgt spid="38"/>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40"/>
                                        </p:tgtEl>
                                        <p:attrNameLst>
                                          <p:attrName>ppt_x</p:attrName>
                                        </p:attrNameLst>
                                      </p:cBhvr>
                                      <p:tavLst>
                                        <p:tav tm="0">
                                          <p:val>
                                            <p:strVal val="ppt_x"/>
                                          </p:val>
                                        </p:tav>
                                        <p:tav tm="100000">
                                          <p:val>
                                            <p:strVal val="ppt_x"/>
                                          </p:val>
                                        </p:tav>
                                      </p:tavLst>
                                    </p:anim>
                                    <p:anim calcmode="lin" valueType="num">
                                      <p:cBhvr additive="base">
                                        <p:cTn id="475" dur="3000"/>
                                        <p:tgtEl>
                                          <p:spTgt spid="40"/>
                                        </p:tgtEl>
                                        <p:attrNameLst>
                                          <p:attrName>ppt_y</p:attrName>
                                        </p:attrNameLst>
                                      </p:cBhvr>
                                      <p:tavLst>
                                        <p:tav tm="0">
                                          <p:val>
                                            <p:strVal val="ppt_y"/>
                                          </p:val>
                                        </p:tav>
                                        <p:tav tm="100000">
                                          <p:val>
                                            <p:strVal val="0-ppt_h/2"/>
                                          </p:val>
                                        </p:tav>
                                      </p:tavLst>
                                    </p:anim>
                                    <p:set>
                                      <p:cBhvr>
                                        <p:cTn id="476" dur="1" fill="hold">
                                          <p:stCondLst>
                                            <p:cond delay="2999"/>
                                          </p:stCondLst>
                                        </p:cTn>
                                        <p:tgtEl>
                                          <p:spTgt spid="40"/>
                                        </p:tgtEl>
                                        <p:attrNameLst>
                                          <p:attrName>style.visibility</p:attrName>
                                        </p:attrNameLst>
                                      </p:cBhvr>
                                      <p:to>
                                        <p:strVal val="hidden"/>
                                      </p:to>
                                    </p:set>
                                  </p:childTnLst>
                                </p:cTn>
                              </p:par>
                              <p:par>
                                <p:cTn id="477" presetID="13" presetClass="exit" presetSubtype="32" fill="hold" grpId="4" nodeType="withEffect">
                                  <p:stCondLst>
                                    <p:cond delay="0"/>
                                  </p:stCondLst>
                                  <p:childTnLst>
                                    <p:animEffect transition="out" filter="plus(out)">
                                      <p:cBhvr>
                                        <p:cTn id="478" dur="3000"/>
                                        <p:tgtEl>
                                          <p:spTgt spid="5"/>
                                        </p:tgtEl>
                                      </p:cBhvr>
                                    </p:animEffect>
                                    <p:set>
                                      <p:cBhvr>
                                        <p:cTn id="479" dur="1" fill="hold">
                                          <p:stCondLst>
                                            <p:cond delay="2999"/>
                                          </p:stCondLst>
                                        </p:cTn>
                                        <p:tgtEl>
                                          <p:spTgt spid="5"/>
                                        </p:tgtEl>
                                        <p:attrNameLst>
                                          <p:attrName>style.visibility</p:attrName>
                                        </p:attrNameLst>
                                      </p:cBhvr>
                                      <p:to>
                                        <p:strVal val="hidden"/>
                                      </p:to>
                                    </p:set>
                                  </p:childTnLst>
                                </p:cTn>
                              </p:par>
                              <p:par>
                                <p:cTn id="480" presetID="13" presetClass="exit" presetSubtype="32" fill="hold" grpId="4" nodeType="withEffect">
                                  <p:stCondLst>
                                    <p:cond delay="0"/>
                                  </p:stCondLst>
                                  <p:childTnLst>
                                    <p:animEffect transition="out" filter="plus(out)">
                                      <p:cBhvr>
                                        <p:cTn id="481" dur="3000"/>
                                        <p:tgtEl>
                                          <p:spTgt spid="6"/>
                                        </p:tgtEl>
                                      </p:cBhvr>
                                    </p:animEffect>
                                    <p:set>
                                      <p:cBhvr>
                                        <p:cTn id="482" dur="1" fill="hold">
                                          <p:stCondLst>
                                            <p:cond delay="2999"/>
                                          </p:stCondLst>
                                        </p:cTn>
                                        <p:tgtEl>
                                          <p:spTgt spid="6"/>
                                        </p:tgtEl>
                                        <p:attrNameLst>
                                          <p:attrName>style.visibility</p:attrName>
                                        </p:attrNameLst>
                                      </p:cBhvr>
                                      <p:to>
                                        <p:strVal val="hidden"/>
                                      </p:to>
                                    </p:set>
                                  </p:childTnLst>
                                </p:cTn>
                              </p:par>
                              <p:par>
                                <p:cTn id="483" presetID="13" presetClass="exit" presetSubtype="32" fill="hold" grpId="4" nodeType="withEffect">
                                  <p:stCondLst>
                                    <p:cond delay="0"/>
                                  </p:stCondLst>
                                  <p:childTnLst>
                                    <p:animEffect transition="out" filter="plus(out)">
                                      <p:cBhvr>
                                        <p:cTn id="484" dur="3000"/>
                                        <p:tgtEl>
                                          <p:spTgt spid="7"/>
                                        </p:tgtEl>
                                      </p:cBhvr>
                                    </p:animEffect>
                                    <p:set>
                                      <p:cBhvr>
                                        <p:cTn id="485" dur="1" fill="hold">
                                          <p:stCondLst>
                                            <p:cond delay="2999"/>
                                          </p:stCondLst>
                                        </p:cTn>
                                        <p:tgtEl>
                                          <p:spTgt spid="7"/>
                                        </p:tgtEl>
                                        <p:attrNameLst>
                                          <p:attrName>style.visibility</p:attrName>
                                        </p:attrNameLst>
                                      </p:cBhvr>
                                      <p:to>
                                        <p:strVal val="hidden"/>
                                      </p:to>
                                    </p:set>
                                  </p:childTnLst>
                                </p:cTn>
                              </p:par>
                              <p:par>
                                <p:cTn id="486" presetID="13" presetClass="exit" presetSubtype="32" fill="hold" grpId="4" nodeType="withEffect">
                                  <p:stCondLst>
                                    <p:cond delay="0"/>
                                  </p:stCondLst>
                                  <p:childTnLst>
                                    <p:animEffect transition="out" filter="plus(out)">
                                      <p:cBhvr>
                                        <p:cTn id="487" dur="3000"/>
                                        <p:tgtEl>
                                          <p:spTgt spid="8"/>
                                        </p:tgtEl>
                                      </p:cBhvr>
                                    </p:animEffect>
                                    <p:set>
                                      <p:cBhvr>
                                        <p:cTn id="488" dur="1" fill="hold">
                                          <p:stCondLst>
                                            <p:cond delay="2999"/>
                                          </p:stCondLst>
                                        </p:cTn>
                                        <p:tgtEl>
                                          <p:spTgt spid="8"/>
                                        </p:tgtEl>
                                        <p:attrNameLst>
                                          <p:attrName>style.visibility</p:attrName>
                                        </p:attrNameLst>
                                      </p:cBhvr>
                                      <p:to>
                                        <p:strVal val="hidden"/>
                                      </p:to>
                                    </p:set>
                                  </p:childTnLst>
                                </p:cTn>
                              </p:par>
                              <p:par>
                                <p:cTn id="489" presetID="13" presetClass="exit" presetSubtype="32" fill="hold" grpId="4" nodeType="withEffect">
                                  <p:stCondLst>
                                    <p:cond delay="0"/>
                                  </p:stCondLst>
                                  <p:childTnLst>
                                    <p:animEffect transition="out" filter="plus(out)">
                                      <p:cBhvr>
                                        <p:cTn id="490" dur="3000"/>
                                        <p:tgtEl>
                                          <p:spTgt spid="9"/>
                                        </p:tgtEl>
                                      </p:cBhvr>
                                    </p:animEffect>
                                    <p:set>
                                      <p:cBhvr>
                                        <p:cTn id="491" dur="1" fill="hold">
                                          <p:stCondLst>
                                            <p:cond delay="2999"/>
                                          </p:stCondLst>
                                        </p:cTn>
                                        <p:tgtEl>
                                          <p:spTgt spid="9"/>
                                        </p:tgtEl>
                                        <p:attrNameLst>
                                          <p:attrName>style.visibility</p:attrName>
                                        </p:attrNameLst>
                                      </p:cBhvr>
                                      <p:to>
                                        <p:strVal val="hidden"/>
                                      </p:to>
                                    </p:set>
                                  </p:childTnLst>
                                </p:cTn>
                              </p:par>
                              <p:par>
                                <p:cTn id="492" presetID="13" presetClass="exit" presetSubtype="32" fill="hold" grpId="4" nodeType="withEffect">
                                  <p:stCondLst>
                                    <p:cond delay="0"/>
                                  </p:stCondLst>
                                  <p:childTnLst>
                                    <p:animEffect transition="out" filter="plus(out)">
                                      <p:cBhvr>
                                        <p:cTn id="493" dur="3000"/>
                                        <p:tgtEl>
                                          <p:spTgt spid="10"/>
                                        </p:tgtEl>
                                      </p:cBhvr>
                                    </p:animEffect>
                                    <p:set>
                                      <p:cBhvr>
                                        <p:cTn id="494" dur="1" fill="hold">
                                          <p:stCondLst>
                                            <p:cond delay="2999"/>
                                          </p:stCondLst>
                                        </p:cTn>
                                        <p:tgtEl>
                                          <p:spTgt spid="10"/>
                                        </p:tgtEl>
                                        <p:attrNameLst>
                                          <p:attrName>style.visibility</p:attrName>
                                        </p:attrNameLst>
                                      </p:cBhvr>
                                      <p:to>
                                        <p:strVal val="hidden"/>
                                      </p:to>
                                    </p:set>
                                  </p:childTnLst>
                                </p:cTn>
                              </p:par>
                              <p:par>
                                <p:cTn id="495" presetID="13" presetClass="exit" presetSubtype="32" fill="hold" grpId="4" nodeType="withEffect">
                                  <p:stCondLst>
                                    <p:cond delay="0"/>
                                  </p:stCondLst>
                                  <p:childTnLst>
                                    <p:animEffect transition="out" filter="plus(out)">
                                      <p:cBhvr>
                                        <p:cTn id="496" dur="3000"/>
                                        <p:tgtEl>
                                          <p:spTgt spid="11"/>
                                        </p:tgtEl>
                                      </p:cBhvr>
                                    </p:animEffect>
                                    <p:set>
                                      <p:cBhvr>
                                        <p:cTn id="497" dur="1" fill="hold">
                                          <p:stCondLst>
                                            <p:cond delay="2999"/>
                                          </p:stCondLst>
                                        </p:cTn>
                                        <p:tgtEl>
                                          <p:spTgt spid="11"/>
                                        </p:tgtEl>
                                        <p:attrNameLst>
                                          <p:attrName>style.visibility</p:attrName>
                                        </p:attrNameLst>
                                      </p:cBhvr>
                                      <p:to>
                                        <p:strVal val="hidden"/>
                                      </p:to>
                                    </p:set>
                                  </p:childTnLst>
                                </p:cTn>
                              </p:par>
                              <p:par>
                                <p:cTn id="498" presetID="13" presetClass="exit" presetSubtype="32" fill="hold" grpId="4" nodeType="withEffect">
                                  <p:stCondLst>
                                    <p:cond delay="0"/>
                                  </p:stCondLst>
                                  <p:childTnLst>
                                    <p:animEffect transition="out" filter="plus(out)">
                                      <p:cBhvr>
                                        <p:cTn id="499" dur="3000"/>
                                        <p:tgtEl>
                                          <p:spTgt spid="12"/>
                                        </p:tgtEl>
                                      </p:cBhvr>
                                    </p:animEffect>
                                    <p:set>
                                      <p:cBhvr>
                                        <p:cTn id="500" dur="1" fill="hold">
                                          <p:stCondLst>
                                            <p:cond delay="2999"/>
                                          </p:stCondLst>
                                        </p:cTn>
                                        <p:tgtEl>
                                          <p:spTgt spid="12"/>
                                        </p:tgtEl>
                                        <p:attrNameLst>
                                          <p:attrName>style.visibility</p:attrName>
                                        </p:attrNameLst>
                                      </p:cBhvr>
                                      <p:to>
                                        <p:strVal val="hidden"/>
                                      </p:to>
                                    </p:set>
                                  </p:childTnLst>
                                </p:cTn>
                              </p:par>
                              <p:par>
                                <p:cTn id="501" presetID="13" presetClass="exit" presetSubtype="32" fill="hold" grpId="4" nodeType="withEffect">
                                  <p:stCondLst>
                                    <p:cond delay="0"/>
                                  </p:stCondLst>
                                  <p:childTnLst>
                                    <p:animEffect transition="out" filter="plus(out)">
                                      <p:cBhvr>
                                        <p:cTn id="502" dur="3000"/>
                                        <p:tgtEl>
                                          <p:spTgt spid="13"/>
                                        </p:tgtEl>
                                      </p:cBhvr>
                                    </p:animEffect>
                                    <p:set>
                                      <p:cBhvr>
                                        <p:cTn id="503" dur="1" fill="hold">
                                          <p:stCondLst>
                                            <p:cond delay="2999"/>
                                          </p:stCondLst>
                                        </p:cTn>
                                        <p:tgtEl>
                                          <p:spTgt spid="13"/>
                                        </p:tgtEl>
                                        <p:attrNameLst>
                                          <p:attrName>style.visibility</p:attrName>
                                        </p:attrNameLst>
                                      </p:cBhvr>
                                      <p:to>
                                        <p:strVal val="hidden"/>
                                      </p:to>
                                    </p:set>
                                  </p:childTnLst>
                                </p:cTn>
                              </p:par>
                              <p:par>
                                <p:cTn id="504" presetID="13" presetClass="exit" presetSubtype="32" fill="hold" grpId="4" nodeType="withEffect">
                                  <p:stCondLst>
                                    <p:cond delay="0"/>
                                  </p:stCondLst>
                                  <p:childTnLst>
                                    <p:animEffect transition="out" filter="plus(out)">
                                      <p:cBhvr>
                                        <p:cTn id="505" dur="3000"/>
                                        <p:tgtEl>
                                          <p:spTgt spid="14"/>
                                        </p:tgtEl>
                                      </p:cBhvr>
                                    </p:animEffect>
                                    <p:set>
                                      <p:cBhvr>
                                        <p:cTn id="506" dur="1" fill="hold">
                                          <p:stCondLst>
                                            <p:cond delay="2999"/>
                                          </p:stCondLst>
                                        </p:cTn>
                                        <p:tgtEl>
                                          <p:spTgt spid="14"/>
                                        </p:tgtEl>
                                        <p:attrNameLst>
                                          <p:attrName>style.visibility</p:attrName>
                                        </p:attrNameLst>
                                      </p:cBhvr>
                                      <p:to>
                                        <p:strVal val="hidden"/>
                                      </p:to>
                                    </p:set>
                                  </p:childTnLst>
                                </p:cTn>
                              </p:par>
                              <p:par>
                                <p:cTn id="507" presetID="13" presetClass="exit" presetSubtype="32" fill="hold" grpId="4" nodeType="withEffect">
                                  <p:stCondLst>
                                    <p:cond delay="0"/>
                                  </p:stCondLst>
                                  <p:childTnLst>
                                    <p:animEffect transition="out" filter="plus(out)">
                                      <p:cBhvr>
                                        <p:cTn id="508" dur="3000"/>
                                        <p:tgtEl>
                                          <p:spTgt spid="15"/>
                                        </p:tgtEl>
                                      </p:cBhvr>
                                    </p:animEffect>
                                    <p:set>
                                      <p:cBhvr>
                                        <p:cTn id="509" dur="1" fill="hold">
                                          <p:stCondLst>
                                            <p:cond delay="2999"/>
                                          </p:stCondLst>
                                        </p:cTn>
                                        <p:tgtEl>
                                          <p:spTgt spid="15"/>
                                        </p:tgtEl>
                                        <p:attrNameLst>
                                          <p:attrName>style.visibility</p:attrName>
                                        </p:attrNameLst>
                                      </p:cBhvr>
                                      <p:to>
                                        <p:strVal val="hidden"/>
                                      </p:to>
                                    </p:set>
                                  </p:childTnLst>
                                </p:cTn>
                              </p:par>
                              <p:par>
                                <p:cTn id="510" presetID="13" presetClass="exit" presetSubtype="32" fill="hold" grpId="4" nodeType="withEffect">
                                  <p:stCondLst>
                                    <p:cond delay="0"/>
                                  </p:stCondLst>
                                  <p:childTnLst>
                                    <p:animEffect transition="out" filter="plus(out)">
                                      <p:cBhvr>
                                        <p:cTn id="511" dur="3000"/>
                                        <p:tgtEl>
                                          <p:spTgt spid="16"/>
                                        </p:tgtEl>
                                      </p:cBhvr>
                                    </p:animEffect>
                                    <p:set>
                                      <p:cBhvr>
                                        <p:cTn id="512" dur="1" fill="hold">
                                          <p:stCondLst>
                                            <p:cond delay="2999"/>
                                          </p:stCondLst>
                                        </p:cTn>
                                        <p:tgtEl>
                                          <p:spTgt spid="16"/>
                                        </p:tgtEl>
                                        <p:attrNameLst>
                                          <p:attrName>style.visibility</p:attrName>
                                        </p:attrNameLst>
                                      </p:cBhvr>
                                      <p:to>
                                        <p:strVal val="hidden"/>
                                      </p:to>
                                    </p:set>
                                  </p:childTnLst>
                                </p:cTn>
                              </p:par>
                              <p:par>
                                <p:cTn id="513" presetID="13" presetClass="exit" presetSubtype="32" fill="hold" grpId="4" nodeType="withEffect">
                                  <p:stCondLst>
                                    <p:cond delay="0"/>
                                  </p:stCondLst>
                                  <p:childTnLst>
                                    <p:animEffect transition="out" filter="plus(out)">
                                      <p:cBhvr>
                                        <p:cTn id="514" dur="3000"/>
                                        <p:tgtEl>
                                          <p:spTgt spid="17"/>
                                        </p:tgtEl>
                                      </p:cBhvr>
                                    </p:animEffect>
                                    <p:set>
                                      <p:cBhvr>
                                        <p:cTn id="515" dur="1" fill="hold">
                                          <p:stCondLst>
                                            <p:cond delay="2999"/>
                                          </p:stCondLst>
                                        </p:cTn>
                                        <p:tgtEl>
                                          <p:spTgt spid="17"/>
                                        </p:tgtEl>
                                        <p:attrNameLst>
                                          <p:attrName>style.visibility</p:attrName>
                                        </p:attrNameLst>
                                      </p:cBhvr>
                                      <p:to>
                                        <p:strVal val="hidden"/>
                                      </p:to>
                                    </p:set>
                                  </p:childTnLst>
                                </p:cTn>
                              </p:par>
                              <p:par>
                                <p:cTn id="516" presetID="13" presetClass="exit" presetSubtype="32" fill="hold" grpId="4" nodeType="withEffect">
                                  <p:stCondLst>
                                    <p:cond delay="0"/>
                                  </p:stCondLst>
                                  <p:childTnLst>
                                    <p:animEffect transition="out" filter="plus(out)">
                                      <p:cBhvr>
                                        <p:cTn id="517" dur="3000"/>
                                        <p:tgtEl>
                                          <p:spTgt spid="18"/>
                                        </p:tgtEl>
                                      </p:cBhvr>
                                    </p:animEffect>
                                    <p:set>
                                      <p:cBhvr>
                                        <p:cTn id="518" dur="1" fill="hold">
                                          <p:stCondLst>
                                            <p:cond delay="2999"/>
                                          </p:stCondLst>
                                        </p:cTn>
                                        <p:tgtEl>
                                          <p:spTgt spid="18"/>
                                        </p:tgtEl>
                                        <p:attrNameLst>
                                          <p:attrName>style.visibility</p:attrName>
                                        </p:attrNameLst>
                                      </p:cBhvr>
                                      <p:to>
                                        <p:strVal val="hidden"/>
                                      </p:to>
                                    </p:set>
                                  </p:childTnLst>
                                </p:cTn>
                              </p:par>
                              <p:par>
                                <p:cTn id="519" presetID="13" presetClass="exit" presetSubtype="32" fill="hold" grpId="4" nodeType="withEffect">
                                  <p:stCondLst>
                                    <p:cond delay="0"/>
                                  </p:stCondLst>
                                  <p:childTnLst>
                                    <p:animEffect transition="out" filter="plus(out)">
                                      <p:cBhvr>
                                        <p:cTn id="520" dur="3000"/>
                                        <p:tgtEl>
                                          <p:spTgt spid="19"/>
                                        </p:tgtEl>
                                      </p:cBhvr>
                                    </p:animEffect>
                                    <p:set>
                                      <p:cBhvr>
                                        <p:cTn id="521" dur="1" fill="hold">
                                          <p:stCondLst>
                                            <p:cond delay="2999"/>
                                          </p:stCondLst>
                                        </p:cTn>
                                        <p:tgtEl>
                                          <p:spTgt spid="19"/>
                                        </p:tgtEl>
                                        <p:attrNameLst>
                                          <p:attrName>style.visibility</p:attrName>
                                        </p:attrNameLst>
                                      </p:cBhvr>
                                      <p:to>
                                        <p:strVal val="hidden"/>
                                      </p:to>
                                    </p:set>
                                  </p:childTnLst>
                                </p:cTn>
                              </p:par>
                              <p:par>
                                <p:cTn id="522" presetID="13" presetClass="exit" presetSubtype="32" fill="hold" grpId="4" nodeType="withEffect">
                                  <p:stCondLst>
                                    <p:cond delay="0"/>
                                  </p:stCondLst>
                                  <p:childTnLst>
                                    <p:animEffect transition="out" filter="plus(out)">
                                      <p:cBhvr>
                                        <p:cTn id="523" dur="3000"/>
                                        <p:tgtEl>
                                          <p:spTgt spid="20"/>
                                        </p:tgtEl>
                                      </p:cBhvr>
                                    </p:animEffect>
                                    <p:set>
                                      <p:cBhvr>
                                        <p:cTn id="524" dur="1" fill="hold">
                                          <p:stCondLst>
                                            <p:cond delay="2999"/>
                                          </p:stCondLst>
                                        </p:cTn>
                                        <p:tgtEl>
                                          <p:spTgt spid="20"/>
                                        </p:tgtEl>
                                        <p:attrNameLst>
                                          <p:attrName>style.visibility</p:attrName>
                                        </p:attrNameLst>
                                      </p:cBhvr>
                                      <p:to>
                                        <p:strVal val="hidden"/>
                                      </p:to>
                                    </p:set>
                                  </p:childTnLst>
                                </p:cTn>
                              </p:par>
                              <p:par>
                                <p:cTn id="525" presetID="13" presetClass="exit" presetSubtype="32" fill="hold" grpId="4" nodeType="withEffect">
                                  <p:stCondLst>
                                    <p:cond delay="0"/>
                                  </p:stCondLst>
                                  <p:childTnLst>
                                    <p:animEffect transition="out" filter="plus(out)">
                                      <p:cBhvr>
                                        <p:cTn id="526" dur="3000"/>
                                        <p:tgtEl>
                                          <p:spTgt spid="21"/>
                                        </p:tgtEl>
                                      </p:cBhvr>
                                    </p:animEffect>
                                    <p:set>
                                      <p:cBhvr>
                                        <p:cTn id="527" dur="1" fill="hold">
                                          <p:stCondLst>
                                            <p:cond delay="2999"/>
                                          </p:stCondLst>
                                        </p:cTn>
                                        <p:tgtEl>
                                          <p:spTgt spid="21"/>
                                        </p:tgtEl>
                                        <p:attrNameLst>
                                          <p:attrName>style.visibility</p:attrName>
                                        </p:attrNameLst>
                                      </p:cBhvr>
                                      <p:to>
                                        <p:strVal val="hidden"/>
                                      </p:to>
                                    </p:set>
                                  </p:childTnLst>
                                </p:cTn>
                              </p:par>
                              <p:par>
                                <p:cTn id="528" presetID="13" presetClass="exit" presetSubtype="32" fill="hold" grpId="4" nodeType="withEffect">
                                  <p:stCondLst>
                                    <p:cond delay="0"/>
                                  </p:stCondLst>
                                  <p:childTnLst>
                                    <p:animEffect transition="out" filter="plus(out)">
                                      <p:cBhvr>
                                        <p:cTn id="529" dur="3000"/>
                                        <p:tgtEl>
                                          <p:spTgt spid="22"/>
                                        </p:tgtEl>
                                      </p:cBhvr>
                                    </p:animEffect>
                                    <p:set>
                                      <p:cBhvr>
                                        <p:cTn id="530" dur="1" fill="hold">
                                          <p:stCondLst>
                                            <p:cond delay="2999"/>
                                          </p:stCondLst>
                                        </p:cTn>
                                        <p:tgtEl>
                                          <p:spTgt spid="22"/>
                                        </p:tgtEl>
                                        <p:attrNameLst>
                                          <p:attrName>style.visibility</p:attrName>
                                        </p:attrNameLst>
                                      </p:cBhvr>
                                      <p:to>
                                        <p:strVal val="hidden"/>
                                      </p:to>
                                    </p:set>
                                  </p:childTnLst>
                                </p:cTn>
                              </p:par>
                              <p:par>
                                <p:cTn id="531" presetID="13" presetClass="exit" presetSubtype="32" fill="hold" grpId="4" nodeType="withEffect">
                                  <p:stCondLst>
                                    <p:cond delay="0"/>
                                  </p:stCondLst>
                                  <p:childTnLst>
                                    <p:animEffect transition="out" filter="plus(out)">
                                      <p:cBhvr>
                                        <p:cTn id="532" dur="3000"/>
                                        <p:tgtEl>
                                          <p:spTgt spid="23"/>
                                        </p:tgtEl>
                                      </p:cBhvr>
                                    </p:animEffect>
                                    <p:set>
                                      <p:cBhvr>
                                        <p:cTn id="533" dur="1" fill="hold">
                                          <p:stCondLst>
                                            <p:cond delay="2999"/>
                                          </p:stCondLst>
                                        </p:cTn>
                                        <p:tgtEl>
                                          <p:spTgt spid="23"/>
                                        </p:tgtEl>
                                        <p:attrNameLst>
                                          <p:attrName>style.visibility</p:attrName>
                                        </p:attrNameLst>
                                      </p:cBhvr>
                                      <p:to>
                                        <p:strVal val="hidden"/>
                                      </p:to>
                                    </p:set>
                                  </p:childTnLst>
                                </p:cTn>
                              </p:par>
                              <p:par>
                                <p:cTn id="534" presetID="13" presetClass="exit" presetSubtype="32" fill="hold" grpId="4" nodeType="withEffect">
                                  <p:stCondLst>
                                    <p:cond delay="0"/>
                                  </p:stCondLst>
                                  <p:childTnLst>
                                    <p:animEffect transition="out" filter="plus(out)">
                                      <p:cBhvr>
                                        <p:cTn id="535" dur="3000"/>
                                        <p:tgtEl>
                                          <p:spTgt spid="24"/>
                                        </p:tgtEl>
                                      </p:cBhvr>
                                    </p:animEffect>
                                    <p:set>
                                      <p:cBhvr>
                                        <p:cTn id="536" dur="1" fill="hold">
                                          <p:stCondLst>
                                            <p:cond delay="2999"/>
                                          </p:stCondLst>
                                        </p:cTn>
                                        <p:tgtEl>
                                          <p:spTgt spid="24"/>
                                        </p:tgtEl>
                                        <p:attrNameLst>
                                          <p:attrName>style.visibility</p:attrName>
                                        </p:attrNameLst>
                                      </p:cBhvr>
                                      <p:to>
                                        <p:strVal val="hidden"/>
                                      </p:to>
                                    </p:set>
                                  </p:childTnLst>
                                </p:cTn>
                              </p:par>
                              <p:par>
                                <p:cTn id="537" presetID="13" presetClass="exit" presetSubtype="32" fill="hold" grpId="4" nodeType="withEffect">
                                  <p:stCondLst>
                                    <p:cond delay="0"/>
                                  </p:stCondLst>
                                  <p:childTnLst>
                                    <p:animEffect transition="out" filter="plus(out)">
                                      <p:cBhvr>
                                        <p:cTn id="538" dur="3000"/>
                                        <p:tgtEl>
                                          <p:spTgt spid="25"/>
                                        </p:tgtEl>
                                      </p:cBhvr>
                                    </p:animEffect>
                                    <p:set>
                                      <p:cBhvr>
                                        <p:cTn id="539" dur="1" fill="hold">
                                          <p:stCondLst>
                                            <p:cond delay="2999"/>
                                          </p:stCondLst>
                                        </p:cTn>
                                        <p:tgtEl>
                                          <p:spTgt spid="25"/>
                                        </p:tgtEl>
                                        <p:attrNameLst>
                                          <p:attrName>style.visibility</p:attrName>
                                        </p:attrNameLst>
                                      </p:cBhvr>
                                      <p:to>
                                        <p:strVal val="hidden"/>
                                      </p:to>
                                    </p:set>
                                  </p:childTnLst>
                                </p:cTn>
                              </p:par>
                              <p:par>
                                <p:cTn id="540" presetID="13" presetClass="exit" presetSubtype="32" fill="hold" grpId="4" nodeType="withEffect">
                                  <p:stCondLst>
                                    <p:cond delay="0"/>
                                  </p:stCondLst>
                                  <p:childTnLst>
                                    <p:animEffect transition="out" filter="plus(out)">
                                      <p:cBhvr>
                                        <p:cTn id="541" dur="3000"/>
                                        <p:tgtEl>
                                          <p:spTgt spid="26"/>
                                        </p:tgtEl>
                                      </p:cBhvr>
                                    </p:animEffect>
                                    <p:set>
                                      <p:cBhvr>
                                        <p:cTn id="542" dur="1" fill="hold">
                                          <p:stCondLst>
                                            <p:cond delay="2999"/>
                                          </p:stCondLst>
                                        </p:cTn>
                                        <p:tgtEl>
                                          <p:spTgt spid="26"/>
                                        </p:tgtEl>
                                        <p:attrNameLst>
                                          <p:attrName>style.visibility</p:attrName>
                                        </p:attrNameLst>
                                      </p:cBhvr>
                                      <p:to>
                                        <p:strVal val="hidden"/>
                                      </p:to>
                                    </p:set>
                                  </p:childTnLst>
                                </p:cTn>
                              </p:par>
                              <p:par>
                                <p:cTn id="543" presetID="13" presetClass="exit" presetSubtype="32" fill="hold" grpId="4" nodeType="withEffect">
                                  <p:stCondLst>
                                    <p:cond delay="0"/>
                                  </p:stCondLst>
                                  <p:childTnLst>
                                    <p:animEffect transition="out" filter="plus(out)">
                                      <p:cBhvr>
                                        <p:cTn id="544" dur="3000"/>
                                        <p:tgtEl>
                                          <p:spTgt spid="27"/>
                                        </p:tgtEl>
                                      </p:cBhvr>
                                    </p:animEffect>
                                    <p:set>
                                      <p:cBhvr>
                                        <p:cTn id="545" dur="1" fill="hold">
                                          <p:stCondLst>
                                            <p:cond delay="2999"/>
                                          </p:stCondLst>
                                        </p:cTn>
                                        <p:tgtEl>
                                          <p:spTgt spid="27"/>
                                        </p:tgtEl>
                                        <p:attrNameLst>
                                          <p:attrName>style.visibility</p:attrName>
                                        </p:attrNameLst>
                                      </p:cBhvr>
                                      <p:to>
                                        <p:strVal val="hidden"/>
                                      </p:to>
                                    </p:set>
                                  </p:childTnLst>
                                </p:cTn>
                              </p:par>
                              <p:par>
                                <p:cTn id="546" presetID="13" presetClass="exit" presetSubtype="32" fill="hold" grpId="4" nodeType="withEffect">
                                  <p:stCondLst>
                                    <p:cond delay="0"/>
                                  </p:stCondLst>
                                  <p:childTnLst>
                                    <p:animEffect transition="out" filter="plus(out)">
                                      <p:cBhvr>
                                        <p:cTn id="547" dur="3000"/>
                                        <p:tgtEl>
                                          <p:spTgt spid="28"/>
                                        </p:tgtEl>
                                      </p:cBhvr>
                                    </p:animEffect>
                                    <p:set>
                                      <p:cBhvr>
                                        <p:cTn id="548" dur="1" fill="hold">
                                          <p:stCondLst>
                                            <p:cond delay="2999"/>
                                          </p:stCondLst>
                                        </p:cTn>
                                        <p:tgtEl>
                                          <p:spTgt spid="28"/>
                                        </p:tgtEl>
                                        <p:attrNameLst>
                                          <p:attrName>style.visibility</p:attrName>
                                        </p:attrNameLst>
                                      </p:cBhvr>
                                      <p:to>
                                        <p:strVal val="hidden"/>
                                      </p:to>
                                    </p:set>
                                  </p:childTnLst>
                                </p:cTn>
                              </p:par>
                              <p:par>
                                <p:cTn id="549" presetID="13" presetClass="exit" presetSubtype="32" fill="hold" grpId="4" nodeType="withEffect">
                                  <p:stCondLst>
                                    <p:cond delay="0"/>
                                  </p:stCondLst>
                                  <p:childTnLst>
                                    <p:animEffect transition="out" filter="plus(out)">
                                      <p:cBhvr>
                                        <p:cTn id="550" dur="3000"/>
                                        <p:tgtEl>
                                          <p:spTgt spid="29"/>
                                        </p:tgtEl>
                                      </p:cBhvr>
                                    </p:animEffect>
                                    <p:set>
                                      <p:cBhvr>
                                        <p:cTn id="551" dur="1" fill="hold">
                                          <p:stCondLst>
                                            <p:cond delay="2999"/>
                                          </p:stCondLst>
                                        </p:cTn>
                                        <p:tgtEl>
                                          <p:spTgt spid="29"/>
                                        </p:tgtEl>
                                        <p:attrNameLst>
                                          <p:attrName>style.visibility</p:attrName>
                                        </p:attrNameLst>
                                      </p:cBhvr>
                                      <p:to>
                                        <p:strVal val="hidden"/>
                                      </p:to>
                                    </p:set>
                                  </p:childTnLst>
                                </p:cTn>
                              </p:par>
                              <p:par>
                                <p:cTn id="552" presetID="13" presetClass="exit" presetSubtype="32" fill="hold" grpId="4" nodeType="withEffect">
                                  <p:stCondLst>
                                    <p:cond delay="0"/>
                                  </p:stCondLst>
                                  <p:childTnLst>
                                    <p:animEffect transition="out" filter="plus(out)">
                                      <p:cBhvr>
                                        <p:cTn id="553" dur="3000"/>
                                        <p:tgtEl>
                                          <p:spTgt spid="30"/>
                                        </p:tgtEl>
                                      </p:cBhvr>
                                    </p:animEffect>
                                    <p:set>
                                      <p:cBhvr>
                                        <p:cTn id="554" dur="1" fill="hold">
                                          <p:stCondLst>
                                            <p:cond delay="2999"/>
                                          </p:stCondLst>
                                        </p:cTn>
                                        <p:tgtEl>
                                          <p:spTgt spid="30"/>
                                        </p:tgtEl>
                                        <p:attrNameLst>
                                          <p:attrName>style.visibility</p:attrName>
                                        </p:attrNameLst>
                                      </p:cBhvr>
                                      <p:to>
                                        <p:strVal val="hidden"/>
                                      </p:to>
                                    </p:set>
                                  </p:childTnLst>
                                </p:cTn>
                              </p:par>
                              <p:par>
                                <p:cTn id="555" presetID="13" presetClass="exit" presetSubtype="32" fill="hold" grpId="4" nodeType="withEffect">
                                  <p:stCondLst>
                                    <p:cond delay="0"/>
                                  </p:stCondLst>
                                  <p:childTnLst>
                                    <p:animEffect transition="out" filter="plus(out)">
                                      <p:cBhvr>
                                        <p:cTn id="556" dur="3000"/>
                                        <p:tgtEl>
                                          <p:spTgt spid="31"/>
                                        </p:tgtEl>
                                      </p:cBhvr>
                                    </p:animEffect>
                                    <p:set>
                                      <p:cBhvr>
                                        <p:cTn id="557" dur="1" fill="hold">
                                          <p:stCondLst>
                                            <p:cond delay="2999"/>
                                          </p:stCondLst>
                                        </p:cTn>
                                        <p:tgtEl>
                                          <p:spTgt spid="31"/>
                                        </p:tgtEl>
                                        <p:attrNameLst>
                                          <p:attrName>style.visibility</p:attrName>
                                        </p:attrNameLst>
                                      </p:cBhvr>
                                      <p:to>
                                        <p:strVal val="hidden"/>
                                      </p:to>
                                    </p:set>
                                  </p:childTnLst>
                                </p:cTn>
                              </p:par>
                              <p:par>
                                <p:cTn id="558" presetID="13" presetClass="exit" presetSubtype="32" fill="hold" grpId="4" nodeType="withEffect">
                                  <p:stCondLst>
                                    <p:cond delay="0"/>
                                  </p:stCondLst>
                                  <p:childTnLst>
                                    <p:animEffect transition="out" filter="plus(out)">
                                      <p:cBhvr>
                                        <p:cTn id="559" dur="3000"/>
                                        <p:tgtEl>
                                          <p:spTgt spid="32"/>
                                        </p:tgtEl>
                                      </p:cBhvr>
                                    </p:animEffect>
                                    <p:set>
                                      <p:cBhvr>
                                        <p:cTn id="560" dur="1" fill="hold">
                                          <p:stCondLst>
                                            <p:cond delay="2999"/>
                                          </p:stCondLst>
                                        </p:cTn>
                                        <p:tgtEl>
                                          <p:spTgt spid="32"/>
                                        </p:tgtEl>
                                        <p:attrNameLst>
                                          <p:attrName>style.visibility</p:attrName>
                                        </p:attrNameLst>
                                      </p:cBhvr>
                                      <p:to>
                                        <p:strVal val="hidden"/>
                                      </p:to>
                                    </p:set>
                                  </p:childTnLst>
                                </p:cTn>
                              </p:par>
                              <p:par>
                                <p:cTn id="561" presetID="13" presetClass="exit" presetSubtype="32" fill="hold" grpId="4" nodeType="withEffect">
                                  <p:stCondLst>
                                    <p:cond delay="0"/>
                                  </p:stCondLst>
                                  <p:childTnLst>
                                    <p:animEffect transition="out" filter="plus(out)">
                                      <p:cBhvr>
                                        <p:cTn id="562" dur="3000"/>
                                        <p:tgtEl>
                                          <p:spTgt spid="33"/>
                                        </p:tgtEl>
                                      </p:cBhvr>
                                    </p:animEffect>
                                    <p:set>
                                      <p:cBhvr>
                                        <p:cTn id="563" dur="1" fill="hold">
                                          <p:stCondLst>
                                            <p:cond delay="2999"/>
                                          </p:stCondLst>
                                        </p:cTn>
                                        <p:tgtEl>
                                          <p:spTgt spid="33"/>
                                        </p:tgtEl>
                                        <p:attrNameLst>
                                          <p:attrName>style.visibility</p:attrName>
                                        </p:attrNameLst>
                                      </p:cBhvr>
                                      <p:to>
                                        <p:strVal val="hidden"/>
                                      </p:to>
                                    </p:set>
                                  </p:childTnLst>
                                </p:cTn>
                              </p:par>
                              <p:par>
                                <p:cTn id="564" presetID="13" presetClass="exit" presetSubtype="32" fill="hold" grpId="4" nodeType="withEffect">
                                  <p:stCondLst>
                                    <p:cond delay="0"/>
                                  </p:stCondLst>
                                  <p:childTnLst>
                                    <p:animEffect transition="out" filter="plus(out)">
                                      <p:cBhvr>
                                        <p:cTn id="565" dur="3000"/>
                                        <p:tgtEl>
                                          <p:spTgt spid="34"/>
                                        </p:tgtEl>
                                      </p:cBhvr>
                                    </p:animEffect>
                                    <p:set>
                                      <p:cBhvr>
                                        <p:cTn id="566" dur="1" fill="hold">
                                          <p:stCondLst>
                                            <p:cond delay="2999"/>
                                          </p:stCondLst>
                                        </p:cTn>
                                        <p:tgtEl>
                                          <p:spTgt spid="34"/>
                                        </p:tgtEl>
                                        <p:attrNameLst>
                                          <p:attrName>style.visibility</p:attrName>
                                        </p:attrNameLst>
                                      </p:cBhvr>
                                      <p:to>
                                        <p:strVal val="hidden"/>
                                      </p:to>
                                    </p:set>
                                  </p:childTnLst>
                                </p:cTn>
                              </p:par>
                              <p:par>
                                <p:cTn id="567" presetID="13" presetClass="exit" presetSubtype="32" fill="hold" grpId="4" nodeType="withEffect">
                                  <p:stCondLst>
                                    <p:cond delay="0"/>
                                  </p:stCondLst>
                                  <p:childTnLst>
                                    <p:animEffect transition="out" filter="plus(out)">
                                      <p:cBhvr>
                                        <p:cTn id="568" dur="3000"/>
                                        <p:tgtEl>
                                          <p:spTgt spid="35"/>
                                        </p:tgtEl>
                                      </p:cBhvr>
                                    </p:animEffect>
                                    <p:set>
                                      <p:cBhvr>
                                        <p:cTn id="569" dur="1" fill="hold">
                                          <p:stCondLst>
                                            <p:cond delay="2999"/>
                                          </p:stCondLst>
                                        </p:cTn>
                                        <p:tgtEl>
                                          <p:spTgt spid="35"/>
                                        </p:tgtEl>
                                        <p:attrNameLst>
                                          <p:attrName>style.visibility</p:attrName>
                                        </p:attrNameLst>
                                      </p:cBhvr>
                                      <p:to>
                                        <p:strVal val="hidden"/>
                                      </p:to>
                                    </p:set>
                                  </p:childTnLst>
                                </p:cTn>
                              </p:par>
                              <p:par>
                                <p:cTn id="570" presetID="13" presetClass="exit" presetSubtype="32" fill="hold" grpId="4" nodeType="withEffect">
                                  <p:stCondLst>
                                    <p:cond delay="0"/>
                                  </p:stCondLst>
                                  <p:childTnLst>
                                    <p:animEffect transition="out" filter="plus(out)">
                                      <p:cBhvr>
                                        <p:cTn id="571" dur="3000"/>
                                        <p:tgtEl>
                                          <p:spTgt spid="36"/>
                                        </p:tgtEl>
                                      </p:cBhvr>
                                    </p:animEffect>
                                    <p:set>
                                      <p:cBhvr>
                                        <p:cTn id="572" dur="1" fill="hold">
                                          <p:stCondLst>
                                            <p:cond delay="2999"/>
                                          </p:stCondLst>
                                        </p:cTn>
                                        <p:tgtEl>
                                          <p:spTgt spid="36"/>
                                        </p:tgtEl>
                                        <p:attrNameLst>
                                          <p:attrName>style.visibility</p:attrName>
                                        </p:attrNameLst>
                                      </p:cBhvr>
                                      <p:to>
                                        <p:strVal val="hidden"/>
                                      </p:to>
                                    </p:set>
                                  </p:childTnLst>
                                </p:cTn>
                              </p:par>
                              <p:par>
                                <p:cTn id="573" presetID="13" presetClass="exit" presetSubtype="32" fill="hold" grpId="4" nodeType="withEffect">
                                  <p:stCondLst>
                                    <p:cond delay="0"/>
                                  </p:stCondLst>
                                  <p:childTnLst>
                                    <p:animEffect transition="out" filter="plus(out)">
                                      <p:cBhvr>
                                        <p:cTn id="574" dur="3000"/>
                                        <p:tgtEl>
                                          <p:spTgt spid="37"/>
                                        </p:tgtEl>
                                      </p:cBhvr>
                                    </p:animEffect>
                                    <p:set>
                                      <p:cBhvr>
                                        <p:cTn id="575" dur="1" fill="hold">
                                          <p:stCondLst>
                                            <p:cond delay="2999"/>
                                          </p:stCondLst>
                                        </p:cTn>
                                        <p:tgtEl>
                                          <p:spTgt spid="37"/>
                                        </p:tgtEl>
                                        <p:attrNameLst>
                                          <p:attrName>style.visibility</p:attrName>
                                        </p:attrNameLst>
                                      </p:cBhvr>
                                      <p:to>
                                        <p:strVal val="hidden"/>
                                      </p:to>
                                    </p:set>
                                  </p:childTnLst>
                                </p:cTn>
                              </p:par>
                              <p:par>
                                <p:cTn id="576" presetID="13" presetClass="exit" presetSubtype="32" fill="hold" grpId="4" nodeType="withEffect">
                                  <p:stCondLst>
                                    <p:cond delay="0"/>
                                  </p:stCondLst>
                                  <p:childTnLst>
                                    <p:animEffect transition="out" filter="plus(out)">
                                      <p:cBhvr>
                                        <p:cTn id="577" dur="3000"/>
                                        <p:tgtEl>
                                          <p:spTgt spid="38"/>
                                        </p:tgtEl>
                                      </p:cBhvr>
                                    </p:animEffect>
                                    <p:set>
                                      <p:cBhvr>
                                        <p:cTn id="578" dur="1" fill="hold">
                                          <p:stCondLst>
                                            <p:cond delay="2999"/>
                                          </p:stCondLst>
                                        </p:cTn>
                                        <p:tgtEl>
                                          <p:spTgt spid="38"/>
                                        </p:tgtEl>
                                        <p:attrNameLst>
                                          <p:attrName>style.visibility</p:attrName>
                                        </p:attrNameLst>
                                      </p:cBhvr>
                                      <p:to>
                                        <p:strVal val="hidden"/>
                                      </p:to>
                                    </p:set>
                                  </p:childTnLst>
                                </p:cTn>
                              </p:par>
                              <p:par>
                                <p:cTn id="579" presetID="13" presetClass="exit" presetSubtype="32" fill="hold" grpId="4" nodeType="withEffect">
                                  <p:stCondLst>
                                    <p:cond delay="0"/>
                                  </p:stCondLst>
                                  <p:childTnLst>
                                    <p:animEffect transition="out" filter="plus(out)">
                                      <p:cBhvr>
                                        <p:cTn id="580" dur="3000"/>
                                        <p:tgtEl>
                                          <p:spTgt spid="39"/>
                                        </p:tgtEl>
                                      </p:cBhvr>
                                    </p:animEffect>
                                    <p:set>
                                      <p:cBhvr>
                                        <p:cTn id="581" dur="1" fill="hold">
                                          <p:stCondLst>
                                            <p:cond delay="2999"/>
                                          </p:stCondLst>
                                        </p:cTn>
                                        <p:tgtEl>
                                          <p:spTgt spid="39"/>
                                        </p:tgtEl>
                                        <p:attrNameLst>
                                          <p:attrName>style.visibility</p:attrName>
                                        </p:attrNameLst>
                                      </p:cBhvr>
                                      <p:to>
                                        <p:strVal val="hidden"/>
                                      </p:to>
                                    </p:set>
                                  </p:childTnLst>
                                </p:cTn>
                              </p:par>
                              <p:par>
                                <p:cTn id="582" presetID="13" presetClass="exit" presetSubtype="32" fill="hold" grpId="4" nodeType="withEffect">
                                  <p:stCondLst>
                                    <p:cond delay="0"/>
                                  </p:stCondLst>
                                  <p:childTnLst>
                                    <p:animEffect transition="out" filter="plus(out)">
                                      <p:cBhvr>
                                        <p:cTn id="583" dur="3000"/>
                                        <p:tgtEl>
                                          <p:spTgt spid="40"/>
                                        </p:tgtEl>
                                      </p:cBhvr>
                                    </p:animEffect>
                                    <p:set>
                                      <p:cBhvr>
                                        <p:cTn id="584" dur="1" fill="hold">
                                          <p:stCondLst>
                                            <p:cond delay="2999"/>
                                          </p:stCondLst>
                                        </p:cTn>
                                        <p:tgtEl>
                                          <p:spTgt spid="40"/>
                                        </p:tgtEl>
                                        <p:attrNameLst>
                                          <p:attrName>style.visibility</p:attrName>
                                        </p:attrNameLst>
                                      </p:cBhvr>
                                      <p:to>
                                        <p:strVal val="hidden"/>
                                      </p:to>
                                    </p:set>
                                  </p:childTnLst>
                                </p:cTn>
                              </p:par>
                              <p:par>
                                <p:cTn id="585" presetID="8" presetClass="emph" presetSubtype="0" fill="hold" grpId="5" nodeType="withEffect">
                                  <p:stCondLst>
                                    <p:cond delay="0"/>
                                  </p:stCondLst>
                                  <p:childTnLst>
                                    <p:animRot by="21600000">
                                      <p:cBhvr>
                                        <p:cTn id="586" dur="3000" fill="hold"/>
                                        <p:tgtEl>
                                          <p:spTgt spid="5"/>
                                        </p:tgtEl>
                                        <p:attrNameLst>
                                          <p:attrName>r</p:attrName>
                                        </p:attrNameLst>
                                      </p:cBhvr>
                                    </p:animRot>
                                  </p:childTnLst>
                                </p:cTn>
                              </p:par>
                              <p:par>
                                <p:cTn id="587" presetID="8" presetClass="emph" presetSubtype="0" fill="hold" grpId="5" nodeType="withEffect">
                                  <p:stCondLst>
                                    <p:cond delay="0"/>
                                  </p:stCondLst>
                                  <p:childTnLst>
                                    <p:animRot by="21600000">
                                      <p:cBhvr>
                                        <p:cTn id="588" dur="3000" fill="hold"/>
                                        <p:tgtEl>
                                          <p:spTgt spid="6"/>
                                        </p:tgtEl>
                                        <p:attrNameLst>
                                          <p:attrName>r</p:attrName>
                                        </p:attrNameLst>
                                      </p:cBhvr>
                                    </p:animRot>
                                  </p:childTnLst>
                                </p:cTn>
                              </p:par>
                              <p:par>
                                <p:cTn id="589" presetID="8" presetClass="emph" presetSubtype="0" fill="hold" grpId="5" nodeType="withEffect">
                                  <p:stCondLst>
                                    <p:cond delay="0"/>
                                  </p:stCondLst>
                                  <p:childTnLst>
                                    <p:animRot by="21600000">
                                      <p:cBhvr>
                                        <p:cTn id="590" dur="3000" fill="hold"/>
                                        <p:tgtEl>
                                          <p:spTgt spid="7"/>
                                        </p:tgtEl>
                                        <p:attrNameLst>
                                          <p:attrName>r</p:attrName>
                                        </p:attrNameLst>
                                      </p:cBhvr>
                                    </p:animRot>
                                  </p:childTnLst>
                                </p:cTn>
                              </p:par>
                              <p:par>
                                <p:cTn id="591" presetID="8" presetClass="emph" presetSubtype="0" fill="hold" grpId="5" nodeType="withEffect">
                                  <p:stCondLst>
                                    <p:cond delay="0"/>
                                  </p:stCondLst>
                                  <p:childTnLst>
                                    <p:animRot by="21600000">
                                      <p:cBhvr>
                                        <p:cTn id="592" dur="3000" fill="hold"/>
                                        <p:tgtEl>
                                          <p:spTgt spid="8"/>
                                        </p:tgtEl>
                                        <p:attrNameLst>
                                          <p:attrName>r</p:attrName>
                                        </p:attrNameLst>
                                      </p:cBhvr>
                                    </p:animRot>
                                  </p:childTnLst>
                                </p:cTn>
                              </p:par>
                              <p:par>
                                <p:cTn id="593" presetID="8" presetClass="emph" presetSubtype="0" fill="hold" grpId="5" nodeType="withEffect">
                                  <p:stCondLst>
                                    <p:cond delay="0"/>
                                  </p:stCondLst>
                                  <p:childTnLst>
                                    <p:animRot by="21600000">
                                      <p:cBhvr>
                                        <p:cTn id="594" dur="3000" fill="hold"/>
                                        <p:tgtEl>
                                          <p:spTgt spid="9"/>
                                        </p:tgtEl>
                                        <p:attrNameLst>
                                          <p:attrName>r</p:attrName>
                                        </p:attrNameLst>
                                      </p:cBhvr>
                                    </p:animRot>
                                  </p:childTnLst>
                                </p:cTn>
                              </p:par>
                              <p:par>
                                <p:cTn id="595" presetID="8" presetClass="emph" presetSubtype="0" fill="hold" grpId="5" nodeType="withEffect">
                                  <p:stCondLst>
                                    <p:cond delay="0"/>
                                  </p:stCondLst>
                                  <p:childTnLst>
                                    <p:animRot by="21600000">
                                      <p:cBhvr>
                                        <p:cTn id="596" dur="3000" fill="hold"/>
                                        <p:tgtEl>
                                          <p:spTgt spid="10"/>
                                        </p:tgtEl>
                                        <p:attrNameLst>
                                          <p:attrName>r</p:attrName>
                                        </p:attrNameLst>
                                      </p:cBhvr>
                                    </p:animRot>
                                  </p:childTnLst>
                                </p:cTn>
                              </p:par>
                              <p:par>
                                <p:cTn id="597" presetID="8" presetClass="emph" presetSubtype="0" fill="hold" grpId="5" nodeType="withEffect">
                                  <p:stCondLst>
                                    <p:cond delay="0"/>
                                  </p:stCondLst>
                                  <p:childTnLst>
                                    <p:animRot by="21600000">
                                      <p:cBhvr>
                                        <p:cTn id="598" dur="3000" fill="hold"/>
                                        <p:tgtEl>
                                          <p:spTgt spid="11"/>
                                        </p:tgtEl>
                                        <p:attrNameLst>
                                          <p:attrName>r</p:attrName>
                                        </p:attrNameLst>
                                      </p:cBhvr>
                                    </p:animRot>
                                  </p:childTnLst>
                                </p:cTn>
                              </p:par>
                              <p:par>
                                <p:cTn id="599" presetID="8" presetClass="emph" presetSubtype="0" fill="hold" grpId="5" nodeType="withEffect">
                                  <p:stCondLst>
                                    <p:cond delay="0"/>
                                  </p:stCondLst>
                                  <p:childTnLst>
                                    <p:animRot by="21600000">
                                      <p:cBhvr>
                                        <p:cTn id="600" dur="3000" fill="hold"/>
                                        <p:tgtEl>
                                          <p:spTgt spid="12"/>
                                        </p:tgtEl>
                                        <p:attrNameLst>
                                          <p:attrName>r</p:attrName>
                                        </p:attrNameLst>
                                      </p:cBhvr>
                                    </p:animRot>
                                  </p:childTnLst>
                                </p:cTn>
                              </p:par>
                              <p:par>
                                <p:cTn id="601" presetID="8" presetClass="emph" presetSubtype="0" fill="hold" grpId="5" nodeType="withEffect">
                                  <p:stCondLst>
                                    <p:cond delay="0"/>
                                  </p:stCondLst>
                                  <p:childTnLst>
                                    <p:animRot by="21600000">
                                      <p:cBhvr>
                                        <p:cTn id="602" dur="3000" fill="hold"/>
                                        <p:tgtEl>
                                          <p:spTgt spid="13"/>
                                        </p:tgtEl>
                                        <p:attrNameLst>
                                          <p:attrName>r</p:attrName>
                                        </p:attrNameLst>
                                      </p:cBhvr>
                                    </p:animRot>
                                  </p:childTnLst>
                                </p:cTn>
                              </p:par>
                              <p:par>
                                <p:cTn id="603" presetID="8" presetClass="emph" presetSubtype="0" fill="hold" grpId="5" nodeType="withEffect">
                                  <p:stCondLst>
                                    <p:cond delay="0"/>
                                  </p:stCondLst>
                                  <p:childTnLst>
                                    <p:animRot by="21600000">
                                      <p:cBhvr>
                                        <p:cTn id="604" dur="3000" fill="hold"/>
                                        <p:tgtEl>
                                          <p:spTgt spid="14"/>
                                        </p:tgtEl>
                                        <p:attrNameLst>
                                          <p:attrName>r</p:attrName>
                                        </p:attrNameLst>
                                      </p:cBhvr>
                                    </p:animRot>
                                  </p:childTnLst>
                                </p:cTn>
                              </p:par>
                              <p:par>
                                <p:cTn id="605" presetID="8" presetClass="emph" presetSubtype="0" fill="hold" grpId="5" nodeType="withEffect">
                                  <p:stCondLst>
                                    <p:cond delay="0"/>
                                  </p:stCondLst>
                                  <p:childTnLst>
                                    <p:animRot by="21600000">
                                      <p:cBhvr>
                                        <p:cTn id="606" dur="3000" fill="hold"/>
                                        <p:tgtEl>
                                          <p:spTgt spid="15"/>
                                        </p:tgtEl>
                                        <p:attrNameLst>
                                          <p:attrName>r</p:attrName>
                                        </p:attrNameLst>
                                      </p:cBhvr>
                                    </p:animRot>
                                  </p:childTnLst>
                                </p:cTn>
                              </p:par>
                              <p:par>
                                <p:cTn id="607" presetID="8" presetClass="emph" presetSubtype="0" fill="hold" grpId="5" nodeType="withEffect">
                                  <p:stCondLst>
                                    <p:cond delay="0"/>
                                  </p:stCondLst>
                                  <p:childTnLst>
                                    <p:animRot by="21600000">
                                      <p:cBhvr>
                                        <p:cTn id="608" dur="3000" fill="hold"/>
                                        <p:tgtEl>
                                          <p:spTgt spid="16"/>
                                        </p:tgtEl>
                                        <p:attrNameLst>
                                          <p:attrName>r</p:attrName>
                                        </p:attrNameLst>
                                      </p:cBhvr>
                                    </p:animRot>
                                  </p:childTnLst>
                                </p:cTn>
                              </p:par>
                              <p:par>
                                <p:cTn id="609" presetID="8" presetClass="emph" presetSubtype="0" fill="hold" grpId="5" nodeType="withEffect">
                                  <p:stCondLst>
                                    <p:cond delay="0"/>
                                  </p:stCondLst>
                                  <p:childTnLst>
                                    <p:animRot by="21600000">
                                      <p:cBhvr>
                                        <p:cTn id="610" dur="3000" fill="hold"/>
                                        <p:tgtEl>
                                          <p:spTgt spid="17"/>
                                        </p:tgtEl>
                                        <p:attrNameLst>
                                          <p:attrName>r</p:attrName>
                                        </p:attrNameLst>
                                      </p:cBhvr>
                                    </p:animRot>
                                  </p:childTnLst>
                                </p:cTn>
                              </p:par>
                              <p:par>
                                <p:cTn id="611" presetID="8" presetClass="emph" presetSubtype="0" fill="hold" grpId="5" nodeType="withEffect">
                                  <p:stCondLst>
                                    <p:cond delay="0"/>
                                  </p:stCondLst>
                                  <p:childTnLst>
                                    <p:animRot by="21600000">
                                      <p:cBhvr>
                                        <p:cTn id="612" dur="3000" fill="hold"/>
                                        <p:tgtEl>
                                          <p:spTgt spid="18"/>
                                        </p:tgtEl>
                                        <p:attrNameLst>
                                          <p:attrName>r</p:attrName>
                                        </p:attrNameLst>
                                      </p:cBhvr>
                                    </p:animRot>
                                  </p:childTnLst>
                                </p:cTn>
                              </p:par>
                              <p:par>
                                <p:cTn id="613" presetID="8" presetClass="emph" presetSubtype="0" fill="hold" grpId="5" nodeType="withEffect">
                                  <p:stCondLst>
                                    <p:cond delay="0"/>
                                  </p:stCondLst>
                                  <p:childTnLst>
                                    <p:animRot by="21600000">
                                      <p:cBhvr>
                                        <p:cTn id="614" dur="3000" fill="hold"/>
                                        <p:tgtEl>
                                          <p:spTgt spid="19"/>
                                        </p:tgtEl>
                                        <p:attrNameLst>
                                          <p:attrName>r</p:attrName>
                                        </p:attrNameLst>
                                      </p:cBhvr>
                                    </p:animRot>
                                  </p:childTnLst>
                                </p:cTn>
                              </p:par>
                              <p:par>
                                <p:cTn id="615" presetID="8" presetClass="emph" presetSubtype="0" fill="hold" grpId="5" nodeType="withEffect">
                                  <p:stCondLst>
                                    <p:cond delay="0"/>
                                  </p:stCondLst>
                                  <p:childTnLst>
                                    <p:animRot by="21600000">
                                      <p:cBhvr>
                                        <p:cTn id="616" dur="3000" fill="hold"/>
                                        <p:tgtEl>
                                          <p:spTgt spid="20"/>
                                        </p:tgtEl>
                                        <p:attrNameLst>
                                          <p:attrName>r</p:attrName>
                                        </p:attrNameLst>
                                      </p:cBhvr>
                                    </p:animRot>
                                  </p:childTnLst>
                                </p:cTn>
                              </p:par>
                              <p:par>
                                <p:cTn id="617" presetID="8" presetClass="emph" presetSubtype="0" fill="hold" grpId="5" nodeType="withEffect">
                                  <p:stCondLst>
                                    <p:cond delay="0"/>
                                  </p:stCondLst>
                                  <p:childTnLst>
                                    <p:animRot by="21600000">
                                      <p:cBhvr>
                                        <p:cTn id="618" dur="3000" fill="hold"/>
                                        <p:tgtEl>
                                          <p:spTgt spid="21"/>
                                        </p:tgtEl>
                                        <p:attrNameLst>
                                          <p:attrName>r</p:attrName>
                                        </p:attrNameLst>
                                      </p:cBhvr>
                                    </p:animRot>
                                  </p:childTnLst>
                                </p:cTn>
                              </p:par>
                              <p:par>
                                <p:cTn id="619" presetID="8" presetClass="emph" presetSubtype="0" fill="hold" grpId="5" nodeType="withEffect">
                                  <p:stCondLst>
                                    <p:cond delay="0"/>
                                  </p:stCondLst>
                                  <p:childTnLst>
                                    <p:animRot by="21600000">
                                      <p:cBhvr>
                                        <p:cTn id="620" dur="3000" fill="hold"/>
                                        <p:tgtEl>
                                          <p:spTgt spid="22"/>
                                        </p:tgtEl>
                                        <p:attrNameLst>
                                          <p:attrName>r</p:attrName>
                                        </p:attrNameLst>
                                      </p:cBhvr>
                                    </p:animRot>
                                  </p:childTnLst>
                                </p:cTn>
                              </p:par>
                              <p:par>
                                <p:cTn id="621" presetID="8" presetClass="emph" presetSubtype="0" fill="hold" grpId="5" nodeType="withEffect">
                                  <p:stCondLst>
                                    <p:cond delay="0"/>
                                  </p:stCondLst>
                                  <p:childTnLst>
                                    <p:animRot by="21600000">
                                      <p:cBhvr>
                                        <p:cTn id="622" dur="3000" fill="hold"/>
                                        <p:tgtEl>
                                          <p:spTgt spid="23"/>
                                        </p:tgtEl>
                                        <p:attrNameLst>
                                          <p:attrName>r</p:attrName>
                                        </p:attrNameLst>
                                      </p:cBhvr>
                                    </p:animRot>
                                  </p:childTnLst>
                                </p:cTn>
                              </p:par>
                              <p:par>
                                <p:cTn id="623" presetID="8" presetClass="emph" presetSubtype="0" fill="hold" grpId="5" nodeType="withEffect">
                                  <p:stCondLst>
                                    <p:cond delay="0"/>
                                  </p:stCondLst>
                                  <p:childTnLst>
                                    <p:animRot by="21600000">
                                      <p:cBhvr>
                                        <p:cTn id="624" dur="3000" fill="hold"/>
                                        <p:tgtEl>
                                          <p:spTgt spid="24"/>
                                        </p:tgtEl>
                                        <p:attrNameLst>
                                          <p:attrName>r</p:attrName>
                                        </p:attrNameLst>
                                      </p:cBhvr>
                                    </p:animRot>
                                  </p:childTnLst>
                                </p:cTn>
                              </p:par>
                              <p:par>
                                <p:cTn id="625" presetID="8" presetClass="emph" presetSubtype="0" fill="hold" grpId="5" nodeType="withEffect">
                                  <p:stCondLst>
                                    <p:cond delay="0"/>
                                  </p:stCondLst>
                                  <p:childTnLst>
                                    <p:animRot by="21600000">
                                      <p:cBhvr>
                                        <p:cTn id="626" dur="3000" fill="hold"/>
                                        <p:tgtEl>
                                          <p:spTgt spid="25"/>
                                        </p:tgtEl>
                                        <p:attrNameLst>
                                          <p:attrName>r</p:attrName>
                                        </p:attrNameLst>
                                      </p:cBhvr>
                                    </p:animRot>
                                  </p:childTnLst>
                                </p:cTn>
                              </p:par>
                              <p:par>
                                <p:cTn id="627" presetID="8" presetClass="emph" presetSubtype="0" fill="hold" grpId="5" nodeType="withEffect">
                                  <p:stCondLst>
                                    <p:cond delay="0"/>
                                  </p:stCondLst>
                                  <p:childTnLst>
                                    <p:animRot by="21600000">
                                      <p:cBhvr>
                                        <p:cTn id="628" dur="3000" fill="hold"/>
                                        <p:tgtEl>
                                          <p:spTgt spid="26"/>
                                        </p:tgtEl>
                                        <p:attrNameLst>
                                          <p:attrName>r</p:attrName>
                                        </p:attrNameLst>
                                      </p:cBhvr>
                                    </p:animRot>
                                  </p:childTnLst>
                                </p:cTn>
                              </p:par>
                              <p:par>
                                <p:cTn id="629" presetID="8" presetClass="emph" presetSubtype="0" fill="hold" grpId="5" nodeType="withEffect">
                                  <p:stCondLst>
                                    <p:cond delay="0"/>
                                  </p:stCondLst>
                                  <p:childTnLst>
                                    <p:animRot by="21600000">
                                      <p:cBhvr>
                                        <p:cTn id="630" dur="3000" fill="hold"/>
                                        <p:tgtEl>
                                          <p:spTgt spid="27"/>
                                        </p:tgtEl>
                                        <p:attrNameLst>
                                          <p:attrName>r</p:attrName>
                                        </p:attrNameLst>
                                      </p:cBhvr>
                                    </p:animRot>
                                  </p:childTnLst>
                                </p:cTn>
                              </p:par>
                              <p:par>
                                <p:cTn id="631" presetID="8" presetClass="emph" presetSubtype="0" fill="hold" grpId="5" nodeType="withEffect">
                                  <p:stCondLst>
                                    <p:cond delay="0"/>
                                  </p:stCondLst>
                                  <p:childTnLst>
                                    <p:animRot by="21600000">
                                      <p:cBhvr>
                                        <p:cTn id="632" dur="3000" fill="hold"/>
                                        <p:tgtEl>
                                          <p:spTgt spid="28"/>
                                        </p:tgtEl>
                                        <p:attrNameLst>
                                          <p:attrName>r</p:attrName>
                                        </p:attrNameLst>
                                      </p:cBhvr>
                                    </p:animRot>
                                  </p:childTnLst>
                                </p:cTn>
                              </p:par>
                              <p:par>
                                <p:cTn id="633" presetID="8" presetClass="emph" presetSubtype="0" fill="hold" grpId="5" nodeType="withEffect">
                                  <p:stCondLst>
                                    <p:cond delay="0"/>
                                  </p:stCondLst>
                                  <p:childTnLst>
                                    <p:animRot by="21600000">
                                      <p:cBhvr>
                                        <p:cTn id="634" dur="3000" fill="hold"/>
                                        <p:tgtEl>
                                          <p:spTgt spid="29"/>
                                        </p:tgtEl>
                                        <p:attrNameLst>
                                          <p:attrName>r</p:attrName>
                                        </p:attrNameLst>
                                      </p:cBhvr>
                                    </p:animRot>
                                  </p:childTnLst>
                                </p:cTn>
                              </p:par>
                              <p:par>
                                <p:cTn id="635" presetID="8" presetClass="emph" presetSubtype="0" fill="hold" grpId="5" nodeType="withEffect">
                                  <p:stCondLst>
                                    <p:cond delay="0"/>
                                  </p:stCondLst>
                                  <p:childTnLst>
                                    <p:animRot by="21600000">
                                      <p:cBhvr>
                                        <p:cTn id="636" dur="3000" fill="hold"/>
                                        <p:tgtEl>
                                          <p:spTgt spid="30"/>
                                        </p:tgtEl>
                                        <p:attrNameLst>
                                          <p:attrName>r</p:attrName>
                                        </p:attrNameLst>
                                      </p:cBhvr>
                                    </p:animRot>
                                  </p:childTnLst>
                                </p:cTn>
                              </p:par>
                              <p:par>
                                <p:cTn id="637" presetID="8" presetClass="emph" presetSubtype="0" fill="hold" grpId="5" nodeType="withEffect">
                                  <p:stCondLst>
                                    <p:cond delay="0"/>
                                  </p:stCondLst>
                                  <p:childTnLst>
                                    <p:animRot by="21600000">
                                      <p:cBhvr>
                                        <p:cTn id="638" dur="3000" fill="hold"/>
                                        <p:tgtEl>
                                          <p:spTgt spid="31"/>
                                        </p:tgtEl>
                                        <p:attrNameLst>
                                          <p:attrName>r</p:attrName>
                                        </p:attrNameLst>
                                      </p:cBhvr>
                                    </p:animRot>
                                  </p:childTnLst>
                                </p:cTn>
                              </p:par>
                              <p:par>
                                <p:cTn id="639" presetID="8" presetClass="emph" presetSubtype="0" fill="hold" grpId="5" nodeType="withEffect">
                                  <p:stCondLst>
                                    <p:cond delay="0"/>
                                  </p:stCondLst>
                                  <p:childTnLst>
                                    <p:animRot by="21600000">
                                      <p:cBhvr>
                                        <p:cTn id="640" dur="3000" fill="hold"/>
                                        <p:tgtEl>
                                          <p:spTgt spid="32"/>
                                        </p:tgtEl>
                                        <p:attrNameLst>
                                          <p:attrName>r</p:attrName>
                                        </p:attrNameLst>
                                      </p:cBhvr>
                                    </p:animRot>
                                  </p:childTnLst>
                                </p:cTn>
                              </p:par>
                              <p:par>
                                <p:cTn id="641" presetID="8" presetClass="emph" presetSubtype="0" fill="hold" grpId="5" nodeType="withEffect">
                                  <p:stCondLst>
                                    <p:cond delay="0"/>
                                  </p:stCondLst>
                                  <p:childTnLst>
                                    <p:animRot by="21600000">
                                      <p:cBhvr>
                                        <p:cTn id="642" dur="3000" fill="hold"/>
                                        <p:tgtEl>
                                          <p:spTgt spid="33"/>
                                        </p:tgtEl>
                                        <p:attrNameLst>
                                          <p:attrName>r</p:attrName>
                                        </p:attrNameLst>
                                      </p:cBhvr>
                                    </p:animRot>
                                  </p:childTnLst>
                                </p:cTn>
                              </p:par>
                              <p:par>
                                <p:cTn id="643" presetID="8" presetClass="emph" presetSubtype="0" fill="hold" grpId="5" nodeType="withEffect">
                                  <p:stCondLst>
                                    <p:cond delay="0"/>
                                  </p:stCondLst>
                                  <p:childTnLst>
                                    <p:animRot by="21600000">
                                      <p:cBhvr>
                                        <p:cTn id="644" dur="3000" fill="hold"/>
                                        <p:tgtEl>
                                          <p:spTgt spid="34"/>
                                        </p:tgtEl>
                                        <p:attrNameLst>
                                          <p:attrName>r</p:attrName>
                                        </p:attrNameLst>
                                      </p:cBhvr>
                                    </p:animRot>
                                  </p:childTnLst>
                                </p:cTn>
                              </p:par>
                              <p:par>
                                <p:cTn id="645" presetID="8" presetClass="emph" presetSubtype="0" fill="hold" grpId="5" nodeType="withEffect">
                                  <p:stCondLst>
                                    <p:cond delay="0"/>
                                  </p:stCondLst>
                                  <p:childTnLst>
                                    <p:animRot by="21600000">
                                      <p:cBhvr>
                                        <p:cTn id="646" dur="3000" fill="hold"/>
                                        <p:tgtEl>
                                          <p:spTgt spid="35"/>
                                        </p:tgtEl>
                                        <p:attrNameLst>
                                          <p:attrName>r</p:attrName>
                                        </p:attrNameLst>
                                      </p:cBhvr>
                                    </p:animRot>
                                  </p:childTnLst>
                                </p:cTn>
                              </p:par>
                              <p:par>
                                <p:cTn id="647" presetID="8" presetClass="emph" presetSubtype="0" fill="hold" grpId="5" nodeType="withEffect">
                                  <p:stCondLst>
                                    <p:cond delay="0"/>
                                  </p:stCondLst>
                                  <p:childTnLst>
                                    <p:animRot by="21600000">
                                      <p:cBhvr>
                                        <p:cTn id="648" dur="3000" fill="hold"/>
                                        <p:tgtEl>
                                          <p:spTgt spid="36"/>
                                        </p:tgtEl>
                                        <p:attrNameLst>
                                          <p:attrName>r</p:attrName>
                                        </p:attrNameLst>
                                      </p:cBhvr>
                                    </p:animRot>
                                  </p:childTnLst>
                                </p:cTn>
                              </p:par>
                              <p:par>
                                <p:cTn id="649" presetID="8" presetClass="emph" presetSubtype="0" fill="hold" grpId="5" nodeType="withEffect">
                                  <p:stCondLst>
                                    <p:cond delay="0"/>
                                  </p:stCondLst>
                                  <p:childTnLst>
                                    <p:animRot by="21600000">
                                      <p:cBhvr>
                                        <p:cTn id="650" dur="3000" fill="hold"/>
                                        <p:tgtEl>
                                          <p:spTgt spid="37"/>
                                        </p:tgtEl>
                                        <p:attrNameLst>
                                          <p:attrName>r</p:attrName>
                                        </p:attrNameLst>
                                      </p:cBhvr>
                                    </p:animRot>
                                  </p:childTnLst>
                                </p:cTn>
                              </p:par>
                              <p:par>
                                <p:cTn id="651" presetID="8" presetClass="emph" presetSubtype="0" fill="hold" grpId="5" nodeType="withEffect">
                                  <p:stCondLst>
                                    <p:cond delay="0"/>
                                  </p:stCondLst>
                                  <p:childTnLst>
                                    <p:animRot by="21600000">
                                      <p:cBhvr>
                                        <p:cTn id="652" dur="3000" fill="hold"/>
                                        <p:tgtEl>
                                          <p:spTgt spid="38"/>
                                        </p:tgtEl>
                                        <p:attrNameLst>
                                          <p:attrName>r</p:attrName>
                                        </p:attrNameLst>
                                      </p:cBhvr>
                                    </p:animRot>
                                  </p:childTnLst>
                                </p:cTn>
                              </p:par>
                              <p:par>
                                <p:cTn id="653" presetID="8" presetClass="emph" presetSubtype="0" fill="hold" grpId="5" nodeType="withEffect">
                                  <p:stCondLst>
                                    <p:cond delay="0"/>
                                  </p:stCondLst>
                                  <p:childTnLst>
                                    <p:animRot by="21600000">
                                      <p:cBhvr>
                                        <p:cTn id="654" dur="3000" fill="hold"/>
                                        <p:tgtEl>
                                          <p:spTgt spid="39"/>
                                        </p:tgtEl>
                                        <p:attrNameLst>
                                          <p:attrName>r</p:attrName>
                                        </p:attrNameLst>
                                      </p:cBhvr>
                                    </p:animRot>
                                  </p:childTnLst>
                                </p:cTn>
                              </p:par>
                              <p:par>
                                <p:cTn id="655" presetID="8" presetClass="emph" presetSubtype="0" fill="hold" grpId="5" nodeType="withEffect">
                                  <p:stCondLst>
                                    <p:cond delay="0"/>
                                  </p:stCondLst>
                                  <p:childTnLst>
                                    <p:animRot by="21600000">
                                      <p:cBhvr>
                                        <p:cTn id="656" dur="3000" fill="hold"/>
                                        <p:tgtEl>
                                          <p:spTgt spid="40"/>
                                        </p:tgtEl>
                                        <p:attrNameLst>
                                          <p:attrName>r</p:attrName>
                                        </p:attrNameLst>
                                      </p:cBhvr>
                                    </p:animRot>
                                  </p:childTnLst>
                                </p:cTn>
                              </p:par>
                              <p:par>
                                <p:cTn id="657" presetID="23" presetClass="entr" presetSubtype="288" fill="hold" nodeType="withEffect">
                                  <p:stCondLst>
                                    <p:cond delay="0"/>
                                  </p:stCondLst>
                                  <p:childTnLst>
                                    <p:set>
                                      <p:cBhvr>
                                        <p:cTn id="658" dur="1" fill="hold">
                                          <p:stCondLst>
                                            <p:cond delay="0"/>
                                          </p:stCondLst>
                                        </p:cTn>
                                        <p:tgtEl>
                                          <p:spTgt spid="4"/>
                                        </p:tgtEl>
                                        <p:attrNameLst>
                                          <p:attrName>style.visibility</p:attrName>
                                        </p:attrNameLst>
                                      </p:cBhvr>
                                      <p:to>
                                        <p:strVal val="visible"/>
                                      </p:to>
                                    </p:set>
                                    <p:anim calcmode="lin" valueType="num">
                                      <p:cBhvr>
                                        <p:cTn id="659" dur="3000" fill="hold"/>
                                        <p:tgtEl>
                                          <p:spTgt spid="4"/>
                                        </p:tgtEl>
                                        <p:attrNameLst>
                                          <p:attrName>ppt_w</p:attrName>
                                        </p:attrNameLst>
                                      </p:cBhvr>
                                      <p:tavLst>
                                        <p:tav tm="0">
                                          <p:val>
                                            <p:strVal val="4/3*#ppt_w"/>
                                          </p:val>
                                        </p:tav>
                                        <p:tav tm="100000">
                                          <p:val>
                                            <p:strVal val="#ppt_w"/>
                                          </p:val>
                                        </p:tav>
                                      </p:tavLst>
                                    </p:anim>
                                    <p:anim calcmode="lin" valueType="num">
                                      <p:cBhvr>
                                        <p:cTn id="660" dur="3000" fill="hold"/>
                                        <p:tgtEl>
                                          <p:spTgt spid="4"/>
                                        </p:tgtEl>
                                        <p:attrNameLst>
                                          <p:attrName>ppt_h</p:attrName>
                                        </p:attrNameLst>
                                      </p:cBhvr>
                                      <p:tavLst>
                                        <p:tav tm="0">
                                          <p:val>
                                            <p:strVal val="4/3*#ppt_h"/>
                                          </p:val>
                                        </p:tav>
                                        <p:tav tm="100000">
                                          <p:val>
                                            <p:strVal val="#ppt_h"/>
                                          </p:val>
                                        </p:tav>
                                      </p:tavLst>
                                    </p:anim>
                                  </p:childTnLst>
                                </p:cTn>
                              </p:par>
                              <p:par>
                                <p:cTn id="661" presetID="16" presetClass="entr" presetSubtype="42" fill="hold" nodeType="withEffect">
                                  <p:stCondLst>
                                    <p:cond delay="0"/>
                                  </p:stCondLst>
                                  <p:childTnLst>
                                    <p:set>
                                      <p:cBhvr>
                                        <p:cTn id="662" dur="1" fill="hold">
                                          <p:stCondLst>
                                            <p:cond delay="0"/>
                                          </p:stCondLst>
                                        </p:cTn>
                                        <p:tgtEl>
                                          <p:spTgt spid="4"/>
                                        </p:tgtEl>
                                        <p:attrNameLst>
                                          <p:attrName>style.visibility</p:attrName>
                                        </p:attrNameLst>
                                      </p:cBhvr>
                                      <p:to>
                                        <p:strVal val="visible"/>
                                      </p:to>
                                    </p:set>
                                    <p:animEffect transition="in" filter="barn(outHorizontal)">
                                      <p:cBhvr>
                                        <p:cTn id="663" dur="3000"/>
                                        <p:tgtEl>
                                          <p:spTgt spid="4"/>
                                        </p:tgtEl>
                                      </p:cBhvr>
                                    </p:animEffect>
                                  </p:childTnLst>
                                </p:cTn>
                              </p:par>
                            </p:childTnLst>
                          </p:cTn>
                        </p:par>
                        <p:par>
                          <p:cTn id="664" fill="hold">
                            <p:stCondLst>
                              <p:cond delay="6000"/>
                            </p:stCondLst>
                            <p:childTnLst>
                              <p:par>
                                <p:cTn id="665" presetID="10" presetClass="entr" presetSubtype="0" fill="hold" nodeType="afterEffect">
                                  <p:stCondLst>
                                    <p:cond delay="0"/>
                                  </p:stCondLst>
                                  <p:childTnLst>
                                    <p:set>
                                      <p:cBhvr>
                                        <p:cTn id="666" dur="1" fill="hold">
                                          <p:stCondLst>
                                            <p:cond delay="0"/>
                                          </p:stCondLst>
                                        </p:cTn>
                                        <p:tgtEl>
                                          <p:spTgt spid="63496"/>
                                        </p:tgtEl>
                                        <p:attrNameLst>
                                          <p:attrName>style.visibility</p:attrName>
                                        </p:attrNameLst>
                                      </p:cBhvr>
                                      <p:to>
                                        <p:strVal val="visible"/>
                                      </p:to>
                                    </p:set>
                                    <p:animEffect transition="in" filter="fade">
                                      <p:cBhvr>
                                        <p:cTn id="667" dur="2000"/>
                                        <p:tgtEl>
                                          <p:spTgt spid="63496"/>
                                        </p:tgtEl>
                                      </p:cBhvr>
                                    </p:animEffect>
                                  </p:childTnLst>
                                </p:cTn>
                              </p:par>
                              <p:par>
                                <p:cTn id="668" presetID="10" presetClass="entr" presetSubtype="0" fill="hold" nodeType="withEffect">
                                  <p:stCondLst>
                                    <p:cond delay="0"/>
                                  </p:stCondLst>
                                  <p:childTnLst>
                                    <p:set>
                                      <p:cBhvr>
                                        <p:cTn id="669" dur="1" fill="hold">
                                          <p:stCondLst>
                                            <p:cond delay="0"/>
                                          </p:stCondLst>
                                        </p:cTn>
                                        <p:tgtEl>
                                          <p:spTgt spid="63492"/>
                                        </p:tgtEl>
                                        <p:attrNameLst>
                                          <p:attrName>style.visibility</p:attrName>
                                        </p:attrNameLst>
                                      </p:cBhvr>
                                      <p:to>
                                        <p:strVal val="visible"/>
                                      </p:to>
                                    </p:set>
                                    <p:animEffect transition="in" filter="fade">
                                      <p:cBhvr>
                                        <p:cTn id="670" dur="2000"/>
                                        <p:tgtEl>
                                          <p:spTgt spid="63492"/>
                                        </p:tgtEl>
                                      </p:cBhvr>
                                    </p:animEffect>
                                  </p:childTnLst>
                                </p:cTn>
                              </p:par>
                            </p:childTnLst>
                          </p:cTn>
                        </p:par>
                        <p:par>
                          <p:cTn id="671" fill="hold">
                            <p:stCondLst>
                              <p:cond delay="8000"/>
                            </p:stCondLst>
                            <p:childTnLst>
                              <p:par>
                                <p:cTn id="672" presetID="30" presetClass="entr" presetSubtype="0" fill="hold" nodeType="afterEffect">
                                  <p:stCondLst>
                                    <p:cond delay="0"/>
                                  </p:stCondLst>
                                  <p:childTnLst>
                                    <p:set>
                                      <p:cBhvr>
                                        <p:cTn id="673" dur="1" fill="hold">
                                          <p:stCondLst>
                                            <p:cond delay="0"/>
                                          </p:stCondLst>
                                        </p:cTn>
                                        <p:tgtEl>
                                          <p:spTgt spid="51204"/>
                                        </p:tgtEl>
                                        <p:attrNameLst>
                                          <p:attrName>style.visibility</p:attrName>
                                        </p:attrNameLst>
                                      </p:cBhvr>
                                      <p:to>
                                        <p:strVal val="visible"/>
                                      </p:to>
                                    </p:set>
                                    <p:animEffect transition="in" filter="fade">
                                      <p:cBhvr>
                                        <p:cTn id="674" dur="1600" decel="100000"/>
                                        <p:tgtEl>
                                          <p:spTgt spid="51204"/>
                                        </p:tgtEl>
                                      </p:cBhvr>
                                    </p:animEffect>
                                    <p:anim calcmode="lin" valueType="num">
                                      <p:cBhvr>
                                        <p:cTn id="675" dur="1600" decel="100000" fill="hold"/>
                                        <p:tgtEl>
                                          <p:spTgt spid="51204"/>
                                        </p:tgtEl>
                                        <p:attrNameLst>
                                          <p:attrName>style.rotation</p:attrName>
                                        </p:attrNameLst>
                                      </p:cBhvr>
                                      <p:tavLst>
                                        <p:tav tm="0">
                                          <p:val>
                                            <p:fltVal val="-90"/>
                                          </p:val>
                                        </p:tav>
                                        <p:tav tm="100000">
                                          <p:val>
                                            <p:fltVal val="0"/>
                                          </p:val>
                                        </p:tav>
                                      </p:tavLst>
                                    </p:anim>
                                    <p:anim calcmode="lin" valueType="num">
                                      <p:cBhvr>
                                        <p:cTn id="676" dur="1600" decel="100000" fill="hold"/>
                                        <p:tgtEl>
                                          <p:spTgt spid="51204"/>
                                        </p:tgtEl>
                                        <p:attrNameLst>
                                          <p:attrName>ppt_x</p:attrName>
                                        </p:attrNameLst>
                                      </p:cBhvr>
                                      <p:tavLst>
                                        <p:tav tm="0">
                                          <p:val>
                                            <p:strVal val="#ppt_x+0.4"/>
                                          </p:val>
                                        </p:tav>
                                        <p:tav tm="100000">
                                          <p:val>
                                            <p:strVal val="#ppt_x-0.05"/>
                                          </p:val>
                                        </p:tav>
                                      </p:tavLst>
                                    </p:anim>
                                    <p:anim calcmode="lin" valueType="num">
                                      <p:cBhvr>
                                        <p:cTn id="677" dur="1600" decel="100000" fill="hold"/>
                                        <p:tgtEl>
                                          <p:spTgt spid="51204"/>
                                        </p:tgtEl>
                                        <p:attrNameLst>
                                          <p:attrName>ppt_y</p:attrName>
                                        </p:attrNameLst>
                                      </p:cBhvr>
                                      <p:tavLst>
                                        <p:tav tm="0">
                                          <p:val>
                                            <p:strVal val="#ppt_y-0.4"/>
                                          </p:val>
                                        </p:tav>
                                        <p:tav tm="100000">
                                          <p:val>
                                            <p:strVal val="#ppt_y+0.1"/>
                                          </p:val>
                                        </p:tav>
                                      </p:tavLst>
                                    </p:anim>
                                    <p:anim calcmode="lin" valueType="num">
                                      <p:cBhvr>
                                        <p:cTn id="678" dur="400" accel="100000" fill="hold">
                                          <p:stCondLst>
                                            <p:cond delay="1600"/>
                                          </p:stCondLst>
                                        </p:cTn>
                                        <p:tgtEl>
                                          <p:spTgt spid="51204"/>
                                        </p:tgtEl>
                                        <p:attrNameLst>
                                          <p:attrName>ppt_x</p:attrName>
                                        </p:attrNameLst>
                                      </p:cBhvr>
                                      <p:tavLst>
                                        <p:tav tm="0">
                                          <p:val>
                                            <p:strVal val="#ppt_x-0.05"/>
                                          </p:val>
                                        </p:tav>
                                        <p:tav tm="100000">
                                          <p:val>
                                            <p:strVal val="#ppt_x"/>
                                          </p:val>
                                        </p:tav>
                                      </p:tavLst>
                                    </p:anim>
                                    <p:anim calcmode="lin" valueType="num">
                                      <p:cBhvr>
                                        <p:cTn id="679" dur="400" accel="100000" fill="hold">
                                          <p:stCondLst>
                                            <p:cond delay="1600"/>
                                          </p:stCondLst>
                                        </p:cTn>
                                        <p:tgtEl>
                                          <p:spTgt spid="51204"/>
                                        </p:tgtEl>
                                        <p:attrNameLst>
                                          <p:attrName>ppt_y</p:attrName>
                                        </p:attrNameLst>
                                      </p:cBhvr>
                                      <p:tavLst>
                                        <p:tav tm="0">
                                          <p:val>
                                            <p:strVal val="#ppt_y+0.1"/>
                                          </p:val>
                                        </p:tav>
                                        <p:tav tm="100000">
                                          <p:val>
                                            <p:strVal val="#ppt_y"/>
                                          </p:val>
                                        </p:tav>
                                      </p:tavLst>
                                    </p:anim>
                                  </p:childTnLst>
                                </p:cTn>
                              </p:par>
                            </p:childTnLst>
                          </p:cTn>
                        </p:par>
                        <p:par>
                          <p:cTn id="680" fill="hold">
                            <p:stCondLst>
                              <p:cond delay="10000"/>
                            </p:stCondLst>
                            <p:childTnLst>
                              <p:par>
                                <p:cTn id="681" presetID="30" presetClass="entr" presetSubtype="0" fill="hold" nodeType="afterEffect">
                                  <p:stCondLst>
                                    <p:cond delay="0"/>
                                  </p:stCondLst>
                                  <p:childTnLst>
                                    <p:set>
                                      <p:cBhvr>
                                        <p:cTn id="682" dur="1" fill="hold">
                                          <p:stCondLst>
                                            <p:cond delay="0"/>
                                          </p:stCondLst>
                                        </p:cTn>
                                        <p:tgtEl>
                                          <p:spTgt spid="51206"/>
                                        </p:tgtEl>
                                        <p:attrNameLst>
                                          <p:attrName>style.visibility</p:attrName>
                                        </p:attrNameLst>
                                      </p:cBhvr>
                                      <p:to>
                                        <p:strVal val="visible"/>
                                      </p:to>
                                    </p:set>
                                    <p:animEffect transition="in" filter="fade">
                                      <p:cBhvr>
                                        <p:cTn id="683" dur="1600" decel="100000"/>
                                        <p:tgtEl>
                                          <p:spTgt spid="51206"/>
                                        </p:tgtEl>
                                      </p:cBhvr>
                                    </p:animEffect>
                                    <p:anim calcmode="lin" valueType="num">
                                      <p:cBhvr>
                                        <p:cTn id="684" dur="1600" decel="100000" fill="hold"/>
                                        <p:tgtEl>
                                          <p:spTgt spid="51206"/>
                                        </p:tgtEl>
                                        <p:attrNameLst>
                                          <p:attrName>style.rotation</p:attrName>
                                        </p:attrNameLst>
                                      </p:cBhvr>
                                      <p:tavLst>
                                        <p:tav tm="0">
                                          <p:val>
                                            <p:fltVal val="-90"/>
                                          </p:val>
                                        </p:tav>
                                        <p:tav tm="100000">
                                          <p:val>
                                            <p:fltVal val="0"/>
                                          </p:val>
                                        </p:tav>
                                      </p:tavLst>
                                    </p:anim>
                                    <p:anim calcmode="lin" valueType="num">
                                      <p:cBhvr>
                                        <p:cTn id="685" dur="1600" decel="100000" fill="hold"/>
                                        <p:tgtEl>
                                          <p:spTgt spid="51206"/>
                                        </p:tgtEl>
                                        <p:attrNameLst>
                                          <p:attrName>ppt_x</p:attrName>
                                        </p:attrNameLst>
                                      </p:cBhvr>
                                      <p:tavLst>
                                        <p:tav tm="0">
                                          <p:val>
                                            <p:strVal val="#ppt_x+0.4"/>
                                          </p:val>
                                        </p:tav>
                                        <p:tav tm="100000">
                                          <p:val>
                                            <p:strVal val="#ppt_x-0.05"/>
                                          </p:val>
                                        </p:tav>
                                      </p:tavLst>
                                    </p:anim>
                                    <p:anim calcmode="lin" valueType="num">
                                      <p:cBhvr>
                                        <p:cTn id="686" dur="1600" decel="100000" fill="hold"/>
                                        <p:tgtEl>
                                          <p:spTgt spid="51206"/>
                                        </p:tgtEl>
                                        <p:attrNameLst>
                                          <p:attrName>ppt_y</p:attrName>
                                        </p:attrNameLst>
                                      </p:cBhvr>
                                      <p:tavLst>
                                        <p:tav tm="0">
                                          <p:val>
                                            <p:strVal val="#ppt_y-0.4"/>
                                          </p:val>
                                        </p:tav>
                                        <p:tav tm="100000">
                                          <p:val>
                                            <p:strVal val="#ppt_y+0.1"/>
                                          </p:val>
                                        </p:tav>
                                      </p:tavLst>
                                    </p:anim>
                                    <p:anim calcmode="lin" valueType="num">
                                      <p:cBhvr>
                                        <p:cTn id="687" dur="400" accel="100000" fill="hold">
                                          <p:stCondLst>
                                            <p:cond delay="1600"/>
                                          </p:stCondLst>
                                        </p:cTn>
                                        <p:tgtEl>
                                          <p:spTgt spid="51206"/>
                                        </p:tgtEl>
                                        <p:attrNameLst>
                                          <p:attrName>ppt_x</p:attrName>
                                        </p:attrNameLst>
                                      </p:cBhvr>
                                      <p:tavLst>
                                        <p:tav tm="0">
                                          <p:val>
                                            <p:strVal val="#ppt_x-0.05"/>
                                          </p:val>
                                        </p:tav>
                                        <p:tav tm="100000">
                                          <p:val>
                                            <p:strVal val="#ppt_x"/>
                                          </p:val>
                                        </p:tav>
                                      </p:tavLst>
                                    </p:anim>
                                    <p:anim calcmode="lin" valueType="num">
                                      <p:cBhvr>
                                        <p:cTn id="688" dur="400" accel="100000" fill="hold">
                                          <p:stCondLst>
                                            <p:cond delay="1600"/>
                                          </p:stCondLst>
                                        </p:cTn>
                                        <p:tgtEl>
                                          <p:spTgt spid="51206"/>
                                        </p:tgtEl>
                                        <p:attrNameLst>
                                          <p:attrName>ppt_y</p:attrName>
                                        </p:attrNameLst>
                                      </p:cBhvr>
                                      <p:tavLst>
                                        <p:tav tm="0">
                                          <p:val>
                                            <p:strVal val="#ppt_y+0.1"/>
                                          </p:val>
                                        </p:tav>
                                        <p:tav tm="100000">
                                          <p:val>
                                            <p:strVal val="#ppt_y"/>
                                          </p:val>
                                        </p:tav>
                                      </p:tavLst>
                                    </p:anim>
                                  </p:childTnLst>
                                </p:cTn>
                              </p:par>
                            </p:childTnLst>
                          </p:cTn>
                        </p:par>
                        <p:par>
                          <p:cTn id="689" fill="hold">
                            <p:stCondLst>
                              <p:cond delay="12000"/>
                            </p:stCondLst>
                            <p:childTnLst>
                              <p:par>
                                <p:cTn id="690" presetID="29" presetClass="entr" presetSubtype="0" fill="hold" grpId="0" nodeType="afterEffect">
                                  <p:stCondLst>
                                    <p:cond delay="0"/>
                                  </p:stCondLst>
                                  <p:childTnLst>
                                    <p:set>
                                      <p:cBhvr>
                                        <p:cTn id="691" dur="1" fill="hold">
                                          <p:stCondLst>
                                            <p:cond delay="0"/>
                                          </p:stCondLst>
                                        </p:cTn>
                                        <p:tgtEl>
                                          <p:spTgt spid="43"/>
                                        </p:tgtEl>
                                        <p:attrNameLst>
                                          <p:attrName>style.visibility</p:attrName>
                                        </p:attrNameLst>
                                      </p:cBhvr>
                                      <p:to>
                                        <p:strVal val="visible"/>
                                      </p:to>
                                    </p:set>
                                    <p:anim calcmode="lin" valueType="num">
                                      <p:cBhvr>
                                        <p:cTn id="692" dur="2000" fill="hold"/>
                                        <p:tgtEl>
                                          <p:spTgt spid="43"/>
                                        </p:tgtEl>
                                        <p:attrNameLst>
                                          <p:attrName>ppt_x</p:attrName>
                                        </p:attrNameLst>
                                      </p:cBhvr>
                                      <p:tavLst>
                                        <p:tav tm="0">
                                          <p:val>
                                            <p:strVal val="#ppt_x-.2"/>
                                          </p:val>
                                        </p:tav>
                                        <p:tav tm="100000">
                                          <p:val>
                                            <p:strVal val="#ppt_x"/>
                                          </p:val>
                                        </p:tav>
                                      </p:tavLst>
                                    </p:anim>
                                    <p:anim calcmode="lin" valueType="num">
                                      <p:cBhvr>
                                        <p:cTn id="693" dur="2000" fill="hold"/>
                                        <p:tgtEl>
                                          <p:spTgt spid="43"/>
                                        </p:tgtEl>
                                        <p:attrNameLst>
                                          <p:attrName>ppt_y</p:attrName>
                                        </p:attrNameLst>
                                      </p:cBhvr>
                                      <p:tavLst>
                                        <p:tav tm="0">
                                          <p:val>
                                            <p:strVal val="#ppt_y"/>
                                          </p:val>
                                        </p:tav>
                                        <p:tav tm="100000">
                                          <p:val>
                                            <p:strVal val="#ppt_y"/>
                                          </p:val>
                                        </p:tav>
                                      </p:tavLst>
                                    </p:anim>
                                    <p:animEffect transition="in" filter="wipe(right)" prLst="gradientSize: 0.1">
                                      <p:cBhvr>
                                        <p:cTn id="694" dur="2000"/>
                                        <p:tgtEl>
                                          <p:spTgt spid="43"/>
                                        </p:tgtEl>
                                      </p:cBhvr>
                                    </p:animEffect>
                                  </p:childTnLst>
                                </p:cTn>
                              </p:par>
                            </p:childTnLst>
                          </p:cTn>
                        </p:par>
                        <p:par>
                          <p:cTn id="695" fill="hold">
                            <p:stCondLst>
                              <p:cond delay="14000"/>
                            </p:stCondLst>
                            <p:childTnLst>
                              <p:par>
                                <p:cTn id="696" presetID="30" presetClass="entr" presetSubtype="0" fill="hold" nodeType="afterEffect">
                                  <p:stCondLst>
                                    <p:cond delay="0"/>
                                  </p:stCondLst>
                                  <p:childTnLst>
                                    <p:set>
                                      <p:cBhvr>
                                        <p:cTn id="697" dur="1" fill="hold">
                                          <p:stCondLst>
                                            <p:cond delay="0"/>
                                          </p:stCondLst>
                                        </p:cTn>
                                        <p:tgtEl>
                                          <p:spTgt spid="51208"/>
                                        </p:tgtEl>
                                        <p:attrNameLst>
                                          <p:attrName>style.visibility</p:attrName>
                                        </p:attrNameLst>
                                      </p:cBhvr>
                                      <p:to>
                                        <p:strVal val="visible"/>
                                      </p:to>
                                    </p:set>
                                    <p:animEffect transition="in" filter="fade">
                                      <p:cBhvr>
                                        <p:cTn id="698" dur="1600" decel="100000"/>
                                        <p:tgtEl>
                                          <p:spTgt spid="51208"/>
                                        </p:tgtEl>
                                      </p:cBhvr>
                                    </p:animEffect>
                                    <p:anim calcmode="lin" valueType="num">
                                      <p:cBhvr>
                                        <p:cTn id="699" dur="1600" decel="100000" fill="hold"/>
                                        <p:tgtEl>
                                          <p:spTgt spid="51208"/>
                                        </p:tgtEl>
                                        <p:attrNameLst>
                                          <p:attrName>style.rotation</p:attrName>
                                        </p:attrNameLst>
                                      </p:cBhvr>
                                      <p:tavLst>
                                        <p:tav tm="0">
                                          <p:val>
                                            <p:fltVal val="-90"/>
                                          </p:val>
                                        </p:tav>
                                        <p:tav tm="100000">
                                          <p:val>
                                            <p:fltVal val="0"/>
                                          </p:val>
                                        </p:tav>
                                      </p:tavLst>
                                    </p:anim>
                                    <p:anim calcmode="lin" valueType="num">
                                      <p:cBhvr>
                                        <p:cTn id="700" dur="1600" decel="100000" fill="hold"/>
                                        <p:tgtEl>
                                          <p:spTgt spid="51208"/>
                                        </p:tgtEl>
                                        <p:attrNameLst>
                                          <p:attrName>ppt_x</p:attrName>
                                        </p:attrNameLst>
                                      </p:cBhvr>
                                      <p:tavLst>
                                        <p:tav tm="0">
                                          <p:val>
                                            <p:strVal val="#ppt_x+0.4"/>
                                          </p:val>
                                        </p:tav>
                                        <p:tav tm="100000">
                                          <p:val>
                                            <p:strVal val="#ppt_x-0.05"/>
                                          </p:val>
                                        </p:tav>
                                      </p:tavLst>
                                    </p:anim>
                                    <p:anim calcmode="lin" valueType="num">
                                      <p:cBhvr>
                                        <p:cTn id="701" dur="1600" decel="100000" fill="hold"/>
                                        <p:tgtEl>
                                          <p:spTgt spid="51208"/>
                                        </p:tgtEl>
                                        <p:attrNameLst>
                                          <p:attrName>ppt_y</p:attrName>
                                        </p:attrNameLst>
                                      </p:cBhvr>
                                      <p:tavLst>
                                        <p:tav tm="0">
                                          <p:val>
                                            <p:strVal val="#ppt_y-0.4"/>
                                          </p:val>
                                        </p:tav>
                                        <p:tav tm="100000">
                                          <p:val>
                                            <p:strVal val="#ppt_y+0.1"/>
                                          </p:val>
                                        </p:tav>
                                      </p:tavLst>
                                    </p:anim>
                                    <p:anim calcmode="lin" valueType="num">
                                      <p:cBhvr>
                                        <p:cTn id="702" dur="400" accel="100000" fill="hold">
                                          <p:stCondLst>
                                            <p:cond delay="1600"/>
                                          </p:stCondLst>
                                        </p:cTn>
                                        <p:tgtEl>
                                          <p:spTgt spid="51208"/>
                                        </p:tgtEl>
                                        <p:attrNameLst>
                                          <p:attrName>ppt_x</p:attrName>
                                        </p:attrNameLst>
                                      </p:cBhvr>
                                      <p:tavLst>
                                        <p:tav tm="0">
                                          <p:val>
                                            <p:strVal val="#ppt_x-0.05"/>
                                          </p:val>
                                        </p:tav>
                                        <p:tav tm="100000">
                                          <p:val>
                                            <p:strVal val="#ppt_x"/>
                                          </p:val>
                                        </p:tav>
                                      </p:tavLst>
                                    </p:anim>
                                    <p:anim calcmode="lin" valueType="num">
                                      <p:cBhvr>
                                        <p:cTn id="703" dur="400" accel="100000" fill="hold">
                                          <p:stCondLst>
                                            <p:cond delay="1600"/>
                                          </p:stCondLst>
                                        </p:cTn>
                                        <p:tgtEl>
                                          <p:spTgt spid="5120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39933"/>
              </a:gs>
              <a:gs pos="50000">
                <a:schemeClr val="accent2">
                  <a:lumMod val="50000"/>
                  <a:shade val="67500"/>
                  <a:satMod val="115000"/>
                </a:schemeClr>
              </a:gs>
              <a:gs pos="100000">
                <a:schemeClr val="accent2">
                  <a:lumMod val="50000"/>
                  <a:shade val="100000"/>
                  <a:satMod val="115000"/>
                </a:schemeClr>
              </a:gs>
            </a:gsLst>
            <a:lin ang="16200000" scaled="1"/>
            <a:tileRect/>
          </a:gradFill>
        </p:spPr>
        <p:txBody>
          <a:bodyPr/>
          <a:lstStyle/>
          <a:p>
            <a:endParaRPr lang="es-ES" dirty="0"/>
          </a:p>
        </p:txBody>
      </p:sp>
      <p:pic>
        <p:nvPicPr>
          <p:cNvPr id="4" name="3 Imagen" descr="0(2).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6367869" y="1857364"/>
            <a:ext cx="2776131" cy="3283428"/>
          </a:xfrm>
          <a:prstGeom prst="chevron">
            <a:avLst>
              <a:gd name="adj" fmla="val 72944"/>
            </a:avLst>
          </a:prstGeom>
          <a:gradFill flip="none" rotWithShape="1">
            <a:gsLst>
              <a:gs pos="25000">
                <a:schemeClr val="accent2">
                  <a:lumMod val="50000"/>
                </a:schemeClr>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0" y="1857364"/>
            <a:ext cx="2776131" cy="3283428"/>
          </a:xfrm>
          <a:prstGeom prst="chevron">
            <a:avLst>
              <a:gd name="adj" fmla="val 74317"/>
            </a:avLst>
          </a:prstGeom>
          <a:gradFill flip="none" rotWithShape="1">
            <a:gsLst>
              <a:gs pos="25000">
                <a:schemeClr val="accent2">
                  <a:lumMod val="50000"/>
                </a:schemeClr>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1000100" y="1857364"/>
            <a:ext cx="2776131" cy="3283428"/>
          </a:xfrm>
          <a:prstGeom prst="chevron">
            <a:avLst>
              <a:gd name="adj" fmla="val 72944"/>
            </a:avLst>
          </a:prstGeom>
          <a:gradFill flip="none" rotWithShape="1">
            <a:gsLst>
              <a:gs pos="25000">
                <a:schemeClr val="accent2">
                  <a:lumMod val="50000"/>
                </a:schemeClr>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500694" y="1857364"/>
            <a:ext cx="2776131" cy="3283428"/>
          </a:xfrm>
          <a:prstGeom prst="chevron">
            <a:avLst>
              <a:gd name="adj" fmla="val 73630"/>
            </a:avLst>
          </a:prstGeom>
          <a:gradFill flip="none" rotWithShape="1">
            <a:gsLst>
              <a:gs pos="25000">
                <a:schemeClr val="accent2">
                  <a:lumMod val="50000"/>
                </a:schemeClr>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4572000" y="1857364"/>
            <a:ext cx="2776131" cy="3283428"/>
          </a:xfrm>
          <a:prstGeom prst="chevron">
            <a:avLst>
              <a:gd name="adj" fmla="val 71572"/>
            </a:avLst>
          </a:prstGeom>
          <a:gradFill flip="none" rotWithShape="1">
            <a:gsLst>
              <a:gs pos="25000">
                <a:schemeClr val="accent2">
                  <a:lumMod val="50000"/>
                </a:schemeClr>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1928794" y="1857364"/>
            <a:ext cx="2776131" cy="3283428"/>
          </a:xfrm>
          <a:prstGeom prst="chevron">
            <a:avLst>
              <a:gd name="adj" fmla="val 72944"/>
            </a:avLst>
          </a:prstGeom>
          <a:gradFill flip="none" rotWithShape="1">
            <a:gsLst>
              <a:gs pos="25000">
                <a:schemeClr val="accent2">
                  <a:lumMod val="50000"/>
                </a:schemeClr>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2466" name="Picture 2" descr="http://i839.photobucket.com/albums/zz315/aipho45al/cockroach.gif"/>
          <p:cNvPicPr>
            <a:picLocks noChangeAspect="1" noChangeArrowheads="1" noCrop="1"/>
          </p:cNvPicPr>
          <p:nvPr/>
        </p:nvPicPr>
        <p:blipFill>
          <a:blip r:embed="rId3">
            <a:lum contrast="40000"/>
          </a:blip>
          <a:srcRect/>
          <a:stretch>
            <a:fillRect/>
          </a:stretch>
        </p:blipFill>
        <p:spPr bwMode="auto">
          <a:xfrm>
            <a:off x="2714612" y="2928934"/>
            <a:ext cx="1619250" cy="1219201"/>
          </a:xfrm>
          <a:prstGeom prst="rect">
            <a:avLst/>
          </a:prstGeom>
          <a:noFill/>
        </p:spPr>
      </p:pic>
      <p:sp>
        <p:nvSpPr>
          <p:cNvPr id="12" name="11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3"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linds(horizontal)">
                                      <p:cBhvr>
                                        <p:cTn id="34" dur="3000"/>
                                        <p:tgtEl>
                                          <p:spTgt spid="5"/>
                                        </p:tgtEl>
                                      </p:cBhvr>
                                    </p:animEffect>
                                  </p:childTnLst>
                                </p:cTn>
                              </p:par>
                              <p:par>
                                <p:cTn id="35" presetID="3" presetClass="entr" presetSubtype="10"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3000"/>
                                        <p:tgtEl>
                                          <p:spTgt spid="6"/>
                                        </p:tgtEl>
                                      </p:cBhvr>
                                    </p:animEffect>
                                  </p:childTnLst>
                                </p:cTn>
                              </p:par>
                              <p:par>
                                <p:cTn id="38" presetID="3" presetClass="entr" presetSubtype="10"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linds(horizontal)">
                                      <p:cBhvr>
                                        <p:cTn id="40" dur="3000"/>
                                        <p:tgtEl>
                                          <p:spTgt spid="7"/>
                                        </p:tgtEl>
                                      </p:cBhvr>
                                    </p:animEffect>
                                  </p:childTnLst>
                                </p:cTn>
                              </p:par>
                              <p:par>
                                <p:cTn id="41" presetID="3" presetClass="entr" presetSubtype="10"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blinds(horizontal)">
                                      <p:cBhvr>
                                        <p:cTn id="43" dur="3000"/>
                                        <p:tgtEl>
                                          <p:spTgt spid="8"/>
                                        </p:tgtEl>
                                      </p:cBhvr>
                                    </p:animEffect>
                                  </p:childTnLst>
                                </p:cTn>
                              </p:par>
                              <p:par>
                                <p:cTn id="44" presetID="3" presetClass="entr" presetSubtype="10"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blinds(horizontal)">
                                      <p:cBhvr>
                                        <p:cTn id="46" dur="3000"/>
                                        <p:tgtEl>
                                          <p:spTgt spid="9"/>
                                        </p:tgtEl>
                                      </p:cBhvr>
                                    </p:animEffect>
                                  </p:childTnLst>
                                </p:cTn>
                              </p:par>
                              <p:par>
                                <p:cTn id="47" presetID="3" presetClass="entr" presetSubtype="10"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blinds(horizontal)">
                                      <p:cBhvr>
                                        <p:cTn id="49" dur="3000"/>
                                        <p:tgtEl>
                                          <p:spTgt spid="10"/>
                                        </p:tgtEl>
                                      </p:cBhvr>
                                    </p:animEffect>
                                  </p:childTnLst>
                                </p:cTn>
                              </p:par>
                            </p:childTnLst>
                          </p:cTn>
                        </p:par>
                        <p:par>
                          <p:cTn id="50" fill="hold">
                            <p:stCondLst>
                              <p:cond delay="3000"/>
                            </p:stCondLst>
                            <p:childTnLst>
                              <p:par>
                                <p:cTn id="51" presetID="2" presetClass="exit" presetSubtype="2" fill="hold" grpId="3" nodeType="afterEffect">
                                  <p:stCondLst>
                                    <p:cond delay="0"/>
                                  </p:stCondLst>
                                  <p:childTnLst>
                                    <p:anim calcmode="lin" valueType="num">
                                      <p:cBhvr additive="base">
                                        <p:cTn id="52" dur="3000"/>
                                        <p:tgtEl>
                                          <p:spTgt spid="6"/>
                                        </p:tgtEl>
                                        <p:attrNameLst>
                                          <p:attrName>ppt_x</p:attrName>
                                        </p:attrNameLst>
                                      </p:cBhvr>
                                      <p:tavLst>
                                        <p:tav tm="0">
                                          <p:val>
                                            <p:strVal val="ppt_x"/>
                                          </p:val>
                                        </p:tav>
                                        <p:tav tm="100000">
                                          <p:val>
                                            <p:strVal val="1+ppt_w/2"/>
                                          </p:val>
                                        </p:tav>
                                      </p:tavLst>
                                    </p:anim>
                                    <p:anim calcmode="lin" valueType="num">
                                      <p:cBhvr additive="base">
                                        <p:cTn id="53" dur="3000"/>
                                        <p:tgtEl>
                                          <p:spTgt spid="6"/>
                                        </p:tgtEl>
                                        <p:attrNameLst>
                                          <p:attrName>ppt_y</p:attrName>
                                        </p:attrNameLst>
                                      </p:cBhvr>
                                      <p:tavLst>
                                        <p:tav tm="0">
                                          <p:val>
                                            <p:strVal val="ppt_y"/>
                                          </p:val>
                                        </p:tav>
                                        <p:tav tm="100000">
                                          <p:val>
                                            <p:strVal val="ppt_y"/>
                                          </p:val>
                                        </p:tav>
                                      </p:tavLst>
                                    </p:anim>
                                    <p:set>
                                      <p:cBhvr>
                                        <p:cTn id="54" dur="1" fill="hold">
                                          <p:stCondLst>
                                            <p:cond delay="2999"/>
                                          </p:stCondLst>
                                        </p:cTn>
                                        <p:tgtEl>
                                          <p:spTgt spid="6"/>
                                        </p:tgtEl>
                                        <p:attrNameLst>
                                          <p:attrName>style.visibility</p:attrName>
                                        </p:attrNameLst>
                                      </p:cBhvr>
                                      <p:to>
                                        <p:strVal val="hidden"/>
                                      </p:to>
                                    </p:set>
                                  </p:childTnLst>
                                </p:cTn>
                              </p:par>
                              <p:par>
                                <p:cTn id="55" presetID="2" presetClass="exit" presetSubtype="2" fill="hold" grpId="3" nodeType="withEffect">
                                  <p:stCondLst>
                                    <p:cond delay="0"/>
                                  </p:stCondLst>
                                  <p:childTnLst>
                                    <p:anim calcmode="lin" valueType="num">
                                      <p:cBhvr additive="base">
                                        <p:cTn id="56" dur="3000"/>
                                        <p:tgtEl>
                                          <p:spTgt spid="7"/>
                                        </p:tgtEl>
                                        <p:attrNameLst>
                                          <p:attrName>ppt_x</p:attrName>
                                        </p:attrNameLst>
                                      </p:cBhvr>
                                      <p:tavLst>
                                        <p:tav tm="0">
                                          <p:val>
                                            <p:strVal val="ppt_x"/>
                                          </p:val>
                                        </p:tav>
                                        <p:tav tm="100000">
                                          <p:val>
                                            <p:strVal val="1+ppt_w/2"/>
                                          </p:val>
                                        </p:tav>
                                      </p:tavLst>
                                    </p:anim>
                                    <p:anim calcmode="lin" valueType="num">
                                      <p:cBhvr additive="base">
                                        <p:cTn id="57" dur="3000"/>
                                        <p:tgtEl>
                                          <p:spTgt spid="7"/>
                                        </p:tgtEl>
                                        <p:attrNameLst>
                                          <p:attrName>ppt_y</p:attrName>
                                        </p:attrNameLst>
                                      </p:cBhvr>
                                      <p:tavLst>
                                        <p:tav tm="0">
                                          <p:val>
                                            <p:strVal val="ppt_y"/>
                                          </p:val>
                                        </p:tav>
                                        <p:tav tm="100000">
                                          <p:val>
                                            <p:strVal val="ppt_y"/>
                                          </p:val>
                                        </p:tav>
                                      </p:tavLst>
                                    </p:anim>
                                    <p:set>
                                      <p:cBhvr>
                                        <p:cTn id="58" dur="1" fill="hold">
                                          <p:stCondLst>
                                            <p:cond delay="2999"/>
                                          </p:stCondLst>
                                        </p:cTn>
                                        <p:tgtEl>
                                          <p:spTgt spid="7"/>
                                        </p:tgtEl>
                                        <p:attrNameLst>
                                          <p:attrName>style.visibility</p:attrName>
                                        </p:attrNameLst>
                                      </p:cBhvr>
                                      <p:to>
                                        <p:strVal val="hidden"/>
                                      </p:to>
                                    </p:set>
                                  </p:childTnLst>
                                </p:cTn>
                              </p:par>
                              <p:par>
                                <p:cTn id="59" presetID="2" presetClass="exit" presetSubtype="2" fill="hold" grpId="3" nodeType="withEffect">
                                  <p:stCondLst>
                                    <p:cond delay="0"/>
                                  </p:stCondLst>
                                  <p:childTnLst>
                                    <p:anim calcmode="lin" valueType="num">
                                      <p:cBhvr additive="base">
                                        <p:cTn id="60" dur="3000"/>
                                        <p:tgtEl>
                                          <p:spTgt spid="10"/>
                                        </p:tgtEl>
                                        <p:attrNameLst>
                                          <p:attrName>ppt_x</p:attrName>
                                        </p:attrNameLst>
                                      </p:cBhvr>
                                      <p:tavLst>
                                        <p:tav tm="0">
                                          <p:val>
                                            <p:strVal val="ppt_x"/>
                                          </p:val>
                                        </p:tav>
                                        <p:tav tm="100000">
                                          <p:val>
                                            <p:strVal val="1+ppt_w/2"/>
                                          </p:val>
                                        </p:tav>
                                      </p:tavLst>
                                    </p:anim>
                                    <p:anim calcmode="lin" valueType="num">
                                      <p:cBhvr additive="base">
                                        <p:cTn id="61" dur="3000"/>
                                        <p:tgtEl>
                                          <p:spTgt spid="10"/>
                                        </p:tgtEl>
                                        <p:attrNameLst>
                                          <p:attrName>ppt_y</p:attrName>
                                        </p:attrNameLst>
                                      </p:cBhvr>
                                      <p:tavLst>
                                        <p:tav tm="0">
                                          <p:val>
                                            <p:strVal val="ppt_y"/>
                                          </p:val>
                                        </p:tav>
                                        <p:tav tm="100000">
                                          <p:val>
                                            <p:strVal val="ppt_y"/>
                                          </p:val>
                                        </p:tav>
                                      </p:tavLst>
                                    </p:anim>
                                    <p:set>
                                      <p:cBhvr>
                                        <p:cTn id="62" dur="1" fill="hold">
                                          <p:stCondLst>
                                            <p:cond delay="2999"/>
                                          </p:stCondLst>
                                        </p:cTn>
                                        <p:tgtEl>
                                          <p:spTgt spid="10"/>
                                        </p:tgtEl>
                                        <p:attrNameLst>
                                          <p:attrName>style.visibility</p:attrName>
                                        </p:attrNameLst>
                                      </p:cBhvr>
                                      <p:to>
                                        <p:strVal val="hidden"/>
                                      </p:to>
                                    </p:set>
                                  </p:childTnLst>
                                </p:cTn>
                              </p:par>
                              <p:par>
                                <p:cTn id="63" presetID="2" presetClass="exit" presetSubtype="8" fill="hold" grpId="3" nodeType="withEffect">
                                  <p:stCondLst>
                                    <p:cond delay="0"/>
                                  </p:stCondLst>
                                  <p:childTnLst>
                                    <p:anim calcmode="lin" valueType="num">
                                      <p:cBhvr additive="base">
                                        <p:cTn id="64" dur="3000"/>
                                        <p:tgtEl>
                                          <p:spTgt spid="5"/>
                                        </p:tgtEl>
                                        <p:attrNameLst>
                                          <p:attrName>ppt_x</p:attrName>
                                        </p:attrNameLst>
                                      </p:cBhvr>
                                      <p:tavLst>
                                        <p:tav tm="0">
                                          <p:val>
                                            <p:strVal val="ppt_x"/>
                                          </p:val>
                                        </p:tav>
                                        <p:tav tm="100000">
                                          <p:val>
                                            <p:strVal val="0-ppt_w/2"/>
                                          </p:val>
                                        </p:tav>
                                      </p:tavLst>
                                    </p:anim>
                                    <p:anim calcmode="lin" valueType="num">
                                      <p:cBhvr additive="base">
                                        <p:cTn id="65" dur="3000"/>
                                        <p:tgtEl>
                                          <p:spTgt spid="5"/>
                                        </p:tgtEl>
                                        <p:attrNameLst>
                                          <p:attrName>ppt_y</p:attrName>
                                        </p:attrNameLst>
                                      </p:cBhvr>
                                      <p:tavLst>
                                        <p:tav tm="0">
                                          <p:val>
                                            <p:strVal val="ppt_y"/>
                                          </p:val>
                                        </p:tav>
                                        <p:tav tm="100000">
                                          <p:val>
                                            <p:strVal val="ppt_y"/>
                                          </p:val>
                                        </p:tav>
                                      </p:tavLst>
                                    </p:anim>
                                    <p:set>
                                      <p:cBhvr>
                                        <p:cTn id="66" dur="1" fill="hold">
                                          <p:stCondLst>
                                            <p:cond delay="2999"/>
                                          </p:stCondLst>
                                        </p:cTn>
                                        <p:tgtEl>
                                          <p:spTgt spid="5"/>
                                        </p:tgtEl>
                                        <p:attrNameLst>
                                          <p:attrName>style.visibility</p:attrName>
                                        </p:attrNameLst>
                                      </p:cBhvr>
                                      <p:to>
                                        <p:strVal val="hidden"/>
                                      </p:to>
                                    </p:set>
                                  </p:childTnLst>
                                </p:cTn>
                              </p:par>
                              <p:par>
                                <p:cTn id="67" presetID="2" presetClass="exit" presetSubtype="8" fill="hold" grpId="3" nodeType="withEffect">
                                  <p:stCondLst>
                                    <p:cond delay="0"/>
                                  </p:stCondLst>
                                  <p:childTnLst>
                                    <p:anim calcmode="lin" valueType="num">
                                      <p:cBhvr additive="base">
                                        <p:cTn id="68" dur="3000"/>
                                        <p:tgtEl>
                                          <p:spTgt spid="8"/>
                                        </p:tgtEl>
                                        <p:attrNameLst>
                                          <p:attrName>ppt_x</p:attrName>
                                        </p:attrNameLst>
                                      </p:cBhvr>
                                      <p:tavLst>
                                        <p:tav tm="0">
                                          <p:val>
                                            <p:strVal val="ppt_x"/>
                                          </p:val>
                                        </p:tav>
                                        <p:tav tm="100000">
                                          <p:val>
                                            <p:strVal val="0-ppt_w/2"/>
                                          </p:val>
                                        </p:tav>
                                      </p:tavLst>
                                    </p:anim>
                                    <p:anim calcmode="lin" valueType="num">
                                      <p:cBhvr additive="base">
                                        <p:cTn id="69" dur="3000"/>
                                        <p:tgtEl>
                                          <p:spTgt spid="8"/>
                                        </p:tgtEl>
                                        <p:attrNameLst>
                                          <p:attrName>ppt_y</p:attrName>
                                        </p:attrNameLst>
                                      </p:cBhvr>
                                      <p:tavLst>
                                        <p:tav tm="0">
                                          <p:val>
                                            <p:strVal val="ppt_y"/>
                                          </p:val>
                                        </p:tav>
                                        <p:tav tm="100000">
                                          <p:val>
                                            <p:strVal val="ppt_y"/>
                                          </p:val>
                                        </p:tav>
                                      </p:tavLst>
                                    </p:anim>
                                    <p:set>
                                      <p:cBhvr>
                                        <p:cTn id="70" dur="1" fill="hold">
                                          <p:stCondLst>
                                            <p:cond delay="2999"/>
                                          </p:stCondLst>
                                        </p:cTn>
                                        <p:tgtEl>
                                          <p:spTgt spid="8"/>
                                        </p:tgtEl>
                                        <p:attrNameLst>
                                          <p:attrName>style.visibility</p:attrName>
                                        </p:attrNameLst>
                                      </p:cBhvr>
                                      <p:to>
                                        <p:strVal val="hidden"/>
                                      </p:to>
                                    </p:set>
                                  </p:childTnLst>
                                </p:cTn>
                              </p:par>
                              <p:par>
                                <p:cTn id="71" presetID="2" presetClass="exit" presetSubtype="8" fill="hold" grpId="3" nodeType="withEffect">
                                  <p:stCondLst>
                                    <p:cond delay="0"/>
                                  </p:stCondLst>
                                  <p:childTnLst>
                                    <p:anim calcmode="lin" valueType="num">
                                      <p:cBhvr additive="base">
                                        <p:cTn id="72" dur="3000"/>
                                        <p:tgtEl>
                                          <p:spTgt spid="9"/>
                                        </p:tgtEl>
                                        <p:attrNameLst>
                                          <p:attrName>ppt_x</p:attrName>
                                        </p:attrNameLst>
                                      </p:cBhvr>
                                      <p:tavLst>
                                        <p:tav tm="0">
                                          <p:val>
                                            <p:strVal val="ppt_x"/>
                                          </p:val>
                                        </p:tav>
                                        <p:tav tm="100000">
                                          <p:val>
                                            <p:strVal val="0-ppt_w/2"/>
                                          </p:val>
                                        </p:tav>
                                      </p:tavLst>
                                    </p:anim>
                                    <p:anim calcmode="lin" valueType="num">
                                      <p:cBhvr additive="base">
                                        <p:cTn id="73" dur="3000"/>
                                        <p:tgtEl>
                                          <p:spTgt spid="9"/>
                                        </p:tgtEl>
                                        <p:attrNameLst>
                                          <p:attrName>ppt_y</p:attrName>
                                        </p:attrNameLst>
                                      </p:cBhvr>
                                      <p:tavLst>
                                        <p:tav tm="0">
                                          <p:val>
                                            <p:strVal val="ppt_y"/>
                                          </p:val>
                                        </p:tav>
                                        <p:tav tm="100000">
                                          <p:val>
                                            <p:strVal val="ppt_y"/>
                                          </p:val>
                                        </p:tav>
                                      </p:tavLst>
                                    </p:anim>
                                    <p:set>
                                      <p:cBhvr>
                                        <p:cTn id="74" dur="1" fill="hold">
                                          <p:stCondLst>
                                            <p:cond delay="2999"/>
                                          </p:stCondLst>
                                        </p:cTn>
                                        <p:tgtEl>
                                          <p:spTgt spid="9"/>
                                        </p:tgtEl>
                                        <p:attrNameLst>
                                          <p:attrName>style.visibility</p:attrName>
                                        </p:attrNameLst>
                                      </p:cBhvr>
                                      <p:to>
                                        <p:strVal val="hidden"/>
                                      </p:to>
                                    </p:set>
                                  </p:childTnLst>
                                </p:cTn>
                              </p:par>
                              <p:par>
                                <p:cTn id="75" presetID="9" presetClass="exit" presetSubtype="0" fill="hold" grpId="5" nodeType="withEffect">
                                  <p:stCondLst>
                                    <p:cond delay="0"/>
                                  </p:stCondLst>
                                  <p:childTnLst>
                                    <p:animEffect transition="out" filter="dissolve">
                                      <p:cBhvr>
                                        <p:cTn id="76" dur="3000"/>
                                        <p:tgtEl>
                                          <p:spTgt spid="5"/>
                                        </p:tgtEl>
                                      </p:cBhvr>
                                    </p:animEffect>
                                    <p:set>
                                      <p:cBhvr>
                                        <p:cTn id="77" dur="1" fill="hold">
                                          <p:stCondLst>
                                            <p:cond delay="2999"/>
                                          </p:stCondLst>
                                        </p:cTn>
                                        <p:tgtEl>
                                          <p:spTgt spid="5"/>
                                        </p:tgtEl>
                                        <p:attrNameLst>
                                          <p:attrName>style.visibility</p:attrName>
                                        </p:attrNameLst>
                                      </p:cBhvr>
                                      <p:to>
                                        <p:strVal val="hidden"/>
                                      </p:to>
                                    </p:set>
                                  </p:childTnLst>
                                </p:cTn>
                              </p:par>
                              <p:par>
                                <p:cTn id="78" presetID="9" presetClass="exit" presetSubtype="0" fill="hold" grpId="5" nodeType="withEffect">
                                  <p:stCondLst>
                                    <p:cond delay="0"/>
                                  </p:stCondLst>
                                  <p:childTnLst>
                                    <p:animEffect transition="out" filter="dissolv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9" presetClass="exit" presetSubtype="0" fill="hold" grpId="5" nodeType="withEffect">
                                  <p:stCondLst>
                                    <p:cond delay="0"/>
                                  </p:stCondLst>
                                  <p:childTnLst>
                                    <p:animEffect transition="out" filter="dissolve">
                                      <p:cBhvr>
                                        <p:cTn id="82" dur="3000"/>
                                        <p:tgtEl>
                                          <p:spTgt spid="7"/>
                                        </p:tgtEl>
                                      </p:cBhvr>
                                    </p:animEffect>
                                    <p:set>
                                      <p:cBhvr>
                                        <p:cTn id="83" dur="1" fill="hold">
                                          <p:stCondLst>
                                            <p:cond delay="2999"/>
                                          </p:stCondLst>
                                        </p:cTn>
                                        <p:tgtEl>
                                          <p:spTgt spid="7"/>
                                        </p:tgtEl>
                                        <p:attrNameLst>
                                          <p:attrName>style.visibility</p:attrName>
                                        </p:attrNameLst>
                                      </p:cBhvr>
                                      <p:to>
                                        <p:strVal val="hidden"/>
                                      </p:to>
                                    </p:set>
                                  </p:childTnLst>
                                </p:cTn>
                              </p:par>
                              <p:par>
                                <p:cTn id="84" presetID="9" presetClass="exit" presetSubtype="0" fill="hold" grpId="5" nodeType="withEffect">
                                  <p:stCondLst>
                                    <p:cond delay="0"/>
                                  </p:stCondLst>
                                  <p:childTnLst>
                                    <p:animEffect transition="out" filter="dissolve">
                                      <p:cBhvr>
                                        <p:cTn id="85" dur="3000"/>
                                        <p:tgtEl>
                                          <p:spTgt spid="8"/>
                                        </p:tgtEl>
                                      </p:cBhvr>
                                    </p:animEffect>
                                    <p:set>
                                      <p:cBhvr>
                                        <p:cTn id="86" dur="1" fill="hold">
                                          <p:stCondLst>
                                            <p:cond delay="2999"/>
                                          </p:stCondLst>
                                        </p:cTn>
                                        <p:tgtEl>
                                          <p:spTgt spid="8"/>
                                        </p:tgtEl>
                                        <p:attrNameLst>
                                          <p:attrName>style.visibility</p:attrName>
                                        </p:attrNameLst>
                                      </p:cBhvr>
                                      <p:to>
                                        <p:strVal val="hidden"/>
                                      </p:to>
                                    </p:set>
                                  </p:childTnLst>
                                </p:cTn>
                              </p:par>
                              <p:par>
                                <p:cTn id="87" presetID="9" presetClass="exit" presetSubtype="0" fill="hold" grpId="5" nodeType="withEffect">
                                  <p:stCondLst>
                                    <p:cond delay="0"/>
                                  </p:stCondLst>
                                  <p:childTnLst>
                                    <p:animEffect transition="out" filter="dissolve">
                                      <p:cBhvr>
                                        <p:cTn id="88" dur="3000"/>
                                        <p:tgtEl>
                                          <p:spTgt spid="9"/>
                                        </p:tgtEl>
                                      </p:cBhvr>
                                    </p:animEffect>
                                    <p:set>
                                      <p:cBhvr>
                                        <p:cTn id="89" dur="1" fill="hold">
                                          <p:stCondLst>
                                            <p:cond delay="2999"/>
                                          </p:stCondLst>
                                        </p:cTn>
                                        <p:tgtEl>
                                          <p:spTgt spid="9"/>
                                        </p:tgtEl>
                                        <p:attrNameLst>
                                          <p:attrName>style.visibility</p:attrName>
                                        </p:attrNameLst>
                                      </p:cBhvr>
                                      <p:to>
                                        <p:strVal val="hidden"/>
                                      </p:to>
                                    </p:set>
                                  </p:childTnLst>
                                </p:cTn>
                              </p:par>
                              <p:par>
                                <p:cTn id="90" presetID="9" presetClass="exit" presetSubtype="0" fill="hold" grpId="5" nodeType="withEffect">
                                  <p:stCondLst>
                                    <p:cond delay="0"/>
                                  </p:stCondLst>
                                  <p:childTnLst>
                                    <p:animEffect transition="out" filter="dissolve">
                                      <p:cBhvr>
                                        <p:cTn id="91" dur="3000"/>
                                        <p:tgtEl>
                                          <p:spTgt spid="10"/>
                                        </p:tgtEl>
                                      </p:cBhvr>
                                    </p:animEffect>
                                    <p:set>
                                      <p:cBhvr>
                                        <p:cTn id="92" dur="1" fill="hold">
                                          <p:stCondLst>
                                            <p:cond delay="2999"/>
                                          </p:stCondLst>
                                        </p:cTn>
                                        <p:tgtEl>
                                          <p:spTgt spid="10"/>
                                        </p:tgtEl>
                                        <p:attrNameLst>
                                          <p:attrName>style.visibility</p:attrName>
                                        </p:attrNameLst>
                                      </p:cBhvr>
                                      <p:to>
                                        <p:strVal val="hidden"/>
                                      </p:to>
                                    </p:set>
                                  </p:childTnLst>
                                </p:cTn>
                              </p:par>
                              <p:par>
                                <p:cTn id="93" presetID="13" presetClass="exit" presetSubtype="32" fill="hold" grpId="4" nodeType="withEffect">
                                  <p:stCondLst>
                                    <p:cond delay="0"/>
                                  </p:stCondLst>
                                  <p:childTnLst>
                                    <p:animEffect transition="out" filter="plus(out)">
                                      <p:cBhvr>
                                        <p:cTn id="94" dur="3000"/>
                                        <p:tgtEl>
                                          <p:spTgt spid="5"/>
                                        </p:tgtEl>
                                      </p:cBhvr>
                                    </p:animEffect>
                                    <p:set>
                                      <p:cBhvr>
                                        <p:cTn id="95" dur="1" fill="hold">
                                          <p:stCondLst>
                                            <p:cond delay="2999"/>
                                          </p:stCondLst>
                                        </p:cTn>
                                        <p:tgtEl>
                                          <p:spTgt spid="5"/>
                                        </p:tgtEl>
                                        <p:attrNameLst>
                                          <p:attrName>style.visibility</p:attrName>
                                        </p:attrNameLst>
                                      </p:cBhvr>
                                      <p:to>
                                        <p:strVal val="hidden"/>
                                      </p:to>
                                    </p:set>
                                  </p:childTnLst>
                                </p:cTn>
                              </p:par>
                              <p:par>
                                <p:cTn id="96" presetID="13" presetClass="exit" presetSubtype="32" fill="hold" grpId="4" nodeType="withEffect">
                                  <p:stCondLst>
                                    <p:cond delay="0"/>
                                  </p:stCondLst>
                                  <p:childTnLst>
                                    <p:animEffect transition="out" filter="plus(out)">
                                      <p:cBhvr>
                                        <p:cTn id="97" dur="3000"/>
                                        <p:tgtEl>
                                          <p:spTgt spid="6"/>
                                        </p:tgtEl>
                                      </p:cBhvr>
                                    </p:animEffect>
                                    <p:set>
                                      <p:cBhvr>
                                        <p:cTn id="98" dur="1" fill="hold">
                                          <p:stCondLst>
                                            <p:cond delay="2999"/>
                                          </p:stCondLst>
                                        </p:cTn>
                                        <p:tgtEl>
                                          <p:spTgt spid="6"/>
                                        </p:tgtEl>
                                        <p:attrNameLst>
                                          <p:attrName>style.visibility</p:attrName>
                                        </p:attrNameLst>
                                      </p:cBhvr>
                                      <p:to>
                                        <p:strVal val="hidden"/>
                                      </p:to>
                                    </p:set>
                                  </p:childTnLst>
                                </p:cTn>
                              </p:par>
                              <p:par>
                                <p:cTn id="99" presetID="13" presetClass="exit" presetSubtype="32" fill="hold" grpId="4" nodeType="withEffect">
                                  <p:stCondLst>
                                    <p:cond delay="0"/>
                                  </p:stCondLst>
                                  <p:childTnLst>
                                    <p:animEffect transition="out" filter="plus(out)">
                                      <p:cBhvr>
                                        <p:cTn id="100" dur="3000"/>
                                        <p:tgtEl>
                                          <p:spTgt spid="7"/>
                                        </p:tgtEl>
                                      </p:cBhvr>
                                    </p:animEffect>
                                    <p:set>
                                      <p:cBhvr>
                                        <p:cTn id="101" dur="1" fill="hold">
                                          <p:stCondLst>
                                            <p:cond delay="2999"/>
                                          </p:stCondLst>
                                        </p:cTn>
                                        <p:tgtEl>
                                          <p:spTgt spid="7"/>
                                        </p:tgtEl>
                                        <p:attrNameLst>
                                          <p:attrName>style.visibility</p:attrName>
                                        </p:attrNameLst>
                                      </p:cBhvr>
                                      <p:to>
                                        <p:strVal val="hidden"/>
                                      </p:to>
                                    </p:set>
                                  </p:childTnLst>
                                </p:cTn>
                              </p:par>
                              <p:par>
                                <p:cTn id="102" presetID="13" presetClass="exit" presetSubtype="32" fill="hold" grpId="4" nodeType="withEffect">
                                  <p:stCondLst>
                                    <p:cond delay="0"/>
                                  </p:stCondLst>
                                  <p:childTnLst>
                                    <p:animEffect transition="out" filter="plus(out)">
                                      <p:cBhvr>
                                        <p:cTn id="103" dur="3000"/>
                                        <p:tgtEl>
                                          <p:spTgt spid="8"/>
                                        </p:tgtEl>
                                      </p:cBhvr>
                                    </p:animEffect>
                                    <p:set>
                                      <p:cBhvr>
                                        <p:cTn id="104" dur="1" fill="hold">
                                          <p:stCondLst>
                                            <p:cond delay="2999"/>
                                          </p:stCondLst>
                                        </p:cTn>
                                        <p:tgtEl>
                                          <p:spTgt spid="8"/>
                                        </p:tgtEl>
                                        <p:attrNameLst>
                                          <p:attrName>style.visibility</p:attrName>
                                        </p:attrNameLst>
                                      </p:cBhvr>
                                      <p:to>
                                        <p:strVal val="hidden"/>
                                      </p:to>
                                    </p:set>
                                  </p:childTnLst>
                                </p:cTn>
                              </p:par>
                              <p:par>
                                <p:cTn id="105" presetID="13" presetClass="exit" presetSubtype="32" fill="hold" grpId="4" nodeType="withEffect">
                                  <p:stCondLst>
                                    <p:cond delay="0"/>
                                  </p:stCondLst>
                                  <p:childTnLst>
                                    <p:animEffect transition="out" filter="plus(out)">
                                      <p:cBhvr>
                                        <p:cTn id="106" dur="3000"/>
                                        <p:tgtEl>
                                          <p:spTgt spid="9"/>
                                        </p:tgtEl>
                                      </p:cBhvr>
                                    </p:animEffect>
                                    <p:set>
                                      <p:cBhvr>
                                        <p:cTn id="107" dur="1" fill="hold">
                                          <p:stCondLst>
                                            <p:cond delay="2999"/>
                                          </p:stCondLst>
                                        </p:cTn>
                                        <p:tgtEl>
                                          <p:spTgt spid="9"/>
                                        </p:tgtEl>
                                        <p:attrNameLst>
                                          <p:attrName>style.visibility</p:attrName>
                                        </p:attrNameLst>
                                      </p:cBhvr>
                                      <p:to>
                                        <p:strVal val="hidden"/>
                                      </p:to>
                                    </p:set>
                                  </p:childTnLst>
                                </p:cTn>
                              </p:par>
                              <p:par>
                                <p:cTn id="108" presetID="13" presetClass="exit" presetSubtype="32" fill="hold" grpId="4" nodeType="withEffect">
                                  <p:stCondLst>
                                    <p:cond delay="0"/>
                                  </p:stCondLst>
                                  <p:childTnLst>
                                    <p:animEffect transition="out" filter="plus(out)">
                                      <p:cBhvr>
                                        <p:cTn id="109" dur="3000"/>
                                        <p:tgtEl>
                                          <p:spTgt spid="10"/>
                                        </p:tgtEl>
                                      </p:cBhvr>
                                    </p:animEffect>
                                    <p:set>
                                      <p:cBhvr>
                                        <p:cTn id="110" dur="1" fill="hold">
                                          <p:stCondLst>
                                            <p:cond delay="2999"/>
                                          </p:stCondLst>
                                        </p:cTn>
                                        <p:tgtEl>
                                          <p:spTgt spid="10"/>
                                        </p:tgtEl>
                                        <p:attrNameLst>
                                          <p:attrName>style.visibility</p:attrName>
                                        </p:attrNameLst>
                                      </p:cBhvr>
                                      <p:to>
                                        <p:strVal val="hidden"/>
                                      </p:to>
                                    </p:set>
                                  </p:childTnLst>
                                </p:cTn>
                              </p:par>
                              <p:par>
                                <p:cTn id="111" presetID="23" presetClass="entr" presetSubtype="288" fill="hold" nodeType="withEffect">
                                  <p:stCondLst>
                                    <p:cond delay="0"/>
                                  </p:stCondLst>
                                  <p:childTnLst>
                                    <p:set>
                                      <p:cBhvr>
                                        <p:cTn id="112" dur="1" fill="hold">
                                          <p:stCondLst>
                                            <p:cond delay="0"/>
                                          </p:stCondLst>
                                        </p:cTn>
                                        <p:tgtEl>
                                          <p:spTgt spid="4"/>
                                        </p:tgtEl>
                                        <p:attrNameLst>
                                          <p:attrName>style.visibility</p:attrName>
                                        </p:attrNameLst>
                                      </p:cBhvr>
                                      <p:to>
                                        <p:strVal val="visible"/>
                                      </p:to>
                                    </p:set>
                                    <p:anim calcmode="lin" valueType="num">
                                      <p:cBhvr>
                                        <p:cTn id="113" dur="3000" fill="hold"/>
                                        <p:tgtEl>
                                          <p:spTgt spid="4"/>
                                        </p:tgtEl>
                                        <p:attrNameLst>
                                          <p:attrName>ppt_w</p:attrName>
                                        </p:attrNameLst>
                                      </p:cBhvr>
                                      <p:tavLst>
                                        <p:tav tm="0">
                                          <p:val>
                                            <p:strVal val="4/3*#ppt_w"/>
                                          </p:val>
                                        </p:tav>
                                        <p:tav tm="100000">
                                          <p:val>
                                            <p:strVal val="#ppt_w"/>
                                          </p:val>
                                        </p:tav>
                                      </p:tavLst>
                                    </p:anim>
                                    <p:anim calcmode="lin" valueType="num">
                                      <p:cBhvr>
                                        <p:cTn id="114" dur="3000" fill="hold"/>
                                        <p:tgtEl>
                                          <p:spTgt spid="4"/>
                                        </p:tgtEl>
                                        <p:attrNameLst>
                                          <p:attrName>ppt_h</p:attrName>
                                        </p:attrNameLst>
                                      </p:cBhvr>
                                      <p:tavLst>
                                        <p:tav tm="0">
                                          <p:val>
                                            <p:strVal val="4/3*#ppt_h"/>
                                          </p:val>
                                        </p:tav>
                                        <p:tav tm="100000">
                                          <p:val>
                                            <p:strVal val="#ppt_h"/>
                                          </p:val>
                                        </p:tav>
                                      </p:tavLst>
                                    </p:anim>
                                  </p:childTnLst>
                                </p:cTn>
                              </p:par>
                              <p:par>
                                <p:cTn id="115" presetID="16" presetClass="entr" presetSubtype="37" fill="hold" nodeType="withEffect">
                                  <p:stCondLst>
                                    <p:cond delay="0"/>
                                  </p:stCondLst>
                                  <p:childTnLst>
                                    <p:set>
                                      <p:cBhvr>
                                        <p:cTn id="116" dur="1" fill="hold">
                                          <p:stCondLst>
                                            <p:cond delay="0"/>
                                          </p:stCondLst>
                                        </p:cTn>
                                        <p:tgtEl>
                                          <p:spTgt spid="4"/>
                                        </p:tgtEl>
                                        <p:attrNameLst>
                                          <p:attrName>style.visibility</p:attrName>
                                        </p:attrNameLst>
                                      </p:cBhvr>
                                      <p:to>
                                        <p:strVal val="visible"/>
                                      </p:to>
                                    </p:set>
                                    <p:animEffect transition="in" filter="barn(outVertical)">
                                      <p:cBhvr>
                                        <p:cTn id="117" dur="3000"/>
                                        <p:tgtEl>
                                          <p:spTgt spid="4"/>
                                        </p:tgtEl>
                                      </p:cBhvr>
                                    </p:animEffect>
                                  </p:childTnLst>
                                </p:cTn>
                              </p:par>
                            </p:childTnLst>
                          </p:cTn>
                        </p:par>
                        <p:par>
                          <p:cTn id="118" fill="hold">
                            <p:stCondLst>
                              <p:cond delay="6000"/>
                            </p:stCondLst>
                            <p:childTnLst>
                              <p:par>
                                <p:cTn id="119" presetID="10" presetClass="entr" presetSubtype="0" fill="hold" nodeType="afterEffect">
                                  <p:stCondLst>
                                    <p:cond delay="0"/>
                                  </p:stCondLst>
                                  <p:childTnLst>
                                    <p:set>
                                      <p:cBhvr>
                                        <p:cTn id="120" dur="1" fill="hold">
                                          <p:stCondLst>
                                            <p:cond delay="0"/>
                                          </p:stCondLst>
                                        </p:cTn>
                                        <p:tgtEl>
                                          <p:spTgt spid="62466"/>
                                        </p:tgtEl>
                                        <p:attrNameLst>
                                          <p:attrName>style.visibility</p:attrName>
                                        </p:attrNameLst>
                                      </p:cBhvr>
                                      <p:to>
                                        <p:strVal val="visible"/>
                                      </p:to>
                                    </p:set>
                                    <p:animEffect transition="in" filter="fade">
                                      <p:cBhvr>
                                        <p:cTn id="121" dur="2000"/>
                                        <p:tgtEl>
                                          <p:spTgt spid="62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3" animBg="1"/>
      <p:bldP spid="5" grpId="4" animBg="1"/>
      <p:bldP spid="5" grpId="5" animBg="1"/>
      <p:bldP spid="6" grpId="0" animBg="1"/>
      <p:bldP spid="6" grpId="1" animBg="1"/>
      <p:bldP spid="6" grpId="3" animBg="1"/>
      <p:bldP spid="6" grpId="4" animBg="1"/>
      <p:bldP spid="6" grpId="5" animBg="1"/>
      <p:bldP spid="7" grpId="0" animBg="1"/>
      <p:bldP spid="7" grpId="1" animBg="1"/>
      <p:bldP spid="7" grpId="3" animBg="1"/>
      <p:bldP spid="7" grpId="4" animBg="1"/>
      <p:bldP spid="7" grpId="5" animBg="1"/>
      <p:bldP spid="8" grpId="0" animBg="1"/>
      <p:bldP spid="8" grpId="1" animBg="1"/>
      <p:bldP spid="8" grpId="3" animBg="1"/>
      <p:bldP spid="8" grpId="4" animBg="1"/>
      <p:bldP spid="8" grpId="5" animBg="1"/>
      <p:bldP spid="9" grpId="0" animBg="1"/>
      <p:bldP spid="9" grpId="1" animBg="1"/>
      <p:bldP spid="9" grpId="3" animBg="1"/>
      <p:bldP spid="9" grpId="4" animBg="1"/>
      <p:bldP spid="9" grpId="5" animBg="1"/>
      <p:bldP spid="10" grpId="0" animBg="1"/>
      <p:bldP spid="10" grpId="1" animBg="1"/>
      <p:bldP spid="10" grpId="3" animBg="1"/>
      <p:bldP spid="10" grpId="4" animBg="1"/>
      <p:bldP spid="10" grpId="5"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0181" name="Picture 5"/>
          <p:cNvPicPr>
            <a:picLocks noChangeAspect="1" noChangeArrowheads="1"/>
          </p:cNvPicPr>
          <p:nvPr/>
        </p:nvPicPr>
        <p:blipFill>
          <a:blip r:embed="rId2"/>
          <a:srcRect/>
          <a:stretch>
            <a:fillRect/>
          </a:stretch>
        </p:blipFill>
        <p:spPr bwMode="auto">
          <a:xfrm>
            <a:off x="1" y="0"/>
            <a:ext cx="9143999" cy="6858000"/>
          </a:xfrm>
          <a:prstGeom prst="rect">
            <a:avLst/>
          </a:prstGeom>
          <a:noFill/>
          <a:ln w="9525">
            <a:noFill/>
            <a:miter lim="800000"/>
            <a:headEnd/>
            <a:tailEnd/>
          </a:ln>
          <a:effectLst/>
        </p:spPr>
      </p:pic>
      <p:pic>
        <p:nvPicPr>
          <p:cNvPr id="10" name="8 Marcador de contenido" descr="wp74ad192d.gif"/>
          <p:cNvPicPr>
            <a:picLocks noChangeAspect="1"/>
          </p:cNvPicPr>
          <p:nvPr/>
        </p:nvPicPr>
        <p:blipFill>
          <a:blip r:embed="rId3"/>
          <a:stretch>
            <a:fillRect/>
          </a:stretch>
        </p:blipFill>
        <p:spPr>
          <a:xfrm>
            <a:off x="500034" y="5143512"/>
            <a:ext cx="819150" cy="590550"/>
          </a:xfrm>
          <a:prstGeom prst="rect">
            <a:avLst/>
          </a:prstGeom>
        </p:spPr>
      </p:pic>
      <p:sp>
        <p:nvSpPr>
          <p:cNvPr id="13" name="12 CuadroTexto"/>
          <p:cNvSpPr txBox="1"/>
          <p:nvPr/>
        </p:nvSpPr>
        <p:spPr>
          <a:xfrm>
            <a:off x="4000496" y="1357298"/>
            <a:ext cx="4714908" cy="5016758"/>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Harrington" pitchFamily="82" charset="0"/>
              </a:rPr>
              <a:t>Las plantas carnívoras son plantas de gran adaptabilidad, aunque originariamente suelen vivir en tierras pobres y encharcadas. Vamos a conocer un poco más sobre sus cuidados</a:t>
            </a:r>
          </a:p>
          <a:p>
            <a:r>
              <a:rPr lang="es-ES" sz="2000" b="1" dirty="0" smtClean="0">
                <a:solidFill>
                  <a:srgbClr val="FFFF00"/>
                </a:solidFill>
                <a:effectLst>
                  <a:outerShdw blurRad="38100" dist="38100" dir="2700000" algn="tl">
                    <a:srgbClr val="000000">
                      <a:alpha val="43137"/>
                    </a:srgbClr>
                  </a:outerShdw>
                </a:effectLst>
                <a:latin typeface="Harrington" pitchFamily="82" charset="0"/>
              </a:rPr>
              <a:t>Existe una gran variedad de plantas carnívoras y, entre otras clasificaciones, se puede clasificar por el tipo de trampa que crean. Muchas de ellas poseen hojas impregnadas de fluidos viscosos que suponen una trampa mortal para los mosquitos al quedar adheridos a ellas. Otras han desarrollado un mecanismo en el que las hojas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semiplegadas</a:t>
            </a:r>
            <a:r>
              <a:rPr lang="es-ES" sz="2000" b="1" dirty="0" smtClean="0">
                <a:solidFill>
                  <a:srgbClr val="FFFF00"/>
                </a:solidFill>
                <a:effectLst>
                  <a:outerShdw blurRad="38100" dist="38100" dir="2700000" algn="tl">
                    <a:srgbClr val="000000">
                      <a:alpha val="43137"/>
                    </a:srgbClr>
                  </a:outerShdw>
                </a:effectLst>
                <a:latin typeface="Harrington" pitchFamily="82" charset="0"/>
              </a:rPr>
              <a:t> , a modo de trampa, detectan la presencia del insecto y lo capturan. </a:t>
            </a:r>
            <a:endParaRPr lang="es-ES" sz="2000" dirty="0">
              <a:solidFill>
                <a:srgbClr val="FFFF00"/>
              </a:solidFill>
              <a:latin typeface="Harrington" pitchFamily="82" charset="0"/>
            </a:endParaRPr>
          </a:p>
        </p:txBody>
      </p:sp>
      <p:pic>
        <p:nvPicPr>
          <p:cNvPr id="15" name="14 Imagen" descr="mosquito_graphic2.gif"/>
          <p:cNvPicPr>
            <a:picLocks noChangeAspect="1"/>
          </p:cNvPicPr>
          <p:nvPr/>
        </p:nvPicPr>
        <p:blipFill>
          <a:blip r:embed="rId4"/>
          <a:stretch>
            <a:fillRect/>
          </a:stretch>
        </p:blipFill>
        <p:spPr>
          <a:xfrm>
            <a:off x="2000232" y="3143248"/>
            <a:ext cx="1500198" cy="1875248"/>
          </a:xfrm>
          <a:prstGeom prst="rect">
            <a:avLst/>
          </a:prstGeom>
        </p:spPr>
      </p:pic>
      <p:sp>
        <p:nvSpPr>
          <p:cNvPr id="8" name="7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p:spPr>
        <p:txBody>
          <a:bodyPr/>
          <a:lstStyle/>
          <a:p>
            <a:endParaRPr lang="es-ES" dirty="0"/>
          </a:p>
        </p:txBody>
      </p:sp>
      <p:pic>
        <p:nvPicPr>
          <p:cNvPr id="4" name="3 Imagen" descr="0(3).JPG"/>
          <p:cNvPicPr>
            <a:picLocks noChangeAspect="1"/>
          </p:cNvPicPr>
          <p:nvPr/>
        </p:nvPicPr>
        <p:blipFill>
          <a:blip r:embed="rId2"/>
          <a:stretch>
            <a:fillRect/>
          </a:stretch>
        </p:blipFill>
        <p:spPr>
          <a:xfrm>
            <a:off x="0" y="0"/>
            <a:ext cx="9144000" cy="6864704"/>
          </a:xfrm>
          <a:prstGeom prst="rect">
            <a:avLst/>
          </a:prstGeom>
        </p:spPr>
      </p:pic>
      <p:pic>
        <p:nvPicPr>
          <p:cNvPr id="7" name="6 Imagen" descr="espiral_verde_by_lizjblovato-d4xqmes.png"/>
          <p:cNvPicPr>
            <a:picLocks noChangeAspect="1"/>
          </p:cNvPicPr>
          <p:nvPr/>
        </p:nvPicPr>
        <p:blipFill>
          <a:blip r:embed="rId3"/>
          <a:stretch>
            <a:fillRect/>
          </a:stretch>
        </p:blipFill>
        <p:spPr>
          <a:xfrm>
            <a:off x="1214414" y="-48"/>
            <a:ext cx="6858048" cy="6858048"/>
          </a:xfrm>
          <a:prstGeom prst="rect">
            <a:avLst/>
          </a:prstGeom>
        </p:spPr>
      </p:pic>
      <p:pic>
        <p:nvPicPr>
          <p:cNvPr id="8" name="7 Imagen" descr="espiral_verde_by_lizjblovato-d4xqmes.png"/>
          <p:cNvPicPr>
            <a:picLocks noChangeAspect="1"/>
          </p:cNvPicPr>
          <p:nvPr/>
        </p:nvPicPr>
        <p:blipFill>
          <a:blip r:embed="rId3"/>
          <a:stretch>
            <a:fillRect/>
          </a:stretch>
        </p:blipFill>
        <p:spPr>
          <a:xfrm>
            <a:off x="3929058" y="2714620"/>
            <a:ext cx="1366822" cy="1366822"/>
          </a:xfrm>
          <a:prstGeom prst="rect">
            <a:avLst/>
          </a:prstGeom>
        </p:spPr>
      </p:pic>
      <p:pic>
        <p:nvPicPr>
          <p:cNvPr id="9" name="Picture 8" descr="http://1.bp.blogspot.com/-0PJ2LDPVqMg/T-BTItceosI/AAAAAAAAAzw/vO_flpviv5I/s1600/avispa.gif"/>
          <p:cNvPicPr>
            <a:picLocks noChangeAspect="1" noChangeArrowheads="1"/>
          </p:cNvPicPr>
          <p:nvPr/>
        </p:nvPicPr>
        <p:blipFill>
          <a:blip r:embed="rId4" cstate="print">
            <a:lum contrast="40000"/>
          </a:blip>
          <a:srcRect/>
          <a:stretch>
            <a:fillRect/>
          </a:stretch>
        </p:blipFill>
        <p:spPr bwMode="auto">
          <a:xfrm rot="1422426">
            <a:off x="5914967" y="3006601"/>
            <a:ext cx="1287981" cy="909636"/>
          </a:xfrm>
          <a:prstGeom prst="rect">
            <a:avLst/>
          </a:prstGeom>
          <a:noFill/>
        </p:spPr>
      </p:pic>
      <p:pic>
        <p:nvPicPr>
          <p:cNvPr id="61442" name="Picture 2" descr="http://www.davesjungle.com/communities/3/004/012/197/873/images/4600312194.gif"/>
          <p:cNvPicPr>
            <a:picLocks noChangeAspect="1" noChangeArrowheads="1" noCrop="1"/>
          </p:cNvPicPr>
          <p:nvPr/>
        </p:nvPicPr>
        <p:blipFill>
          <a:blip r:embed="rId5">
            <a:lum contrast="40000"/>
          </a:blip>
          <a:srcRect/>
          <a:stretch>
            <a:fillRect/>
          </a:stretch>
        </p:blipFill>
        <p:spPr bwMode="auto">
          <a:xfrm>
            <a:off x="3143240" y="4500570"/>
            <a:ext cx="1885950" cy="1466851"/>
          </a:xfrm>
          <a:prstGeom prst="rect">
            <a:avLst/>
          </a:prstGeom>
          <a:noFill/>
        </p:spPr>
      </p:pic>
      <p:sp>
        <p:nvSpPr>
          <p:cNvPr id="10" name="9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52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fltVal val="0"/>
                                          </p:val>
                                        </p:tav>
                                        <p:tav tm="100000">
                                          <p:val>
                                            <p:strVal val="#ppt_h"/>
                                          </p:val>
                                        </p:tav>
                                      </p:tavLst>
                                    </p:anim>
                                    <p:anim calcmode="lin" valueType="num">
                                      <p:cBhvr>
                                        <p:cTn id="12" dur="3000" fill="hold"/>
                                        <p:tgtEl>
                                          <p:spTgt spid="7"/>
                                        </p:tgtEl>
                                        <p:attrNameLst>
                                          <p:attrName>ppt_x</p:attrName>
                                        </p:attrNameLst>
                                      </p:cBhvr>
                                      <p:tavLst>
                                        <p:tav tm="0">
                                          <p:val>
                                            <p:fltVal val="0.5"/>
                                          </p:val>
                                        </p:tav>
                                        <p:tav tm="100000">
                                          <p:val>
                                            <p:strVal val="#ppt_x"/>
                                          </p:val>
                                        </p:tav>
                                      </p:tavLst>
                                    </p:anim>
                                    <p:anim calcmode="lin" valueType="num">
                                      <p:cBhvr>
                                        <p:cTn id="13" dur="3000" fill="hold"/>
                                        <p:tgtEl>
                                          <p:spTgt spid="7"/>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7"/>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3000" fill="hold"/>
                                        <p:tgtEl>
                                          <p:spTgt spid="8"/>
                                        </p:tgtEl>
                                        <p:attrNameLst>
                                          <p:attrName>ppt_w</p:attrName>
                                        </p:attrNameLst>
                                      </p:cBhvr>
                                      <p:tavLst>
                                        <p:tav tm="0">
                                          <p:val>
                                            <p:fltVal val="0"/>
                                          </p:val>
                                        </p:tav>
                                        <p:tav tm="100000">
                                          <p:val>
                                            <p:strVal val="#ppt_w"/>
                                          </p:val>
                                        </p:tav>
                                      </p:tavLst>
                                    </p:anim>
                                    <p:anim calcmode="lin" valueType="num">
                                      <p:cBhvr>
                                        <p:cTn id="19" dur="3000" fill="hold"/>
                                        <p:tgtEl>
                                          <p:spTgt spid="8"/>
                                        </p:tgtEl>
                                        <p:attrNameLst>
                                          <p:attrName>ppt_h</p:attrName>
                                        </p:attrNameLst>
                                      </p:cBhvr>
                                      <p:tavLst>
                                        <p:tav tm="0">
                                          <p:val>
                                            <p:fltVal val="0"/>
                                          </p:val>
                                        </p:tav>
                                        <p:tav tm="100000">
                                          <p:val>
                                            <p:strVal val="#ppt_h"/>
                                          </p:val>
                                        </p:tav>
                                      </p:tavLst>
                                    </p:anim>
                                    <p:anim calcmode="lin" valueType="num">
                                      <p:cBhvr>
                                        <p:cTn id="20" dur="3000" fill="hold"/>
                                        <p:tgtEl>
                                          <p:spTgt spid="8"/>
                                        </p:tgtEl>
                                        <p:attrNameLst>
                                          <p:attrName>ppt_x</p:attrName>
                                        </p:attrNameLst>
                                      </p:cBhvr>
                                      <p:tavLst>
                                        <p:tav tm="0">
                                          <p:val>
                                            <p:fltVal val="0.5"/>
                                          </p:val>
                                        </p:tav>
                                        <p:tav tm="100000">
                                          <p:val>
                                            <p:strVal val="#ppt_x"/>
                                          </p:val>
                                        </p:tav>
                                      </p:tavLst>
                                    </p:anim>
                                    <p:anim calcmode="lin" valueType="num">
                                      <p:cBhvr>
                                        <p:cTn id="21" dur="3000" fill="hold"/>
                                        <p:tgtEl>
                                          <p:spTgt spid="8"/>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8"/>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7"/>
                                        </p:tgtEl>
                                        <p:attrNameLst>
                                          <p:attrName>ppt_w</p:attrName>
                                        </p:attrNameLst>
                                      </p:cBhvr>
                                      <p:tavLst>
                                        <p:tav tm="0">
                                          <p:val>
                                            <p:strVal val="ppt_w"/>
                                          </p:val>
                                        </p:tav>
                                        <p:tav tm="100000">
                                          <p:val>
                                            <p:fltVal val="0"/>
                                          </p:val>
                                        </p:tav>
                                      </p:tavLst>
                                    </p:anim>
                                    <p:anim calcmode="lin" valueType="num">
                                      <p:cBhvr>
                                        <p:cTn id="27" dur="3000"/>
                                        <p:tgtEl>
                                          <p:spTgt spid="7"/>
                                        </p:tgtEl>
                                        <p:attrNameLst>
                                          <p:attrName>ppt_h</p:attrName>
                                        </p:attrNameLst>
                                      </p:cBhvr>
                                      <p:tavLst>
                                        <p:tav tm="0">
                                          <p:val>
                                            <p:strVal val="ppt_h"/>
                                          </p:val>
                                        </p:tav>
                                        <p:tav tm="100000">
                                          <p:val>
                                            <p:fltVal val="0"/>
                                          </p:val>
                                        </p:tav>
                                      </p:tavLst>
                                    </p:anim>
                                    <p:anim calcmode="lin" valueType="num">
                                      <p:cBhvr>
                                        <p:cTn id="28" dur="3000"/>
                                        <p:tgtEl>
                                          <p:spTgt spid="7"/>
                                        </p:tgtEl>
                                        <p:attrNameLst>
                                          <p:attrName>ppt_x</p:attrName>
                                        </p:attrNameLst>
                                      </p:cBhvr>
                                      <p:tavLst>
                                        <p:tav tm="0">
                                          <p:val>
                                            <p:strVal val="ppt_x"/>
                                          </p:val>
                                        </p:tav>
                                        <p:tav tm="100000">
                                          <p:val>
                                            <p:fltVal val="0.5"/>
                                          </p:val>
                                        </p:tav>
                                      </p:tavLst>
                                    </p:anim>
                                    <p:anim calcmode="lin" valueType="num">
                                      <p:cBhvr>
                                        <p:cTn id="29" dur="3000"/>
                                        <p:tgtEl>
                                          <p:spTgt spid="7"/>
                                        </p:tgtEl>
                                        <p:attrNameLst>
                                          <p:attrName>ppt_y</p:attrName>
                                        </p:attrNameLst>
                                      </p:cBhvr>
                                      <p:tavLst>
                                        <p:tav tm="0">
                                          <p:val>
                                            <p:strVal val="ppt_y"/>
                                          </p:val>
                                        </p:tav>
                                        <p:tav tm="100000">
                                          <p:val>
                                            <p:fltVal val="0.5"/>
                                          </p:val>
                                        </p:tav>
                                      </p:tavLst>
                                    </p:anim>
                                    <p:set>
                                      <p:cBhvr>
                                        <p:cTn id="30" dur="1" fill="hold">
                                          <p:stCondLst>
                                            <p:cond delay="2999"/>
                                          </p:stCondLst>
                                        </p:cTn>
                                        <p:tgtEl>
                                          <p:spTgt spid="7"/>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8"/>
                                        </p:tgtEl>
                                        <p:attrNameLst>
                                          <p:attrName>ppt_w</p:attrName>
                                        </p:attrNameLst>
                                      </p:cBhvr>
                                      <p:tavLst>
                                        <p:tav tm="0">
                                          <p:val>
                                            <p:strVal val="ppt_w"/>
                                          </p:val>
                                        </p:tav>
                                        <p:tav tm="100000">
                                          <p:val>
                                            <p:fltVal val="0"/>
                                          </p:val>
                                        </p:tav>
                                      </p:tavLst>
                                    </p:anim>
                                    <p:anim calcmode="lin" valueType="num">
                                      <p:cBhvr>
                                        <p:cTn id="33" dur="3000"/>
                                        <p:tgtEl>
                                          <p:spTgt spid="8"/>
                                        </p:tgtEl>
                                        <p:attrNameLst>
                                          <p:attrName>ppt_h</p:attrName>
                                        </p:attrNameLst>
                                      </p:cBhvr>
                                      <p:tavLst>
                                        <p:tav tm="0">
                                          <p:val>
                                            <p:strVal val="ppt_h"/>
                                          </p:val>
                                        </p:tav>
                                        <p:tav tm="100000">
                                          <p:val>
                                            <p:fltVal val="0"/>
                                          </p:val>
                                        </p:tav>
                                      </p:tavLst>
                                    </p:anim>
                                    <p:anim calcmode="lin" valueType="num">
                                      <p:cBhvr>
                                        <p:cTn id="34" dur="3000"/>
                                        <p:tgtEl>
                                          <p:spTgt spid="8"/>
                                        </p:tgtEl>
                                        <p:attrNameLst>
                                          <p:attrName>ppt_x</p:attrName>
                                        </p:attrNameLst>
                                      </p:cBhvr>
                                      <p:tavLst>
                                        <p:tav tm="0">
                                          <p:val>
                                            <p:strVal val="ppt_x"/>
                                          </p:val>
                                        </p:tav>
                                        <p:tav tm="100000">
                                          <p:val>
                                            <p:fltVal val="0.5"/>
                                          </p:val>
                                        </p:tav>
                                      </p:tavLst>
                                    </p:anim>
                                    <p:anim calcmode="lin" valueType="num">
                                      <p:cBhvr>
                                        <p:cTn id="35" dur="3000"/>
                                        <p:tgtEl>
                                          <p:spTgt spid="8"/>
                                        </p:tgtEl>
                                        <p:attrNameLst>
                                          <p:attrName>ppt_y</p:attrName>
                                        </p:attrNameLst>
                                      </p:cBhvr>
                                      <p:tavLst>
                                        <p:tav tm="0">
                                          <p:val>
                                            <p:strVal val="ppt_y"/>
                                          </p:val>
                                        </p:tav>
                                        <p:tav tm="100000">
                                          <p:val>
                                            <p:fltVal val="0.5"/>
                                          </p:val>
                                        </p:tav>
                                      </p:tavLst>
                                    </p:anim>
                                    <p:set>
                                      <p:cBhvr>
                                        <p:cTn id="36" dur="1" fill="hold">
                                          <p:stCondLst>
                                            <p:cond delay="2999"/>
                                          </p:stCondLst>
                                        </p:cTn>
                                        <p:tgtEl>
                                          <p:spTgt spid="8"/>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7"/>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8"/>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2)">
                                      <p:cBhvr>
                                        <p:cTn id="47" dur="3000"/>
                                        <p:tgtEl>
                                          <p:spTgt spid="4"/>
                                        </p:tgtEl>
                                      </p:cBhvr>
                                    </p:animEffect>
                                  </p:childTnLst>
                                </p:cTn>
                              </p:par>
                            </p:childTnLst>
                          </p:cTn>
                        </p:par>
                        <p:par>
                          <p:cTn id="48" fill="hold">
                            <p:stCondLst>
                              <p:cond delay="6000"/>
                            </p:stCondLst>
                            <p:childTnLst>
                              <p:par>
                                <p:cTn id="49" presetID="10" presetClass="entr" presetSubtype="0" fill="hold"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2000"/>
                                        <p:tgtEl>
                                          <p:spTgt spid="9"/>
                                        </p:tgtEl>
                                      </p:cBhvr>
                                    </p:animEffect>
                                  </p:childTnLst>
                                </p:cTn>
                              </p:par>
                            </p:childTnLst>
                          </p:cTn>
                        </p:par>
                        <p:par>
                          <p:cTn id="52" fill="hold">
                            <p:stCondLst>
                              <p:cond delay="8000"/>
                            </p:stCondLst>
                            <p:childTnLst>
                              <p:par>
                                <p:cTn id="53" presetID="10" presetClass="entr" presetSubtype="0" fill="hold" nodeType="afterEffect">
                                  <p:stCondLst>
                                    <p:cond delay="0"/>
                                  </p:stCondLst>
                                  <p:childTnLst>
                                    <p:set>
                                      <p:cBhvr>
                                        <p:cTn id="54" dur="1" fill="hold">
                                          <p:stCondLst>
                                            <p:cond delay="0"/>
                                          </p:stCondLst>
                                        </p:cTn>
                                        <p:tgtEl>
                                          <p:spTgt spid="61442"/>
                                        </p:tgtEl>
                                        <p:attrNameLst>
                                          <p:attrName>style.visibility</p:attrName>
                                        </p:attrNameLst>
                                      </p:cBhvr>
                                      <p:to>
                                        <p:strVal val="visible"/>
                                      </p:to>
                                    </p:set>
                                    <p:animEffect transition="in" filter="fade">
                                      <p:cBhvr>
                                        <p:cTn id="55" dur="2000"/>
                                        <p:tgtEl>
                                          <p:spTgt spid="61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jpg"/>
          <p:cNvPicPr>
            <a:picLocks noChangeAspect="1"/>
          </p:cNvPicPr>
          <p:nvPr/>
        </p:nvPicPr>
        <p:blipFill>
          <a:blip r:embed="rId2"/>
          <a:stretch>
            <a:fillRect/>
          </a:stretch>
        </p:blipFill>
        <p:spPr>
          <a:xfrm>
            <a:off x="1928794" y="-3958"/>
            <a:ext cx="5357850" cy="6861958"/>
          </a:xfrm>
          <a:prstGeom prst="rect">
            <a:avLst/>
          </a:prstGeom>
          <a:scene3d>
            <a:camera prst="orthographicFront"/>
            <a:lightRig rig="threePt" dir="t"/>
          </a:scene3d>
          <a:sp3d>
            <a:bevelT prst="angle"/>
          </a:sp3d>
        </p:spPr>
      </p:pic>
      <p:pic>
        <p:nvPicPr>
          <p:cNvPr id="5" name="4 Imagen" descr="light_azul_png_by_rusherlovearlin-d5jt24e.png"/>
          <p:cNvPicPr>
            <a:picLocks noChangeAspect="1"/>
          </p:cNvPicPr>
          <p:nvPr/>
        </p:nvPicPr>
        <p:blipFill>
          <a:blip r:embed="rId3">
            <a:duotone>
              <a:prstClr val="black"/>
              <a:srgbClr val="FF6600">
                <a:tint val="45000"/>
                <a:satMod val="400000"/>
              </a:srgbClr>
            </a:duotone>
            <a:lum contrast="40000"/>
          </a:blip>
          <a:stretch>
            <a:fillRect/>
          </a:stretch>
        </p:blipFill>
        <p:spPr>
          <a:xfrm>
            <a:off x="1" y="0"/>
            <a:ext cx="1857356" cy="3810000"/>
          </a:xfrm>
          <a:prstGeom prst="rect">
            <a:avLst/>
          </a:prstGeom>
          <a:effectLst>
            <a:reflection blurRad="6350" stA="50000" endA="300" endPos="90000" dir="5400000" sy="-100000" algn="bl" rotWithShape="0"/>
          </a:effectLst>
        </p:spPr>
      </p:pic>
      <p:pic>
        <p:nvPicPr>
          <p:cNvPr id="6" name="5 Imagen" descr="light_azul_png_by_rusherlovearlin-d5jt24e.png"/>
          <p:cNvPicPr>
            <a:picLocks noChangeAspect="1"/>
          </p:cNvPicPr>
          <p:nvPr/>
        </p:nvPicPr>
        <p:blipFill>
          <a:blip r:embed="rId3">
            <a:duotone>
              <a:prstClr val="black"/>
              <a:srgbClr val="FF6600">
                <a:tint val="45000"/>
                <a:satMod val="400000"/>
              </a:srgbClr>
            </a:duotone>
            <a:lum contrast="40000"/>
          </a:blip>
          <a:stretch>
            <a:fillRect/>
          </a:stretch>
        </p:blipFill>
        <p:spPr>
          <a:xfrm>
            <a:off x="1" y="3143248"/>
            <a:ext cx="1857356" cy="3714752"/>
          </a:xfrm>
          <a:prstGeom prst="rect">
            <a:avLst/>
          </a:prstGeom>
          <a:effectLst>
            <a:reflection blurRad="6350" stA="50000" endA="300" endPos="90000" dir="5400000" sy="-100000" algn="bl" rotWithShape="0"/>
          </a:effectLst>
        </p:spPr>
      </p:pic>
      <p:pic>
        <p:nvPicPr>
          <p:cNvPr id="7" name="6 Imagen" descr="light_azul_png_by_rusherlovearlin-d5jt24e.png"/>
          <p:cNvPicPr>
            <a:picLocks noChangeAspect="1"/>
          </p:cNvPicPr>
          <p:nvPr/>
        </p:nvPicPr>
        <p:blipFill>
          <a:blip r:embed="rId3">
            <a:duotone>
              <a:prstClr val="black"/>
              <a:srgbClr val="339933">
                <a:tint val="45000"/>
                <a:satMod val="400000"/>
              </a:srgbClr>
            </a:duotone>
            <a:lum contrast="40000"/>
          </a:blip>
          <a:stretch>
            <a:fillRect/>
          </a:stretch>
        </p:blipFill>
        <p:spPr>
          <a:xfrm>
            <a:off x="1" y="0"/>
            <a:ext cx="1857356" cy="3095620"/>
          </a:xfrm>
          <a:prstGeom prst="rect">
            <a:avLst/>
          </a:prstGeom>
          <a:effectLst>
            <a:reflection blurRad="6350" stA="50000" endA="300" endPos="90000" dir="5400000" sy="-100000" algn="bl" rotWithShape="0"/>
          </a:effectLst>
        </p:spPr>
      </p:pic>
      <p:pic>
        <p:nvPicPr>
          <p:cNvPr id="8" name="7 Imagen" descr="light_azul_png_by_rusherlovearlin-d5jt24e.png"/>
          <p:cNvPicPr>
            <a:picLocks noChangeAspect="1"/>
          </p:cNvPicPr>
          <p:nvPr/>
        </p:nvPicPr>
        <p:blipFill>
          <a:blip r:embed="rId3">
            <a:duotone>
              <a:prstClr val="black"/>
              <a:srgbClr val="339933">
                <a:tint val="45000"/>
                <a:satMod val="400000"/>
              </a:srgbClr>
            </a:duotone>
            <a:lum contrast="40000"/>
          </a:blip>
          <a:stretch>
            <a:fillRect/>
          </a:stretch>
        </p:blipFill>
        <p:spPr>
          <a:xfrm>
            <a:off x="1" y="2000240"/>
            <a:ext cx="1857356" cy="4357694"/>
          </a:xfrm>
          <a:prstGeom prst="rect">
            <a:avLst/>
          </a:prstGeom>
          <a:effectLst>
            <a:reflection blurRad="6350" stA="50000" endA="300" endPos="90000" dir="5400000" sy="-100000" algn="bl" rotWithShape="0"/>
          </a:effectLst>
        </p:spPr>
      </p:pic>
      <p:pic>
        <p:nvPicPr>
          <p:cNvPr id="9" name="8 Imagen" descr="light_azul_png_by_rusherlovearlin-d5jt24e.png"/>
          <p:cNvPicPr>
            <a:picLocks noChangeAspect="1"/>
          </p:cNvPicPr>
          <p:nvPr/>
        </p:nvPicPr>
        <p:blipFill>
          <a:blip r:embed="rId3">
            <a:duotone>
              <a:prstClr val="black"/>
              <a:srgbClr val="FF6600">
                <a:tint val="45000"/>
                <a:satMod val="400000"/>
              </a:srgbClr>
            </a:duotone>
            <a:lum contrast="40000"/>
          </a:blip>
          <a:stretch>
            <a:fillRect/>
          </a:stretch>
        </p:blipFill>
        <p:spPr>
          <a:xfrm>
            <a:off x="7358082" y="0"/>
            <a:ext cx="1785918" cy="3810000"/>
          </a:xfrm>
          <a:prstGeom prst="rect">
            <a:avLst/>
          </a:prstGeom>
          <a:effectLst>
            <a:reflection blurRad="6350" stA="50000" endA="300" endPos="90000" dir="5400000" sy="-100000" algn="bl" rotWithShape="0"/>
          </a:effectLst>
        </p:spPr>
      </p:pic>
      <p:pic>
        <p:nvPicPr>
          <p:cNvPr id="10" name="9 Imagen" descr="light_azul_png_by_rusherlovearlin-d5jt24e.png"/>
          <p:cNvPicPr>
            <a:picLocks noChangeAspect="1"/>
          </p:cNvPicPr>
          <p:nvPr/>
        </p:nvPicPr>
        <p:blipFill>
          <a:blip r:embed="rId3">
            <a:duotone>
              <a:prstClr val="black"/>
              <a:srgbClr val="FF6600">
                <a:tint val="45000"/>
                <a:satMod val="400000"/>
              </a:srgbClr>
            </a:duotone>
            <a:lum contrast="40000"/>
          </a:blip>
          <a:stretch>
            <a:fillRect/>
          </a:stretch>
        </p:blipFill>
        <p:spPr>
          <a:xfrm>
            <a:off x="7358082" y="3143248"/>
            <a:ext cx="1785918" cy="3714752"/>
          </a:xfrm>
          <a:prstGeom prst="rect">
            <a:avLst/>
          </a:prstGeom>
          <a:effectLst>
            <a:reflection blurRad="6350" stA="50000" endA="300" endPos="90000" dir="5400000" sy="-100000" algn="bl" rotWithShape="0"/>
          </a:effectLst>
        </p:spPr>
      </p:pic>
      <p:pic>
        <p:nvPicPr>
          <p:cNvPr id="11" name="10 Imagen" descr="light_azul_png_by_rusherlovearlin-d5jt24e.png"/>
          <p:cNvPicPr>
            <a:picLocks noChangeAspect="1"/>
          </p:cNvPicPr>
          <p:nvPr/>
        </p:nvPicPr>
        <p:blipFill>
          <a:blip r:embed="rId3">
            <a:duotone>
              <a:prstClr val="black"/>
              <a:srgbClr val="339933">
                <a:tint val="45000"/>
                <a:satMod val="400000"/>
              </a:srgbClr>
            </a:duotone>
            <a:lum contrast="40000"/>
          </a:blip>
          <a:stretch>
            <a:fillRect/>
          </a:stretch>
        </p:blipFill>
        <p:spPr>
          <a:xfrm>
            <a:off x="7358082" y="0"/>
            <a:ext cx="1785918" cy="3095620"/>
          </a:xfrm>
          <a:prstGeom prst="rect">
            <a:avLst/>
          </a:prstGeom>
          <a:effectLst>
            <a:reflection blurRad="6350" stA="50000" endA="300" endPos="90000" dir="5400000" sy="-100000" algn="bl" rotWithShape="0"/>
          </a:effectLst>
        </p:spPr>
      </p:pic>
      <p:pic>
        <p:nvPicPr>
          <p:cNvPr id="12" name="11 Imagen" descr="light_azul_png_by_rusherlovearlin-d5jt24e.png"/>
          <p:cNvPicPr>
            <a:picLocks noChangeAspect="1"/>
          </p:cNvPicPr>
          <p:nvPr/>
        </p:nvPicPr>
        <p:blipFill>
          <a:blip r:embed="rId3">
            <a:duotone>
              <a:prstClr val="black"/>
              <a:srgbClr val="339933">
                <a:tint val="45000"/>
                <a:satMod val="400000"/>
              </a:srgbClr>
            </a:duotone>
            <a:lum contrast="40000"/>
          </a:blip>
          <a:stretch>
            <a:fillRect/>
          </a:stretch>
        </p:blipFill>
        <p:spPr>
          <a:xfrm>
            <a:off x="7358082" y="2214554"/>
            <a:ext cx="1785918" cy="3018231"/>
          </a:xfrm>
          <a:prstGeom prst="rect">
            <a:avLst/>
          </a:prstGeom>
          <a:effectLst>
            <a:reflection blurRad="6350" stA="50000" endA="300" endPos="90000" dir="5400000" sy="-100000" algn="bl" rotWithShape="0"/>
          </a:effectLst>
        </p:spPr>
      </p:pic>
      <p:pic>
        <p:nvPicPr>
          <p:cNvPr id="14" name="13 Imagen" descr="mariposa38.gif"/>
          <p:cNvPicPr>
            <a:picLocks noChangeAspect="1"/>
          </p:cNvPicPr>
          <p:nvPr/>
        </p:nvPicPr>
        <p:blipFill>
          <a:blip r:embed="rId4"/>
          <a:stretch>
            <a:fillRect/>
          </a:stretch>
        </p:blipFill>
        <p:spPr>
          <a:xfrm>
            <a:off x="4143372" y="1000108"/>
            <a:ext cx="952500" cy="1047750"/>
          </a:xfrm>
          <a:prstGeom prst="rect">
            <a:avLst/>
          </a:prstGeom>
        </p:spPr>
      </p:pic>
      <p:pic>
        <p:nvPicPr>
          <p:cNvPr id="15" name="14 Imagen" descr="Venomspider.gif"/>
          <p:cNvPicPr>
            <a:picLocks noChangeAspect="1"/>
          </p:cNvPicPr>
          <p:nvPr/>
        </p:nvPicPr>
        <p:blipFill>
          <a:blip r:embed="rId5"/>
          <a:stretch>
            <a:fillRect/>
          </a:stretch>
        </p:blipFill>
        <p:spPr>
          <a:xfrm rot="3486213">
            <a:off x="4227374" y="4298819"/>
            <a:ext cx="1580935" cy="1580935"/>
          </a:xfrm>
          <a:prstGeom prst="rect">
            <a:avLst/>
          </a:prstGeom>
        </p:spPr>
      </p:pic>
      <p:sp>
        <p:nvSpPr>
          <p:cNvPr id="16" name="15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19"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fmla="#ppt_w*sin(2.5*pi*$)">
                                          <p:val>
                                            <p:fltVal val="0"/>
                                          </p:val>
                                        </p:tav>
                                        <p:tav tm="100000">
                                          <p:val>
                                            <p:fltVal val="1"/>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19" presetClass="entr" presetSubtype="1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fmla="#ppt_w*sin(2.5*pi*$)">
                                          <p:val>
                                            <p:fltVal val="0"/>
                                          </p:val>
                                        </p:tav>
                                        <p:tav tm="100000">
                                          <p:val>
                                            <p:fltVal val="1"/>
                                          </p:val>
                                        </p:tav>
                                      </p:tavLst>
                                    </p:anim>
                                    <p:anim calcmode="lin" valueType="num">
                                      <p:cBhvr>
                                        <p:cTn id="23" dur="3000" fill="hold"/>
                                        <p:tgtEl>
                                          <p:spTgt spid="6"/>
                                        </p:tgtEl>
                                        <p:attrNameLst>
                                          <p:attrName>ppt_h</p:attrName>
                                        </p:attrNameLst>
                                      </p:cBhvr>
                                      <p:tavLst>
                                        <p:tav tm="0">
                                          <p:val>
                                            <p:strVal val="#ppt_h"/>
                                          </p:val>
                                        </p:tav>
                                        <p:tav tm="100000">
                                          <p:val>
                                            <p:strVal val="#ppt_h"/>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19" presetClass="entr" presetSubtype="10"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2" presetClass="entr" presetSubtype="4"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ppt_x"/>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ppt_x"/>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19" presetClass="entr" presetSubtype="1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2" presetClass="entr" presetSubtype="4"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19" presetClass="entr" presetSubtype="10"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3000" fill="hold"/>
                                        <p:tgtEl>
                                          <p:spTgt spid="11"/>
                                        </p:tgtEl>
                                        <p:attrNameLst>
                                          <p:attrName>ppt_w</p:attrName>
                                        </p:attrNameLst>
                                      </p:cBhvr>
                                      <p:tavLst>
                                        <p:tav tm="0" fmla="#ppt_w*sin(2.5*pi*$)">
                                          <p:val>
                                            <p:fltVal val="0"/>
                                          </p:val>
                                        </p:tav>
                                        <p:tav tm="100000">
                                          <p:val>
                                            <p:fltVal val="1"/>
                                          </p:val>
                                        </p:tav>
                                      </p:tavLst>
                                    </p:anim>
                                    <p:anim calcmode="lin" valueType="num">
                                      <p:cBhvr>
                                        <p:cTn id="67" dur="3000" fill="hold"/>
                                        <p:tgtEl>
                                          <p:spTgt spid="11"/>
                                        </p:tgtEl>
                                        <p:attrNameLst>
                                          <p:attrName>ppt_h</p:attrName>
                                        </p:attrNameLst>
                                      </p:cBhvr>
                                      <p:tavLst>
                                        <p:tav tm="0">
                                          <p:val>
                                            <p:strVal val="#ppt_h"/>
                                          </p:val>
                                        </p:tav>
                                        <p:tav tm="100000">
                                          <p:val>
                                            <p:strVal val="#ppt_h"/>
                                          </p:val>
                                        </p:tav>
                                      </p:tavLst>
                                    </p:anim>
                                  </p:childTnLst>
                                </p:cTn>
                              </p:par>
                              <p:par>
                                <p:cTn id="68" presetID="19" presetClass="entr" presetSubtype="10"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ppt_w</p:attrName>
                                        </p:attrNameLst>
                                      </p:cBhvr>
                                      <p:tavLst>
                                        <p:tav tm="0" fmla="#ppt_w*sin(2.5*pi*$)">
                                          <p:val>
                                            <p:fltVal val="0"/>
                                          </p:val>
                                        </p:tav>
                                        <p:tav tm="100000">
                                          <p:val>
                                            <p:fltVal val="1"/>
                                          </p:val>
                                        </p:tav>
                                      </p:tavLst>
                                    </p:anim>
                                    <p:anim calcmode="lin" valueType="num">
                                      <p:cBhvr>
                                        <p:cTn id="71" dur="3000" fill="hold"/>
                                        <p:tgtEl>
                                          <p:spTgt spid="12"/>
                                        </p:tgtEl>
                                        <p:attrNameLst>
                                          <p:attrName>ppt_h</p:attrName>
                                        </p:attrNameLst>
                                      </p:cBhvr>
                                      <p:tavLst>
                                        <p:tav tm="0">
                                          <p:val>
                                            <p:strVal val="#ppt_h"/>
                                          </p:val>
                                        </p:tav>
                                        <p:tav tm="100000">
                                          <p:val>
                                            <p:strVal val="#ppt_h"/>
                                          </p:val>
                                        </p:tav>
                                      </p:tavLst>
                                    </p:anim>
                                  </p:childTnLst>
                                </p:cTn>
                              </p:par>
                              <p:par>
                                <p:cTn id="72" presetID="42" presetClass="entr" presetSubtype="0"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fade">
                                      <p:cBhvr>
                                        <p:cTn id="74" dur="3000"/>
                                        <p:tgtEl>
                                          <p:spTgt spid="4"/>
                                        </p:tgtEl>
                                      </p:cBhvr>
                                    </p:animEffect>
                                    <p:anim calcmode="lin" valueType="num">
                                      <p:cBhvr>
                                        <p:cTn id="75" dur="3000" fill="hold"/>
                                        <p:tgtEl>
                                          <p:spTgt spid="4"/>
                                        </p:tgtEl>
                                        <p:attrNameLst>
                                          <p:attrName>ppt_x</p:attrName>
                                        </p:attrNameLst>
                                      </p:cBhvr>
                                      <p:tavLst>
                                        <p:tav tm="0">
                                          <p:val>
                                            <p:strVal val="#ppt_x"/>
                                          </p:val>
                                        </p:tav>
                                        <p:tav tm="100000">
                                          <p:val>
                                            <p:strVal val="#ppt_x"/>
                                          </p:val>
                                        </p:tav>
                                      </p:tavLst>
                                    </p:anim>
                                    <p:anim calcmode="lin" valueType="num">
                                      <p:cBhvr>
                                        <p:cTn id="76" dur="3000" fill="hold"/>
                                        <p:tgtEl>
                                          <p:spTgt spid="4"/>
                                        </p:tgtEl>
                                        <p:attrNameLst>
                                          <p:attrName>ppt_y</p:attrName>
                                        </p:attrNameLst>
                                      </p:cBhvr>
                                      <p:tavLst>
                                        <p:tav tm="0">
                                          <p:val>
                                            <p:strVal val="#ppt_y+.1"/>
                                          </p:val>
                                        </p:tav>
                                        <p:tav tm="100000">
                                          <p:val>
                                            <p:strVal val="#ppt_y"/>
                                          </p:val>
                                        </p:tav>
                                      </p:tavLst>
                                    </p:anim>
                                  </p:childTnLst>
                                </p:cTn>
                              </p:par>
                            </p:childTnLst>
                          </p:cTn>
                        </p:par>
                        <p:par>
                          <p:cTn id="77" fill="hold">
                            <p:stCondLst>
                              <p:cond delay="3000"/>
                            </p:stCondLst>
                            <p:childTnLst>
                              <p:par>
                                <p:cTn id="78" presetID="2" presetClass="entr" presetSubtype="9" fill="hold" nodeType="afterEffect">
                                  <p:stCondLst>
                                    <p:cond delay="0"/>
                                  </p:stCondLst>
                                  <p:childTnLst>
                                    <p:set>
                                      <p:cBhvr>
                                        <p:cTn id="79" dur="1" fill="hold">
                                          <p:stCondLst>
                                            <p:cond delay="0"/>
                                          </p:stCondLst>
                                        </p:cTn>
                                        <p:tgtEl>
                                          <p:spTgt spid="14"/>
                                        </p:tgtEl>
                                        <p:attrNameLst>
                                          <p:attrName>style.visibility</p:attrName>
                                        </p:attrNameLst>
                                      </p:cBhvr>
                                      <p:to>
                                        <p:strVal val="visible"/>
                                      </p:to>
                                    </p:set>
                                    <p:anim calcmode="lin" valueType="num">
                                      <p:cBhvr additive="base">
                                        <p:cTn id="80" dur="3000" fill="hold"/>
                                        <p:tgtEl>
                                          <p:spTgt spid="14"/>
                                        </p:tgtEl>
                                        <p:attrNameLst>
                                          <p:attrName>ppt_x</p:attrName>
                                        </p:attrNameLst>
                                      </p:cBhvr>
                                      <p:tavLst>
                                        <p:tav tm="0">
                                          <p:val>
                                            <p:strVal val="0-#ppt_w/2"/>
                                          </p:val>
                                        </p:tav>
                                        <p:tav tm="100000">
                                          <p:val>
                                            <p:strVal val="#ppt_x"/>
                                          </p:val>
                                        </p:tav>
                                      </p:tavLst>
                                    </p:anim>
                                    <p:anim calcmode="lin" valueType="num">
                                      <p:cBhvr additive="base">
                                        <p:cTn id="81" dur="3000" fill="hold"/>
                                        <p:tgtEl>
                                          <p:spTgt spid="14"/>
                                        </p:tgtEl>
                                        <p:attrNameLst>
                                          <p:attrName>ppt_y</p:attrName>
                                        </p:attrNameLst>
                                      </p:cBhvr>
                                      <p:tavLst>
                                        <p:tav tm="0">
                                          <p:val>
                                            <p:strVal val="0-#ppt_h/2"/>
                                          </p:val>
                                        </p:tav>
                                        <p:tav tm="100000">
                                          <p:val>
                                            <p:strVal val="#ppt_y"/>
                                          </p:val>
                                        </p:tav>
                                      </p:tavLst>
                                    </p:anim>
                                  </p:childTnLst>
                                </p:cTn>
                              </p:par>
                              <p:par>
                                <p:cTn id="82" presetID="10" presetClass="entr" presetSubtype="0" fill="hold"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fade">
                                      <p:cBhvr>
                                        <p:cTn id="84"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30000">
                <a:srgbClr val="D49E6C"/>
              </a:gs>
              <a:gs pos="70000">
                <a:srgbClr val="A65528"/>
              </a:gs>
              <a:gs pos="100000">
                <a:srgbClr val="663012"/>
              </a:gs>
            </a:gsLst>
            <a:path path="circle">
              <a:fillToRect l="50000" t="50000" r="50000" b="50000"/>
            </a:path>
            <a:tileRect/>
          </a:gradFill>
        </p:spPr>
        <p:txBody>
          <a:bodyPr/>
          <a:lstStyle/>
          <a:p>
            <a:endParaRPr lang="es-ES" dirty="0"/>
          </a:p>
        </p:txBody>
      </p:sp>
      <p:pic>
        <p:nvPicPr>
          <p:cNvPr id="4" name="3 Imagen" descr="0(5).jpg"/>
          <p:cNvPicPr>
            <a:picLocks noChangeAspect="1"/>
          </p:cNvPicPr>
          <p:nvPr/>
        </p:nvPicPr>
        <p:blipFill>
          <a:blip r:embed="rId2"/>
          <a:stretch>
            <a:fillRect/>
          </a:stretch>
        </p:blipFill>
        <p:spPr>
          <a:xfrm>
            <a:off x="0" y="0"/>
            <a:ext cx="9144000" cy="6858000"/>
          </a:xfrm>
          <a:prstGeom prst="rect">
            <a:avLst/>
          </a:prstGeom>
        </p:spPr>
      </p:pic>
      <p:pic>
        <p:nvPicPr>
          <p:cNvPr id="29" name="28 Imagen" descr="Abeja obrera.gif"/>
          <p:cNvPicPr>
            <a:picLocks noChangeAspect="1"/>
          </p:cNvPicPr>
          <p:nvPr/>
        </p:nvPicPr>
        <p:blipFill>
          <a:blip r:embed="rId3"/>
          <a:stretch>
            <a:fillRect/>
          </a:stretch>
        </p:blipFill>
        <p:spPr>
          <a:xfrm rot="1409594" flipH="1">
            <a:off x="10231718" y="2978038"/>
            <a:ext cx="727563" cy="590550"/>
          </a:xfrm>
          <a:prstGeom prst="rect">
            <a:avLst/>
          </a:prstGeom>
        </p:spPr>
      </p:pic>
      <p:pic>
        <p:nvPicPr>
          <p:cNvPr id="30" name="29 Imagen" descr="tumblr_lmdm6vFrmb1qzgppgo1_400.png"/>
          <p:cNvPicPr>
            <a:picLocks noChangeAspect="1"/>
          </p:cNvPicPr>
          <p:nvPr/>
        </p:nvPicPr>
        <p:blipFill>
          <a:blip r:embed="rId4">
            <a:grayscl/>
            <a:lum bright="-40000" contrast="40000"/>
          </a:blip>
          <a:stretch>
            <a:fillRect/>
          </a:stretch>
        </p:blipFill>
        <p:spPr>
          <a:xfrm>
            <a:off x="1214414" y="0"/>
            <a:ext cx="7000924" cy="6858000"/>
          </a:xfrm>
          <a:prstGeom prst="rect">
            <a:avLst/>
          </a:prstGeom>
        </p:spPr>
      </p:pic>
      <p:pic>
        <p:nvPicPr>
          <p:cNvPr id="31" name="30 Imagen" descr="tumblr_lmdm6vFrmb1qzgppgo1_400.png"/>
          <p:cNvPicPr>
            <a:picLocks noChangeAspect="1"/>
          </p:cNvPicPr>
          <p:nvPr/>
        </p:nvPicPr>
        <p:blipFill>
          <a:blip r:embed="rId4">
            <a:duotone>
              <a:schemeClr val="accent3">
                <a:shade val="45000"/>
                <a:satMod val="135000"/>
              </a:schemeClr>
              <a:prstClr val="white"/>
            </a:duotone>
            <a:lum contrast="40000"/>
          </a:blip>
          <a:stretch>
            <a:fillRect/>
          </a:stretch>
        </p:blipFill>
        <p:spPr>
          <a:xfrm>
            <a:off x="2857488" y="1714488"/>
            <a:ext cx="3357586" cy="3289041"/>
          </a:xfrm>
          <a:prstGeom prst="rect">
            <a:avLst/>
          </a:prstGeom>
        </p:spPr>
      </p:pic>
      <p:sp>
        <p:nvSpPr>
          <p:cNvPr id="8" name="7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 calcmode="lin" valueType="num">
                                      <p:cBhvr>
                                        <p:cTn id="10" dur="3000" fill="hold"/>
                                        <p:tgtEl>
                                          <p:spTgt spid="30"/>
                                        </p:tgtEl>
                                        <p:attrNameLst>
                                          <p:attrName>ppt_w</p:attrName>
                                        </p:attrNameLst>
                                      </p:cBhvr>
                                      <p:tavLst>
                                        <p:tav tm="0">
                                          <p:val>
                                            <p:fltVal val="0"/>
                                          </p:val>
                                        </p:tav>
                                        <p:tav tm="100000">
                                          <p:val>
                                            <p:strVal val="#ppt_w"/>
                                          </p:val>
                                        </p:tav>
                                      </p:tavLst>
                                    </p:anim>
                                    <p:anim calcmode="lin" valueType="num">
                                      <p:cBhvr>
                                        <p:cTn id="11" dur="3000" fill="hold"/>
                                        <p:tgtEl>
                                          <p:spTgt spid="30"/>
                                        </p:tgtEl>
                                        <p:attrNameLst>
                                          <p:attrName>ppt_h</p:attrName>
                                        </p:attrNameLst>
                                      </p:cBhvr>
                                      <p:tavLst>
                                        <p:tav tm="0">
                                          <p:val>
                                            <p:fltVal val="0"/>
                                          </p:val>
                                        </p:tav>
                                        <p:tav tm="100000">
                                          <p:val>
                                            <p:strVal val="#ppt_h"/>
                                          </p:val>
                                        </p:tav>
                                      </p:tavLst>
                                    </p:anim>
                                    <p:anim calcmode="lin" valueType="num">
                                      <p:cBhvr>
                                        <p:cTn id="12" dur="3000" fill="hold"/>
                                        <p:tgtEl>
                                          <p:spTgt spid="30"/>
                                        </p:tgtEl>
                                        <p:attrNameLst>
                                          <p:attrName>ppt_x</p:attrName>
                                        </p:attrNameLst>
                                      </p:cBhvr>
                                      <p:tavLst>
                                        <p:tav tm="0">
                                          <p:val>
                                            <p:fltVal val="0.5"/>
                                          </p:val>
                                        </p:tav>
                                        <p:tav tm="100000">
                                          <p:val>
                                            <p:strVal val="#ppt_x"/>
                                          </p:val>
                                        </p:tav>
                                      </p:tavLst>
                                    </p:anim>
                                    <p:anim calcmode="lin" valueType="num">
                                      <p:cBhvr>
                                        <p:cTn id="13" dur="3000" fill="hold"/>
                                        <p:tgtEl>
                                          <p:spTgt spid="30"/>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30"/>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3000" fill="hold"/>
                                        <p:tgtEl>
                                          <p:spTgt spid="31"/>
                                        </p:tgtEl>
                                        <p:attrNameLst>
                                          <p:attrName>ppt_w</p:attrName>
                                        </p:attrNameLst>
                                      </p:cBhvr>
                                      <p:tavLst>
                                        <p:tav tm="0">
                                          <p:val>
                                            <p:fltVal val="0"/>
                                          </p:val>
                                        </p:tav>
                                        <p:tav tm="100000">
                                          <p:val>
                                            <p:strVal val="#ppt_w"/>
                                          </p:val>
                                        </p:tav>
                                      </p:tavLst>
                                    </p:anim>
                                    <p:anim calcmode="lin" valueType="num">
                                      <p:cBhvr>
                                        <p:cTn id="19" dur="3000" fill="hold"/>
                                        <p:tgtEl>
                                          <p:spTgt spid="31"/>
                                        </p:tgtEl>
                                        <p:attrNameLst>
                                          <p:attrName>ppt_h</p:attrName>
                                        </p:attrNameLst>
                                      </p:cBhvr>
                                      <p:tavLst>
                                        <p:tav tm="0">
                                          <p:val>
                                            <p:fltVal val="0"/>
                                          </p:val>
                                        </p:tav>
                                        <p:tav tm="100000">
                                          <p:val>
                                            <p:strVal val="#ppt_h"/>
                                          </p:val>
                                        </p:tav>
                                      </p:tavLst>
                                    </p:anim>
                                    <p:anim calcmode="lin" valueType="num">
                                      <p:cBhvr>
                                        <p:cTn id="20" dur="3000" fill="hold"/>
                                        <p:tgtEl>
                                          <p:spTgt spid="31"/>
                                        </p:tgtEl>
                                        <p:attrNameLst>
                                          <p:attrName>ppt_x</p:attrName>
                                        </p:attrNameLst>
                                      </p:cBhvr>
                                      <p:tavLst>
                                        <p:tav tm="0">
                                          <p:val>
                                            <p:fltVal val="0.5"/>
                                          </p:val>
                                        </p:tav>
                                        <p:tav tm="100000">
                                          <p:val>
                                            <p:strVal val="#ppt_x"/>
                                          </p:val>
                                        </p:tav>
                                      </p:tavLst>
                                    </p:anim>
                                    <p:anim calcmode="lin" valueType="num">
                                      <p:cBhvr>
                                        <p:cTn id="21" dur="3000" fill="hold"/>
                                        <p:tgtEl>
                                          <p:spTgt spid="31"/>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31"/>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30"/>
                                        </p:tgtEl>
                                        <p:attrNameLst>
                                          <p:attrName>ppt_w</p:attrName>
                                        </p:attrNameLst>
                                      </p:cBhvr>
                                      <p:tavLst>
                                        <p:tav tm="0">
                                          <p:val>
                                            <p:strVal val="ppt_w"/>
                                          </p:val>
                                        </p:tav>
                                        <p:tav tm="100000">
                                          <p:val>
                                            <p:fltVal val="0"/>
                                          </p:val>
                                        </p:tav>
                                      </p:tavLst>
                                    </p:anim>
                                    <p:anim calcmode="lin" valueType="num">
                                      <p:cBhvr>
                                        <p:cTn id="27" dur="3000"/>
                                        <p:tgtEl>
                                          <p:spTgt spid="30"/>
                                        </p:tgtEl>
                                        <p:attrNameLst>
                                          <p:attrName>ppt_h</p:attrName>
                                        </p:attrNameLst>
                                      </p:cBhvr>
                                      <p:tavLst>
                                        <p:tav tm="0">
                                          <p:val>
                                            <p:strVal val="ppt_h"/>
                                          </p:val>
                                        </p:tav>
                                        <p:tav tm="100000">
                                          <p:val>
                                            <p:fltVal val="0"/>
                                          </p:val>
                                        </p:tav>
                                      </p:tavLst>
                                    </p:anim>
                                    <p:anim calcmode="lin" valueType="num">
                                      <p:cBhvr>
                                        <p:cTn id="28" dur="3000"/>
                                        <p:tgtEl>
                                          <p:spTgt spid="30"/>
                                        </p:tgtEl>
                                        <p:attrNameLst>
                                          <p:attrName>ppt_x</p:attrName>
                                        </p:attrNameLst>
                                      </p:cBhvr>
                                      <p:tavLst>
                                        <p:tav tm="0">
                                          <p:val>
                                            <p:strVal val="ppt_x"/>
                                          </p:val>
                                        </p:tav>
                                        <p:tav tm="100000">
                                          <p:val>
                                            <p:fltVal val="0.5"/>
                                          </p:val>
                                        </p:tav>
                                      </p:tavLst>
                                    </p:anim>
                                    <p:anim calcmode="lin" valueType="num">
                                      <p:cBhvr>
                                        <p:cTn id="29" dur="3000"/>
                                        <p:tgtEl>
                                          <p:spTgt spid="30"/>
                                        </p:tgtEl>
                                        <p:attrNameLst>
                                          <p:attrName>ppt_y</p:attrName>
                                        </p:attrNameLst>
                                      </p:cBhvr>
                                      <p:tavLst>
                                        <p:tav tm="0">
                                          <p:val>
                                            <p:strVal val="ppt_y"/>
                                          </p:val>
                                        </p:tav>
                                        <p:tav tm="100000">
                                          <p:val>
                                            <p:fltVal val="0.5"/>
                                          </p:val>
                                        </p:tav>
                                      </p:tavLst>
                                    </p:anim>
                                    <p:set>
                                      <p:cBhvr>
                                        <p:cTn id="30" dur="1" fill="hold">
                                          <p:stCondLst>
                                            <p:cond delay="2999"/>
                                          </p:stCondLst>
                                        </p:cTn>
                                        <p:tgtEl>
                                          <p:spTgt spid="30"/>
                                        </p:tgtEl>
                                        <p:attrNameLst>
                                          <p:attrName>style.visibility</p:attrName>
                                        </p:attrNameLst>
                                      </p:cBhvr>
                                      <p:to>
                                        <p:strVal val="hidden"/>
                                      </p:to>
                                    </p:set>
                                  </p:childTnLst>
                                </p:cTn>
                              </p:par>
                              <p:par>
                                <p:cTn id="31" presetID="8" presetClass="emph" presetSubtype="0" fill="hold" nodeType="withEffect">
                                  <p:stCondLst>
                                    <p:cond delay="0"/>
                                  </p:stCondLst>
                                  <p:childTnLst>
                                    <p:animRot by="21600000">
                                      <p:cBhvr>
                                        <p:cTn id="32" dur="3000" fill="hold"/>
                                        <p:tgtEl>
                                          <p:spTgt spid="30"/>
                                        </p:tgtEl>
                                        <p:attrNameLst>
                                          <p:attrName>r</p:attrName>
                                        </p:attrNameLst>
                                      </p:cBhvr>
                                    </p:animRot>
                                  </p:childTnLst>
                                </p:cTn>
                              </p:par>
                              <p:par>
                                <p:cTn id="33" presetID="23" presetClass="exit" presetSubtype="544" fill="hold" nodeType="withEffect">
                                  <p:stCondLst>
                                    <p:cond delay="0"/>
                                  </p:stCondLst>
                                  <p:childTnLst>
                                    <p:anim calcmode="lin" valueType="num">
                                      <p:cBhvr>
                                        <p:cTn id="34" dur="3000"/>
                                        <p:tgtEl>
                                          <p:spTgt spid="31"/>
                                        </p:tgtEl>
                                        <p:attrNameLst>
                                          <p:attrName>ppt_w</p:attrName>
                                        </p:attrNameLst>
                                      </p:cBhvr>
                                      <p:tavLst>
                                        <p:tav tm="0">
                                          <p:val>
                                            <p:strVal val="ppt_w"/>
                                          </p:val>
                                        </p:tav>
                                        <p:tav tm="100000">
                                          <p:val>
                                            <p:fltVal val="0"/>
                                          </p:val>
                                        </p:tav>
                                      </p:tavLst>
                                    </p:anim>
                                    <p:anim calcmode="lin" valueType="num">
                                      <p:cBhvr>
                                        <p:cTn id="35" dur="3000"/>
                                        <p:tgtEl>
                                          <p:spTgt spid="31"/>
                                        </p:tgtEl>
                                        <p:attrNameLst>
                                          <p:attrName>ppt_h</p:attrName>
                                        </p:attrNameLst>
                                      </p:cBhvr>
                                      <p:tavLst>
                                        <p:tav tm="0">
                                          <p:val>
                                            <p:strVal val="ppt_h"/>
                                          </p:val>
                                        </p:tav>
                                        <p:tav tm="100000">
                                          <p:val>
                                            <p:fltVal val="0"/>
                                          </p:val>
                                        </p:tav>
                                      </p:tavLst>
                                    </p:anim>
                                    <p:anim calcmode="lin" valueType="num">
                                      <p:cBhvr>
                                        <p:cTn id="36" dur="3000"/>
                                        <p:tgtEl>
                                          <p:spTgt spid="31"/>
                                        </p:tgtEl>
                                        <p:attrNameLst>
                                          <p:attrName>ppt_x</p:attrName>
                                        </p:attrNameLst>
                                      </p:cBhvr>
                                      <p:tavLst>
                                        <p:tav tm="0">
                                          <p:val>
                                            <p:strVal val="ppt_x"/>
                                          </p:val>
                                        </p:tav>
                                        <p:tav tm="100000">
                                          <p:val>
                                            <p:fltVal val="0.5"/>
                                          </p:val>
                                        </p:tav>
                                      </p:tavLst>
                                    </p:anim>
                                    <p:anim calcmode="lin" valueType="num">
                                      <p:cBhvr>
                                        <p:cTn id="37" dur="3000"/>
                                        <p:tgtEl>
                                          <p:spTgt spid="31"/>
                                        </p:tgtEl>
                                        <p:attrNameLst>
                                          <p:attrName>ppt_y</p:attrName>
                                        </p:attrNameLst>
                                      </p:cBhvr>
                                      <p:tavLst>
                                        <p:tav tm="0">
                                          <p:val>
                                            <p:strVal val="ppt_y"/>
                                          </p:val>
                                        </p:tav>
                                        <p:tav tm="100000">
                                          <p:val>
                                            <p:fltVal val="0.5"/>
                                          </p:val>
                                        </p:tav>
                                      </p:tavLst>
                                    </p:anim>
                                    <p:set>
                                      <p:cBhvr>
                                        <p:cTn id="38" dur="1" fill="hold">
                                          <p:stCondLst>
                                            <p:cond delay="2999"/>
                                          </p:stCondLst>
                                        </p:cTn>
                                        <p:tgtEl>
                                          <p:spTgt spid="31"/>
                                        </p:tgtEl>
                                        <p:attrNameLst>
                                          <p:attrName>style.visibility</p:attrName>
                                        </p:attrNameLst>
                                      </p:cBhvr>
                                      <p:to>
                                        <p:strVal val="hidden"/>
                                      </p:to>
                                    </p:set>
                                  </p:childTnLst>
                                </p:cTn>
                              </p:par>
                              <p:par>
                                <p:cTn id="39" presetID="8" presetClass="emph" presetSubtype="0" fill="hold" nodeType="withEffect">
                                  <p:stCondLst>
                                    <p:cond delay="0"/>
                                  </p:stCondLst>
                                  <p:childTnLst>
                                    <p:animRot by="-21600000">
                                      <p:cBhvr>
                                        <p:cTn id="40" dur="3000" fill="hold"/>
                                        <p:tgtEl>
                                          <p:spTgt spid="31"/>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3000"/>
                                        <p:tgtEl>
                                          <p:spTgt spid="4"/>
                                        </p:tgtEl>
                                      </p:cBhvr>
                                    </p:animEffect>
                                  </p:childTnLst>
                                </p:cTn>
                              </p:par>
                            </p:childTnLst>
                          </p:cTn>
                        </p:par>
                        <p:par>
                          <p:cTn id="48" fill="hold">
                            <p:stCondLst>
                              <p:cond delay="6000"/>
                            </p:stCondLst>
                            <p:childTnLst>
                              <p:par>
                                <p:cTn id="49" presetID="10" presetClass="entr" presetSubtype="0" fill="hold"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75000"/>
                </a:schemeClr>
              </a:gs>
              <a:gs pos="50000">
                <a:srgbClr val="990000">
                  <a:shade val="67500"/>
                  <a:satMod val="115000"/>
                </a:srgbClr>
              </a:gs>
              <a:gs pos="100000">
                <a:srgbClr val="990000">
                  <a:shade val="100000"/>
                  <a:satMod val="115000"/>
                </a:srgbClr>
              </a:gs>
            </a:gsLst>
            <a:lin ang="16200000" scaled="1"/>
            <a:tileRect/>
          </a:gradFill>
        </p:spPr>
        <p:txBody>
          <a:bodyPr/>
          <a:lstStyle/>
          <a:p>
            <a:endParaRPr lang="es-ES" dirty="0"/>
          </a:p>
        </p:txBody>
      </p:sp>
      <p:pic>
        <p:nvPicPr>
          <p:cNvPr id="4" name="3 Imagen" descr="0(6).jpg"/>
          <p:cNvPicPr>
            <a:picLocks noChangeAspect="1"/>
          </p:cNvPicPr>
          <p:nvPr/>
        </p:nvPicPr>
        <p:blipFill>
          <a:blip r:embed="rId3"/>
          <a:stretch>
            <a:fillRect/>
          </a:stretch>
        </p:blipFill>
        <p:spPr>
          <a:xfrm>
            <a:off x="0" y="0"/>
            <a:ext cx="9161859" cy="6858000"/>
          </a:xfrm>
          <a:prstGeom prst="rect">
            <a:avLst/>
          </a:prstGeom>
        </p:spPr>
      </p:pic>
      <p:sp>
        <p:nvSpPr>
          <p:cNvPr id="5" name="4 Cheurón"/>
          <p:cNvSpPr/>
          <p:nvPr/>
        </p:nvSpPr>
        <p:spPr>
          <a:xfrm rot="16200000">
            <a:off x="2071670" y="4429108"/>
            <a:ext cx="2643206" cy="2214578"/>
          </a:xfrm>
          <a:prstGeom prst="chevron">
            <a:avLst>
              <a:gd name="adj" fmla="val 74946"/>
            </a:avLst>
          </a:prstGeom>
          <a:gradFill flip="none" rotWithShape="1">
            <a:gsLst>
              <a:gs pos="56000">
                <a:srgbClr val="99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357686" y="4429108"/>
            <a:ext cx="2643206" cy="2214578"/>
          </a:xfrm>
          <a:prstGeom prst="chevron">
            <a:avLst>
              <a:gd name="adj" fmla="val 74946"/>
            </a:avLst>
          </a:prstGeom>
          <a:gradFill flip="none" rotWithShape="1">
            <a:gsLst>
              <a:gs pos="56000">
                <a:srgbClr val="99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071670" y="2857496"/>
            <a:ext cx="2643206" cy="2214578"/>
          </a:xfrm>
          <a:prstGeom prst="chevron">
            <a:avLst>
              <a:gd name="adj" fmla="val 74946"/>
            </a:avLst>
          </a:prstGeom>
          <a:gradFill flip="none" rotWithShape="1">
            <a:gsLst>
              <a:gs pos="56000">
                <a:srgbClr val="99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357686" y="2857496"/>
            <a:ext cx="2643206" cy="2214578"/>
          </a:xfrm>
          <a:prstGeom prst="chevron">
            <a:avLst>
              <a:gd name="adj" fmla="val 74946"/>
            </a:avLst>
          </a:prstGeom>
          <a:gradFill flip="none" rotWithShape="1">
            <a:gsLst>
              <a:gs pos="56000">
                <a:srgbClr val="99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071670" y="1500174"/>
            <a:ext cx="2643206" cy="2214578"/>
          </a:xfrm>
          <a:prstGeom prst="chevron">
            <a:avLst>
              <a:gd name="adj" fmla="val 74946"/>
            </a:avLst>
          </a:prstGeom>
          <a:gradFill flip="none" rotWithShape="1">
            <a:gsLst>
              <a:gs pos="56000">
                <a:srgbClr val="99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357686" y="1571612"/>
            <a:ext cx="2643206" cy="2214578"/>
          </a:xfrm>
          <a:prstGeom prst="chevron">
            <a:avLst>
              <a:gd name="adj" fmla="val 74946"/>
            </a:avLst>
          </a:prstGeom>
          <a:gradFill flip="none" rotWithShape="1">
            <a:gsLst>
              <a:gs pos="56000">
                <a:srgbClr val="99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2071670" y="214314"/>
            <a:ext cx="2643206" cy="2214578"/>
          </a:xfrm>
          <a:prstGeom prst="chevron">
            <a:avLst>
              <a:gd name="adj" fmla="val 74946"/>
            </a:avLst>
          </a:prstGeom>
          <a:gradFill flip="none" rotWithShape="1">
            <a:gsLst>
              <a:gs pos="56000">
                <a:srgbClr val="99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357686" y="214314"/>
            <a:ext cx="2643206" cy="2214578"/>
          </a:xfrm>
          <a:prstGeom prst="chevron">
            <a:avLst>
              <a:gd name="adj" fmla="val 74946"/>
            </a:avLst>
          </a:prstGeom>
          <a:gradFill flip="none" rotWithShape="1">
            <a:gsLst>
              <a:gs pos="56000">
                <a:srgbClr val="99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ppt_x"/>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13" presetClass="exit" presetSubtype="32" fill="hold" grpId="3" nodeType="afterEffect">
                                  <p:stCondLst>
                                    <p:cond delay="0"/>
                                  </p:stCondLst>
                                  <p:childTnLst>
                                    <p:animEffect transition="out" filter="plus(out)">
                                      <p:cBhvr>
                                        <p:cTn id="82" dur="3000"/>
                                        <p:tgtEl>
                                          <p:spTgt spid="5"/>
                                        </p:tgtEl>
                                      </p:cBhvr>
                                    </p:animEffect>
                                    <p:set>
                                      <p:cBhvr>
                                        <p:cTn id="83" dur="1" fill="hold">
                                          <p:stCondLst>
                                            <p:cond delay="2999"/>
                                          </p:stCondLst>
                                        </p:cTn>
                                        <p:tgtEl>
                                          <p:spTgt spid="5"/>
                                        </p:tgtEl>
                                        <p:attrNameLst>
                                          <p:attrName>style.visibility</p:attrName>
                                        </p:attrNameLst>
                                      </p:cBhvr>
                                      <p:to>
                                        <p:strVal val="hidden"/>
                                      </p:to>
                                    </p:set>
                                  </p:childTnLst>
                                </p:cTn>
                              </p:par>
                              <p:par>
                                <p:cTn id="84" presetID="13" presetClass="exit" presetSubtype="32" fill="hold" grpId="3" nodeType="withEffect">
                                  <p:stCondLst>
                                    <p:cond delay="0"/>
                                  </p:stCondLst>
                                  <p:childTnLst>
                                    <p:animEffect transition="out" filter="plus(out)">
                                      <p:cBhvr>
                                        <p:cTn id="85" dur="3000"/>
                                        <p:tgtEl>
                                          <p:spTgt spid="6"/>
                                        </p:tgtEl>
                                      </p:cBhvr>
                                    </p:animEffect>
                                    <p:set>
                                      <p:cBhvr>
                                        <p:cTn id="86" dur="1" fill="hold">
                                          <p:stCondLst>
                                            <p:cond delay="2999"/>
                                          </p:stCondLst>
                                        </p:cTn>
                                        <p:tgtEl>
                                          <p:spTgt spid="6"/>
                                        </p:tgtEl>
                                        <p:attrNameLst>
                                          <p:attrName>style.visibility</p:attrName>
                                        </p:attrNameLst>
                                      </p:cBhvr>
                                      <p:to>
                                        <p:strVal val="hidden"/>
                                      </p:to>
                                    </p:set>
                                  </p:childTnLst>
                                </p:cTn>
                              </p:par>
                              <p:par>
                                <p:cTn id="87" presetID="13" presetClass="exit" presetSubtype="32" fill="hold" grpId="3" nodeType="withEffect">
                                  <p:stCondLst>
                                    <p:cond delay="0"/>
                                  </p:stCondLst>
                                  <p:childTnLst>
                                    <p:animEffect transition="out" filter="plus(out)">
                                      <p:cBhvr>
                                        <p:cTn id="88" dur="3000"/>
                                        <p:tgtEl>
                                          <p:spTgt spid="7"/>
                                        </p:tgtEl>
                                      </p:cBhvr>
                                    </p:animEffect>
                                    <p:set>
                                      <p:cBhvr>
                                        <p:cTn id="89" dur="1" fill="hold">
                                          <p:stCondLst>
                                            <p:cond delay="2999"/>
                                          </p:stCondLst>
                                        </p:cTn>
                                        <p:tgtEl>
                                          <p:spTgt spid="7"/>
                                        </p:tgtEl>
                                        <p:attrNameLst>
                                          <p:attrName>style.visibility</p:attrName>
                                        </p:attrNameLst>
                                      </p:cBhvr>
                                      <p:to>
                                        <p:strVal val="hidden"/>
                                      </p:to>
                                    </p:set>
                                  </p:childTnLst>
                                </p:cTn>
                              </p:par>
                              <p:par>
                                <p:cTn id="90" presetID="13" presetClass="exit" presetSubtype="32" fill="hold" grpId="3" nodeType="withEffect">
                                  <p:stCondLst>
                                    <p:cond delay="0"/>
                                  </p:stCondLst>
                                  <p:childTnLst>
                                    <p:animEffect transition="out" filter="plus(out)">
                                      <p:cBhvr>
                                        <p:cTn id="91" dur="3000"/>
                                        <p:tgtEl>
                                          <p:spTgt spid="8"/>
                                        </p:tgtEl>
                                      </p:cBhvr>
                                    </p:animEffect>
                                    <p:set>
                                      <p:cBhvr>
                                        <p:cTn id="92" dur="1" fill="hold">
                                          <p:stCondLst>
                                            <p:cond delay="2999"/>
                                          </p:stCondLst>
                                        </p:cTn>
                                        <p:tgtEl>
                                          <p:spTgt spid="8"/>
                                        </p:tgtEl>
                                        <p:attrNameLst>
                                          <p:attrName>style.visibility</p:attrName>
                                        </p:attrNameLst>
                                      </p:cBhvr>
                                      <p:to>
                                        <p:strVal val="hidden"/>
                                      </p:to>
                                    </p:set>
                                  </p:childTnLst>
                                </p:cTn>
                              </p:par>
                              <p:par>
                                <p:cTn id="93" presetID="13" presetClass="exit" presetSubtype="32" fill="hold" grpId="3" nodeType="withEffect">
                                  <p:stCondLst>
                                    <p:cond delay="0"/>
                                  </p:stCondLst>
                                  <p:childTnLst>
                                    <p:animEffect transition="out" filter="plus(out)">
                                      <p:cBhvr>
                                        <p:cTn id="94" dur="3000"/>
                                        <p:tgtEl>
                                          <p:spTgt spid="9"/>
                                        </p:tgtEl>
                                      </p:cBhvr>
                                    </p:animEffect>
                                    <p:set>
                                      <p:cBhvr>
                                        <p:cTn id="95" dur="1" fill="hold">
                                          <p:stCondLst>
                                            <p:cond delay="2999"/>
                                          </p:stCondLst>
                                        </p:cTn>
                                        <p:tgtEl>
                                          <p:spTgt spid="9"/>
                                        </p:tgtEl>
                                        <p:attrNameLst>
                                          <p:attrName>style.visibility</p:attrName>
                                        </p:attrNameLst>
                                      </p:cBhvr>
                                      <p:to>
                                        <p:strVal val="hidden"/>
                                      </p:to>
                                    </p:set>
                                  </p:childTnLst>
                                </p:cTn>
                              </p:par>
                              <p:par>
                                <p:cTn id="96" presetID="13" presetClass="exit" presetSubtype="32" fill="hold" grpId="3" nodeType="withEffect">
                                  <p:stCondLst>
                                    <p:cond delay="0"/>
                                  </p:stCondLst>
                                  <p:childTnLst>
                                    <p:animEffect transition="out" filter="plus(out)">
                                      <p:cBhvr>
                                        <p:cTn id="97" dur="3000"/>
                                        <p:tgtEl>
                                          <p:spTgt spid="10"/>
                                        </p:tgtEl>
                                      </p:cBhvr>
                                    </p:animEffect>
                                    <p:set>
                                      <p:cBhvr>
                                        <p:cTn id="98" dur="1" fill="hold">
                                          <p:stCondLst>
                                            <p:cond delay="2999"/>
                                          </p:stCondLst>
                                        </p:cTn>
                                        <p:tgtEl>
                                          <p:spTgt spid="10"/>
                                        </p:tgtEl>
                                        <p:attrNameLst>
                                          <p:attrName>style.visibility</p:attrName>
                                        </p:attrNameLst>
                                      </p:cBhvr>
                                      <p:to>
                                        <p:strVal val="hidden"/>
                                      </p:to>
                                    </p:set>
                                  </p:childTnLst>
                                </p:cTn>
                              </p:par>
                              <p:par>
                                <p:cTn id="99" presetID="13" presetClass="exit" presetSubtype="32" fill="hold" grpId="3" nodeType="withEffect">
                                  <p:stCondLst>
                                    <p:cond delay="0"/>
                                  </p:stCondLst>
                                  <p:childTnLst>
                                    <p:animEffect transition="out" filter="plus(out)">
                                      <p:cBhvr>
                                        <p:cTn id="100" dur="3000"/>
                                        <p:tgtEl>
                                          <p:spTgt spid="11"/>
                                        </p:tgtEl>
                                      </p:cBhvr>
                                    </p:animEffect>
                                    <p:set>
                                      <p:cBhvr>
                                        <p:cTn id="101" dur="1" fill="hold">
                                          <p:stCondLst>
                                            <p:cond delay="2999"/>
                                          </p:stCondLst>
                                        </p:cTn>
                                        <p:tgtEl>
                                          <p:spTgt spid="11"/>
                                        </p:tgtEl>
                                        <p:attrNameLst>
                                          <p:attrName>style.visibility</p:attrName>
                                        </p:attrNameLst>
                                      </p:cBhvr>
                                      <p:to>
                                        <p:strVal val="hidden"/>
                                      </p:to>
                                    </p:set>
                                  </p:childTnLst>
                                </p:cTn>
                              </p:par>
                              <p:par>
                                <p:cTn id="102" presetID="13" presetClass="exit" presetSubtype="32" fill="hold" grpId="3" nodeType="withEffect">
                                  <p:stCondLst>
                                    <p:cond delay="0"/>
                                  </p:stCondLst>
                                  <p:childTnLst>
                                    <p:animEffect transition="out" filter="plus(out)">
                                      <p:cBhvr>
                                        <p:cTn id="103" dur="3000"/>
                                        <p:tgtEl>
                                          <p:spTgt spid="12"/>
                                        </p:tgtEl>
                                      </p:cBhvr>
                                    </p:animEffect>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4" fill="hold" grpId="4"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ppt_x"/>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4" fill="hold" grpId="4" nodeType="with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ppt_x"/>
                                          </p:val>
                                        </p:tav>
                                      </p:tavLst>
                                    </p:anim>
                                    <p:anim calcmode="lin" valueType="num">
                                      <p:cBhvr additive="base">
                                        <p:cTn id="111" dur="3000"/>
                                        <p:tgtEl>
                                          <p:spTgt spid="6"/>
                                        </p:tgtEl>
                                        <p:attrNameLst>
                                          <p:attrName>ppt_y</p:attrName>
                                        </p:attrNameLst>
                                      </p:cBhvr>
                                      <p:tavLst>
                                        <p:tav tm="0">
                                          <p:val>
                                            <p:strVal val="ppt_y"/>
                                          </p:val>
                                        </p:tav>
                                        <p:tav tm="100000">
                                          <p:val>
                                            <p:strVal val="1+ppt_h/2"/>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4" fill="hold" grpId="4"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ppt_x"/>
                                          </p:val>
                                        </p:tav>
                                      </p:tavLst>
                                    </p:anim>
                                    <p:anim calcmode="lin" valueType="num">
                                      <p:cBhvr additive="base">
                                        <p:cTn id="115" dur="3000"/>
                                        <p:tgtEl>
                                          <p:spTgt spid="7"/>
                                        </p:tgtEl>
                                        <p:attrNameLst>
                                          <p:attrName>ppt_y</p:attrName>
                                        </p:attrNameLst>
                                      </p:cBhvr>
                                      <p:tavLst>
                                        <p:tav tm="0">
                                          <p:val>
                                            <p:strVal val="ppt_y"/>
                                          </p:val>
                                        </p:tav>
                                        <p:tav tm="100000">
                                          <p:val>
                                            <p:strVal val="1+ppt_h/2"/>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4" fill="hold" grpId="4"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1+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4" fill="hold" grpId="4"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ppt_x"/>
                                          </p:val>
                                        </p:tav>
                                      </p:tavLst>
                                    </p:anim>
                                    <p:anim calcmode="lin" valueType="num">
                                      <p:cBhvr additive="base">
                                        <p:cTn id="123" dur="3000"/>
                                        <p:tgtEl>
                                          <p:spTgt spid="9"/>
                                        </p:tgtEl>
                                        <p:attrNameLst>
                                          <p:attrName>ppt_y</p:attrName>
                                        </p:attrNameLst>
                                      </p:cBhvr>
                                      <p:tavLst>
                                        <p:tav tm="0">
                                          <p:val>
                                            <p:strVal val="ppt_y"/>
                                          </p:val>
                                        </p:tav>
                                        <p:tav tm="100000">
                                          <p:val>
                                            <p:strVal val="1+ppt_h/2"/>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4" fill="hold" grpId="4"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ppt_x"/>
                                          </p:val>
                                        </p:tav>
                                      </p:tavLst>
                                    </p:anim>
                                    <p:anim calcmode="lin" valueType="num">
                                      <p:cBhvr additive="base">
                                        <p:cTn id="127" dur="3000"/>
                                        <p:tgtEl>
                                          <p:spTgt spid="10"/>
                                        </p:tgtEl>
                                        <p:attrNameLst>
                                          <p:attrName>ppt_y</p:attrName>
                                        </p:attrNameLst>
                                      </p:cBhvr>
                                      <p:tavLst>
                                        <p:tav tm="0">
                                          <p:val>
                                            <p:strVal val="ppt_y"/>
                                          </p:val>
                                        </p:tav>
                                        <p:tav tm="100000">
                                          <p:val>
                                            <p:strVal val="1+ppt_h/2"/>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4" fill="hold" grpId="4"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ppt_x"/>
                                          </p:val>
                                        </p:tav>
                                      </p:tavLst>
                                    </p:anim>
                                    <p:anim calcmode="lin" valueType="num">
                                      <p:cBhvr additive="base">
                                        <p:cTn id="131" dur="3000"/>
                                        <p:tgtEl>
                                          <p:spTgt spid="11"/>
                                        </p:tgtEl>
                                        <p:attrNameLst>
                                          <p:attrName>ppt_y</p:attrName>
                                        </p:attrNameLst>
                                      </p:cBhvr>
                                      <p:tavLst>
                                        <p:tav tm="0">
                                          <p:val>
                                            <p:strVal val="ppt_y"/>
                                          </p:val>
                                        </p:tav>
                                        <p:tav tm="100000">
                                          <p:val>
                                            <p:strVal val="1+ppt_h/2"/>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4" fill="hold" grpId="4"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ppt_x"/>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8" presetClass="emph" presetSubtype="0" fill="hold" grpId="5" nodeType="withEffect">
                                  <p:stCondLst>
                                    <p:cond delay="0"/>
                                  </p:stCondLst>
                                  <p:childTnLst>
                                    <p:animRot by="21600000">
                                      <p:cBhvr>
                                        <p:cTn id="138" dur="3000" fill="hold"/>
                                        <p:tgtEl>
                                          <p:spTgt spid="5"/>
                                        </p:tgtEl>
                                        <p:attrNameLst>
                                          <p:attrName>r</p:attrName>
                                        </p:attrNameLst>
                                      </p:cBhvr>
                                    </p:animRot>
                                  </p:childTnLst>
                                </p:cTn>
                              </p:par>
                              <p:par>
                                <p:cTn id="139" presetID="8" presetClass="emph" presetSubtype="0" fill="hold" grpId="5" nodeType="withEffect">
                                  <p:stCondLst>
                                    <p:cond delay="0"/>
                                  </p:stCondLst>
                                  <p:childTnLst>
                                    <p:animRot by="21600000">
                                      <p:cBhvr>
                                        <p:cTn id="140" dur="3000" fill="hold"/>
                                        <p:tgtEl>
                                          <p:spTgt spid="7"/>
                                        </p:tgtEl>
                                        <p:attrNameLst>
                                          <p:attrName>r</p:attrName>
                                        </p:attrNameLst>
                                      </p:cBhvr>
                                    </p:animRot>
                                  </p:childTnLst>
                                </p:cTn>
                              </p:par>
                              <p:par>
                                <p:cTn id="141" presetID="8" presetClass="emph" presetSubtype="0" fill="hold" grpId="5" nodeType="withEffect">
                                  <p:stCondLst>
                                    <p:cond delay="0"/>
                                  </p:stCondLst>
                                  <p:childTnLst>
                                    <p:animRot by="21600000">
                                      <p:cBhvr>
                                        <p:cTn id="142" dur="3000" fill="hold"/>
                                        <p:tgtEl>
                                          <p:spTgt spid="9"/>
                                        </p:tgtEl>
                                        <p:attrNameLst>
                                          <p:attrName>r</p:attrName>
                                        </p:attrNameLst>
                                      </p:cBhvr>
                                    </p:animRot>
                                  </p:childTnLst>
                                </p:cTn>
                              </p:par>
                              <p:par>
                                <p:cTn id="143" presetID="8" presetClass="emph" presetSubtype="0" fill="hold" grpId="5" nodeType="withEffect">
                                  <p:stCondLst>
                                    <p:cond delay="0"/>
                                  </p:stCondLst>
                                  <p:childTnLst>
                                    <p:animRot by="21600000">
                                      <p:cBhvr>
                                        <p:cTn id="144" dur="3000" fill="hold"/>
                                        <p:tgtEl>
                                          <p:spTgt spid="11"/>
                                        </p:tgtEl>
                                        <p:attrNameLst>
                                          <p:attrName>r</p:attrName>
                                        </p:attrNameLst>
                                      </p:cBhvr>
                                    </p:animRot>
                                  </p:childTnLst>
                                </p:cTn>
                              </p:par>
                              <p:par>
                                <p:cTn id="145" presetID="8" presetClass="emph" presetSubtype="0" fill="hold" grpId="5" nodeType="withEffect">
                                  <p:stCondLst>
                                    <p:cond delay="0"/>
                                  </p:stCondLst>
                                  <p:childTnLst>
                                    <p:animRot by="-21600000">
                                      <p:cBhvr>
                                        <p:cTn id="146" dur="3000" fill="hold"/>
                                        <p:tgtEl>
                                          <p:spTgt spid="6"/>
                                        </p:tgtEl>
                                        <p:attrNameLst>
                                          <p:attrName>r</p:attrName>
                                        </p:attrNameLst>
                                      </p:cBhvr>
                                    </p:animRot>
                                  </p:childTnLst>
                                </p:cTn>
                              </p:par>
                              <p:par>
                                <p:cTn id="147" presetID="8" presetClass="emph" presetSubtype="0" fill="hold" grpId="5" nodeType="withEffect">
                                  <p:stCondLst>
                                    <p:cond delay="0"/>
                                  </p:stCondLst>
                                  <p:childTnLst>
                                    <p:animRot by="-21600000">
                                      <p:cBhvr>
                                        <p:cTn id="148" dur="3000" fill="hold"/>
                                        <p:tgtEl>
                                          <p:spTgt spid="8"/>
                                        </p:tgtEl>
                                        <p:attrNameLst>
                                          <p:attrName>r</p:attrName>
                                        </p:attrNameLst>
                                      </p:cBhvr>
                                    </p:animRot>
                                  </p:childTnLst>
                                </p:cTn>
                              </p:par>
                              <p:par>
                                <p:cTn id="149" presetID="8" presetClass="emph" presetSubtype="0" fill="hold" grpId="5" nodeType="withEffect">
                                  <p:stCondLst>
                                    <p:cond delay="0"/>
                                  </p:stCondLst>
                                  <p:childTnLst>
                                    <p:animRot by="-21600000">
                                      <p:cBhvr>
                                        <p:cTn id="150" dur="3000" fill="hold"/>
                                        <p:tgtEl>
                                          <p:spTgt spid="10"/>
                                        </p:tgtEl>
                                        <p:attrNameLst>
                                          <p:attrName>r</p:attrName>
                                        </p:attrNameLst>
                                      </p:cBhvr>
                                    </p:animRot>
                                  </p:childTnLst>
                                </p:cTn>
                              </p:par>
                              <p:par>
                                <p:cTn id="151" presetID="8" presetClass="emph" presetSubtype="0" fill="hold" grpId="5" nodeType="withEffect">
                                  <p:stCondLst>
                                    <p:cond delay="0"/>
                                  </p:stCondLst>
                                  <p:childTnLst>
                                    <p:animRot by="-21600000">
                                      <p:cBhvr>
                                        <p:cTn id="152" dur="3000" fill="hold"/>
                                        <p:tgtEl>
                                          <p:spTgt spid="12"/>
                                        </p:tgtEl>
                                        <p:attrNameLst>
                                          <p:attrName>r</p:attrName>
                                        </p:attrNameLst>
                                      </p:cBhvr>
                                    </p:animRot>
                                  </p:childTnLst>
                                </p:cTn>
                              </p:par>
                              <p:par>
                                <p:cTn id="153" presetID="2" presetClass="entr" presetSubtype="1"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90000"/>
              </a:gs>
              <a:gs pos="12000">
                <a:srgbClr val="E6D78A"/>
              </a:gs>
              <a:gs pos="30000">
                <a:srgbClr val="C7AC4C"/>
              </a:gs>
              <a:gs pos="45000">
                <a:srgbClr val="E6D78A"/>
              </a:gs>
              <a:gs pos="77000">
                <a:srgbClr val="C7AC4C"/>
              </a:gs>
              <a:gs pos="100000">
                <a:srgbClr val="E6DCAC"/>
              </a:gs>
            </a:gsLst>
            <a:lin ang="16200000" scaled="1"/>
            <a:tileRect/>
          </a:gradFill>
        </p:spPr>
        <p:txBody>
          <a:bodyPr/>
          <a:lstStyle/>
          <a:p>
            <a:endParaRPr lang="es-ES" dirty="0"/>
          </a:p>
        </p:txBody>
      </p:sp>
      <p:pic>
        <p:nvPicPr>
          <p:cNvPr id="4" name="3 Imagen" descr="0(7).jpg"/>
          <p:cNvPicPr>
            <a:picLocks noChangeAspect="1"/>
          </p:cNvPicPr>
          <p:nvPr/>
        </p:nvPicPr>
        <p:blipFill>
          <a:blip r:embed="rId3"/>
          <a:stretch>
            <a:fillRect/>
          </a:stretch>
        </p:blipFill>
        <p:spPr>
          <a:xfrm>
            <a:off x="0" y="0"/>
            <a:ext cx="9144000" cy="6858000"/>
          </a:xfrm>
          <a:prstGeom prst="rect">
            <a:avLst/>
          </a:prstGeom>
        </p:spPr>
      </p:pic>
      <p:sp>
        <p:nvSpPr>
          <p:cNvPr id="5" name="4 Luna"/>
          <p:cNvSpPr/>
          <p:nvPr/>
        </p:nvSpPr>
        <p:spPr>
          <a:xfrm rot="16200000">
            <a:off x="3357554" y="3428976"/>
            <a:ext cx="2357454" cy="4500594"/>
          </a:xfrm>
          <a:prstGeom prst="moon">
            <a:avLst>
              <a:gd name="adj" fmla="val 26111"/>
            </a:avLst>
          </a:prstGeom>
          <a:gradFill flip="none" rotWithShape="1">
            <a:gsLst>
              <a:gs pos="61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357554" y="2643158"/>
            <a:ext cx="2357454" cy="4500594"/>
          </a:xfrm>
          <a:prstGeom prst="moon">
            <a:avLst>
              <a:gd name="adj" fmla="val 26111"/>
            </a:avLst>
          </a:prstGeom>
          <a:gradFill flip="none" rotWithShape="1">
            <a:gsLst>
              <a:gs pos="61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357554" y="1857340"/>
            <a:ext cx="2357454" cy="4500594"/>
          </a:xfrm>
          <a:prstGeom prst="moon">
            <a:avLst>
              <a:gd name="adj" fmla="val 26111"/>
            </a:avLst>
          </a:prstGeom>
          <a:gradFill flip="none" rotWithShape="1">
            <a:gsLst>
              <a:gs pos="61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357554" y="1071522"/>
            <a:ext cx="2357454" cy="4500594"/>
          </a:xfrm>
          <a:prstGeom prst="moon">
            <a:avLst>
              <a:gd name="adj" fmla="val 26111"/>
            </a:avLst>
          </a:prstGeom>
          <a:gradFill flip="none" rotWithShape="1">
            <a:gsLst>
              <a:gs pos="61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357554" y="214266"/>
            <a:ext cx="2357454" cy="4500594"/>
          </a:xfrm>
          <a:prstGeom prst="moon">
            <a:avLst>
              <a:gd name="adj" fmla="val 26111"/>
            </a:avLst>
          </a:prstGeom>
          <a:gradFill flip="none" rotWithShape="1">
            <a:gsLst>
              <a:gs pos="61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3357554" y="-571552"/>
            <a:ext cx="2357454" cy="4500594"/>
          </a:xfrm>
          <a:prstGeom prst="moon">
            <a:avLst>
              <a:gd name="adj" fmla="val 26111"/>
            </a:avLst>
          </a:prstGeom>
          <a:gradFill flip="none" rotWithShape="1">
            <a:gsLst>
              <a:gs pos="61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3357554" y="-1357370"/>
            <a:ext cx="2357454" cy="4500594"/>
          </a:xfrm>
          <a:prstGeom prst="moon">
            <a:avLst>
              <a:gd name="adj" fmla="val 26111"/>
            </a:avLst>
          </a:prstGeom>
          <a:gradFill flip="none" rotWithShape="1">
            <a:gsLst>
              <a:gs pos="61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2" presetClass="entr" presetSubtype="1"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ppt_x"/>
                                          </p:val>
                                        </p:tav>
                                        <p:tav tm="100000">
                                          <p:val>
                                            <p:strVal val="#ppt_x"/>
                                          </p:val>
                                        </p:tav>
                                      </p:tavLst>
                                    </p:anim>
                                    <p:anim calcmode="lin" valueType="num">
                                      <p:cBhvr additive="base">
                                        <p:cTn id="32" dur="3000" fill="hold"/>
                                        <p:tgtEl>
                                          <p:spTgt spid="5"/>
                                        </p:tgtEl>
                                        <p:attrNameLst>
                                          <p:attrName>ppt_y</p:attrName>
                                        </p:attrNameLst>
                                      </p:cBhvr>
                                      <p:tavLst>
                                        <p:tav tm="0">
                                          <p:val>
                                            <p:strVal val="0-#ppt_h/2"/>
                                          </p:val>
                                        </p:tav>
                                        <p:tav tm="100000">
                                          <p:val>
                                            <p:strVal val="#ppt_y"/>
                                          </p:val>
                                        </p:tav>
                                      </p:tavLst>
                                    </p:anim>
                                  </p:childTnLst>
                                </p:cTn>
                              </p:par>
                              <p:par>
                                <p:cTn id="33" presetID="2" presetClass="entr" presetSubtype="1"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ppt_x"/>
                                          </p:val>
                                        </p:tav>
                                        <p:tav tm="100000">
                                          <p:val>
                                            <p:strVal val="#ppt_x"/>
                                          </p:val>
                                        </p:tav>
                                      </p:tavLst>
                                    </p:anim>
                                    <p:anim calcmode="lin" valueType="num">
                                      <p:cBhvr additive="base">
                                        <p:cTn id="36" dur="3000" fill="hold"/>
                                        <p:tgtEl>
                                          <p:spTgt spid="6"/>
                                        </p:tgtEl>
                                        <p:attrNameLst>
                                          <p:attrName>ppt_y</p:attrName>
                                        </p:attrNameLst>
                                      </p:cBhvr>
                                      <p:tavLst>
                                        <p:tav tm="0">
                                          <p:val>
                                            <p:strVal val="0-#ppt_h/2"/>
                                          </p:val>
                                        </p:tav>
                                        <p:tav tm="100000">
                                          <p:val>
                                            <p:strVal val="#ppt_y"/>
                                          </p:val>
                                        </p:tav>
                                      </p:tavLst>
                                    </p:anim>
                                  </p:childTnLst>
                                </p:cTn>
                              </p:par>
                              <p:par>
                                <p:cTn id="37" presetID="2" presetClass="entr" presetSubtype="1" fill="hold" grpId="1"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ppt_x"/>
                                          </p:val>
                                        </p:tav>
                                        <p:tav tm="100000">
                                          <p:val>
                                            <p:strVal val="#ppt_x"/>
                                          </p:val>
                                        </p:tav>
                                      </p:tavLst>
                                    </p:anim>
                                    <p:anim calcmode="lin" valueType="num">
                                      <p:cBhvr additive="base">
                                        <p:cTn id="40" dur="3000" fill="hold"/>
                                        <p:tgtEl>
                                          <p:spTgt spid="7"/>
                                        </p:tgtEl>
                                        <p:attrNameLst>
                                          <p:attrName>ppt_y</p:attrName>
                                        </p:attrNameLst>
                                      </p:cBhvr>
                                      <p:tavLst>
                                        <p:tav tm="0">
                                          <p:val>
                                            <p:strVal val="0-#ppt_h/2"/>
                                          </p:val>
                                        </p:tav>
                                        <p:tav tm="100000">
                                          <p:val>
                                            <p:strVal val="#ppt_y"/>
                                          </p:val>
                                        </p:tav>
                                      </p:tavLst>
                                    </p:anim>
                                  </p:childTnLst>
                                </p:cTn>
                              </p:par>
                              <p:par>
                                <p:cTn id="41" presetID="2" presetClass="entr" presetSubtype="1"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ppt_x"/>
                                          </p:val>
                                        </p:tav>
                                        <p:tav tm="100000">
                                          <p:val>
                                            <p:strVal val="#ppt_x"/>
                                          </p:val>
                                        </p:tav>
                                      </p:tavLst>
                                    </p:anim>
                                    <p:anim calcmode="lin" valueType="num">
                                      <p:cBhvr additive="base">
                                        <p:cTn id="44" dur="3000" fill="hold"/>
                                        <p:tgtEl>
                                          <p:spTgt spid="8"/>
                                        </p:tgtEl>
                                        <p:attrNameLst>
                                          <p:attrName>ppt_y</p:attrName>
                                        </p:attrNameLst>
                                      </p:cBhvr>
                                      <p:tavLst>
                                        <p:tav tm="0">
                                          <p:val>
                                            <p:strVal val="0-#ppt_h/2"/>
                                          </p:val>
                                        </p:tav>
                                        <p:tav tm="100000">
                                          <p:val>
                                            <p:strVal val="#ppt_y"/>
                                          </p:val>
                                        </p:tav>
                                      </p:tavLst>
                                    </p:anim>
                                  </p:childTnLst>
                                </p:cTn>
                              </p:par>
                              <p:par>
                                <p:cTn id="45" presetID="2" presetClass="entr" presetSubtype="1"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3000" fill="hold"/>
                                        <p:tgtEl>
                                          <p:spTgt spid="9"/>
                                        </p:tgtEl>
                                        <p:attrNameLst>
                                          <p:attrName>ppt_x</p:attrName>
                                        </p:attrNameLst>
                                      </p:cBhvr>
                                      <p:tavLst>
                                        <p:tav tm="0">
                                          <p:val>
                                            <p:strVal val="#ppt_x"/>
                                          </p:val>
                                        </p:tav>
                                        <p:tav tm="100000">
                                          <p:val>
                                            <p:strVal val="#ppt_x"/>
                                          </p:val>
                                        </p:tav>
                                      </p:tavLst>
                                    </p:anim>
                                    <p:anim calcmode="lin" valueType="num">
                                      <p:cBhvr additive="base">
                                        <p:cTn id="48" dur="3000" fill="hold"/>
                                        <p:tgtEl>
                                          <p:spTgt spid="9"/>
                                        </p:tgtEl>
                                        <p:attrNameLst>
                                          <p:attrName>ppt_y</p:attrName>
                                        </p:attrNameLst>
                                      </p:cBhvr>
                                      <p:tavLst>
                                        <p:tav tm="0">
                                          <p:val>
                                            <p:strVal val="0-#ppt_h/2"/>
                                          </p:val>
                                        </p:tav>
                                        <p:tav tm="100000">
                                          <p:val>
                                            <p:strVal val="#ppt_y"/>
                                          </p:val>
                                        </p:tav>
                                      </p:tavLst>
                                    </p:anim>
                                  </p:childTnLst>
                                </p:cTn>
                              </p:par>
                              <p:par>
                                <p:cTn id="49" presetID="2" presetClass="entr" presetSubtype="1" fill="hold" grpId="1"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ppt_x"/>
                                          </p:val>
                                        </p:tav>
                                        <p:tav tm="100000">
                                          <p:val>
                                            <p:strVal val="#ppt_x"/>
                                          </p:val>
                                        </p:tav>
                                      </p:tavLst>
                                    </p:anim>
                                    <p:anim calcmode="lin" valueType="num">
                                      <p:cBhvr additive="base">
                                        <p:cTn id="52" dur="3000" fill="hold"/>
                                        <p:tgtEl>
                                          <p:spTgt spid="10"/>
                                        </p:tgtEl>
                                        <p:attrNameLst>
                                          <p:attrName>ppt_y</p:attrName>
                                        </p:attrNameLst>
                                      </p:cBhvr>
                                      <p:tavLst>
                                        <p:tav tm="0">
                                          <p:val>
                                            <p:strVal val="0-#ppt_h/2"/>
                                          </p:val>
                                        </p:tav>
                                        <p:tav tm="100000">
                                          <p:val>
                                            <p:strVal val="#ppt_y"/>
                                          </p:val>
                                        </p:tav>
                                      </p:tavLst>
                                    </p:anim>
                                  </p:childTnLst>
                                </p:cTn>
                              </p:par>
                              <p:par>
                                <p:cTn id="53" presetID="2" presetClass="entr" presetSubtype="1"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0-#ppt_h/2"/>
                                          </p:val>
                                        </p:tav>
                                        <p:tav tm="100000">
                                          <p:val>
                                            <p:strVal val="#ppt_y"/>
                                          </p:val>
                                        </p:tav>
                                      </p:tavLst>
                                    </p:anim>
                                  </p:childTnLst>
                                </p:cTn>
                              </p:par>
                              <p:par>
                                <p:cTn id="57" presetID="8" presetClass="emph" presetSubtype="0" fill="hold" grpId="2"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fill="hold" grpId="2"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fill="hold" grpId="2" nodeType="withEffect">
                                  <p:stCondLst>
                                    <p:cond delay="0"/>
                                  </p:stCondLst>
                                  <p:childTnLst>
                                    <p:animRot by="21600000">
                                      <p:cBhvr>
                                        <p:cTn id="62" dur="3000" fill="hold"/>
                                        <p:tgtEl>
                                          <p:spTgt spid="7"/>
                                        </p:tgtEl>
                                        <p:attrNameLst>
                                          <p:attrName>r</p:attrName>
                                        </p:attrNameLst>
                                      </p:cBhvr>
                                    </p:animRot>
                                  </p:childTnLst>
                                </p:cTn>
                              </p:par>
                              <p:par>
                                <p:cTn id="63" presetID="8" presetClass="emph" presetSubtype="0" fill="hold" grpId="2" nodeType="withEffect">
                                  <p:stCondLst>
                                    <p:cond delay="0"/>
                                  </p:stCondLst>
                                  <p:childTnLst>
                                    <p:animRot by="-21600000">
                                      <p:cBhvr>
                                        <p:cTn id="64" dur="3000" fill="hold"/>
                                        <p:tgtEl>
                                          <p:spTgt spid="8"/>
                                        </p:tgtEl>
                                        <p:attrNameLst>
                                          <p:attrName>r</p:attrName>
                                        </p:attrNameLst>
                                      </p:cBhvr>
                                    </p:animRot>
                                  </p:childTnLst>
                                </p:cTn>
                              </p:par>
                              <p:par>
                                <p:cTn id="65" presetID="8" presetClass="emph" presetSubtype="0" fill="hold" grpId="2"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grpId="2"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grpId="2" nodeType="withEffect">
                                  <p:stCondLst>
                                    <p:cond delay="0"/>
                                  </p:stCondLst>
                                  <p:childTnLst>
                                    <p:animRot by="21600000">
                                      <p:cBhvr>
                                        <p:cTn id="70" dur="3000" fill="hold"/>
                                        <p:tgtEl>
                                          <p:spTgt spid="11"/>
                                        </p:tgtEl>
                                        <p:attrNameLst>
                                          <p:attrName>r</p:attrName>
                                        </p:attrNameLst>
                                      </p:cBhvr>
                                    </p:animRot>
                                  </p:childTnLst>
                                </p:cTn>
                              </p:par>
                            </p:childTnLst>
                          </p:cTn>
                        </p:par>
                        <p:par>
                          <p:cTn id="71" fill="hold">
                            <p:stCondLst>
                              <p:cond delay="3000"/>
                            </p:stCondLst>
                            <p:childTnLst>
                              <p:par>
                                <p:cTn id="72" presetID="2" presetClass="exit" presetSubtype="1" fill="hold" grpId="3" nodeType="after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ppt_x"/>
                                          </p:val>
                                        </p:tav>
                                      </p:tavLst>
                                    </p:anim>
                                    <p:anim calcmode="lin" valueType="num">
                                      <p:cBhvr additive="base">
                                        <p:cTn id="74" dur="3000"/>
                                        <p:tgtEl>
                                          <p:spTgt spid="5"/>
                                        </p:tgtEl>
                                        <p:attrNameLst>
                                          <p:attrName>ppt_y</p:attrName>
                                        </p:attrNameLst>
                                      </p:cBhvr>
                                      <p:tavLst>
                                        <p:tav tm="0">
                                          <p:val>
                                            <p:strVal val="ppt_y"/>
                                          </p:val>
                                        </p:tav>
                                        <p:tav tm="100000">
                                          <p:val>
                                            <p:strVal val="0-ppt_h/2"/>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1" fill="hold" grpId="3"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ppt_x"/>
                                          </p:val>
                                        </p:tav>
                                      </p:tavLst>
                                    </p:anim>
                                    <p:anim calcmode="lin" valueType="num">
                                      <p:cBhvr additive="base">
                                        <p:cTn id="78" dur="3000"/>
                                        <p:tgtEl>
                                          <p:spTgt spid="6"/>
                                        </p:tgtEl>
                                        <p:attrNameLst>
                                          <p:attrName>ppt_y</p:attrName>
                                        </p:attrNameLst>
                                      </p:cBhvr>
                                      <p:tavLst>
                                        <p:tav tm="0">
                                          <p:val>
                                            <p:strVal val="ppt_y"/>
                                          </p:val>
                                        </p:tav>
                                        <p:tav tm="100000">
                                          <p:val>
                                            <p:strVal val="0-ppt_h/2"/>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1" fill="hold" grpId="3" nodeType="withEffect">
                                  <p:stCondLst>
                                    <p:cond delay="0"/>
                                  </p:stCondLst>
                                  <p:childTnLst>
                                    <p:anim calcmode="lin" valueType="num">
                                      <p:cBhvr additive="base">
                                        <p:cTn id="81" dur="3000"/>
                                        <p:tgtEl>
                                          <p:spTgt spid="7"/>
                                        </p:tgtEl>
                                        <p:attrNameLst>
                                          <p:attrName>ppt_x</p:attrName>
                                        </p:attrNameLst>
                                      </p:cBhvr>
                                      <p:tavLst>
                                        <p:tav tm="0">
                                          <p:val>
                                            <p:strVal val="ppt_x"/>
                                          </p:val>
                                        </p:tav>
                                        <p:tav tm="100000">
                                          <p:val>
                                            <p:strVal val="ppt_x"/>
                                          </p:val>
                                        </p:tav>
                                      </p:tavLst>
                                    </p:anim>
                                    <p:anim calcmode="lin" valueType="num">
                                      <p:cBhvr additive="base">
                                        <p:cTn id="82" dur="3000"/>
                                        <p:tgtEl>
                                          <p:spTgt spid="7"/>
                                        </p:tgtEl>
                                        <p:attrNameLst>
                                          <p:attrName>ppt_y</p:attrName>
                                        </p:attrNameLst>
                                      </p:cBhvr>
                                      <p:tavLst>
                                        <p:tav tm="0">
                                          <p:val>
                                            <p:strVal val="ppt_y"/>
                                          </p:val>
                                        </p:tav>
                                        <p:tav tm="100000">
                                          <p:val>
                                            <p:strVal val="0-ppt_h/2"/>
                                          </p:val>
                                        </p:tav>
                                      </p:tavLst>
                                    </p:anim>
                                    <p:set>
                                      <p:cBhvr>
                                        <p:cTn id="83" dur="1" fill="hold">
                                          <p:stCondLst>
                                            <p:cond delay="2999"/>
                                          </p:stCondLst>
                                        </p:cTn>
                                        <p:tgtEl>
                                          <p:spTgt spid="7"/>
                                        </p:tgtEl>
                                        <p:attrNameLst>
                                          <p:attrName>style.visibility</p:attrName>
                                        </p:attrNameLst>
                                      </p:cBhvr>
                                      <p:to>
                                        <p:strVal val="hidden"/>
                                      </p:to>
                                    </p:set>
                                  </p:childTnLst>
                                </p:cTn>
                              </p:par>
                              <p:par>
                                <p:cTn id="84" presetID="2" presetClass="exit" presetSubtype="1" fill="hold" grpId="3" nodeType="withEffect">
                                  <p:stCondLst>
                                    <p:cond delay="0"/>
                                  </p:stCondLst>
                                  <p:childTnLst>
                                    <p:anim calcmode="lin" valueType="num">
                                      <p:cBhvr additive="base">
                                        <p:cTn id="85" dur="3000"/>
                                        <p:tgtEl>
                                          <p:spTgt spid="8"/>
                                        </p:tgtEl>
                                        <p:attrNameLst>
                                          <p:attrName>ppt_x</p:attrName>
                                        </p:attrNameLst>
                                      </p:cBhvr>
                                      <p:tavLst>
                                        <p:tav tm="0">
                                          <p:val>
                                            <p:strVal val="ppt_x"/>
                                          </p:val>
                                        </p:tav>
                                        <p:tav tm="100000">
                                          <p:val>
                                            <p:strVal val="ppt_x"/>
                                          </p:val>
                                        </p:tav>
                                      </p:tavLst>
                                    </p:anim>
                                    <p:anim calcmode="lin" valueType="num">
                                      <p:cBhvr additive="base">
                                        <p:cTn id="86" dur="3000"/>
                                        <p:tgtEl>
                                          <p:spTgt spid="8"/>
                                        </p:tgtEl>
                                        <p:attrNameLst>
                                          <p:attrName>ppt_y</p:attrName>
                                        </p:attrNameLst>
                                      </p:cBhvr>
                                      <p:tavLst>
                                        <p:tav tm="0">
                                          <p:val>
                                            <p:strVal val="ppt_y"/>
                                          </p:val>
                                        </p:tav>
                                        <p:tav tm="100000">
                                          <p:val>
                                            <p:strVal val="0-ppt_h/2"/>
                                          </p:val>
                                        </p:tav>
                                      </p:tavLst>
                                    </p:anim>
                                    <p:set>
                                      <p:cBhvr>
                                        <p:cTn id="87" dur="1" fill="hold">
                                          <p:stCondLst>
                                            <p:cond delay="2999"/>
                                          </p:stCondLst>
                                        </p:cTn>
                                        <p:tgtEl>
                                          <p:spTgt spid="8"/>
                                        </p:tgtEl>
                                        <p:attrNameLst>
                                          <p:attrName>style.visibility</p:attrName>
                                        </p:attrNameLst>
                                      </p:cBhvr>
                                      <p:to>
                                        <p:strVal val="hidden"/>
                                      </p:to>
                                    </p:set>
                                  </p:childTnLst>
                                </p:cTn>
                              </p:par>
                              <p:par>
                                <p:cTn id="88" presetID="2" presetClass="exit" presetSubtype="1" fill="hold" grpId="3"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ppt_x"/>
                                          </p:val>
                                        </p:tav>
                                      </p:tavLst>
                                    </p:anim>
                                    <p:anim calcmode="lin" valueType="num">
                                      <p:cBhvr additive="base">
                                        <p:cTn id="90" dur="3000"/>
                                        <p:tgtEl>
                                          <p:spTgt spid="9"/>
                                        </p:tgtEl>
                                        <p:attrNameLst>
                                          <p:attrName>ppt_y</p:attrName>
                                        </p:attrNameLst>
                                      </p:cBhvr>
                                      <p:tavLst>
                                        <p:tav tm="0">
                                          <p:val>
                                            <p:strVal val="ppt_y"/>
                                          </p:val>
                                        </p:tav>
                                        <p:tav tm="100000">
                                          <p:val>
                                            <p:strVal val="0-ppt_h/2"/>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1" fill="hold" grpId="3"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ppt_x"/>
                                          </p:val>
                                        </p:tav>
                                      </p:tavLst>
                                    </p:anim>
                                    <p:anim calcmode="lin" valueType="num">
                                      <p:cBhvr additive="base">
                                        <p:cTn id="94" dur="3000"/>
                                        <p:tgtEl>
                                          <p:spTgt spid="10"/>
                                        </p:tgtEl>
                                        <p:attrNameLst>
                                          <p:attrName>ppt_y</p:attrName>
                                        </p:attrNameLst>
                                      </p:cBhvr>
                                      <p:tavLst>
                                        <p:tav tm="0">
                                          <p:val>
                                            <p:strVal val="ppt_y"/>
                                          </p:val>
                                        </p:tav>
                                        <p:tav tm="100000">
                                          <p:val>
                                            <p:strVal val="0-ppt_h/2"/>
                                          </p:val>
                                        </p:tav>
                                      </p:tavLst>
                                    </p:anim>
                                    <p:set>
                                      <p:cBhvr>
                                        <p:cTn id="95" dur="1" fill="hold">
                                          <p:stCondLst>
                                            <p:cond delay="2999"/>
                                          </p:stCondLst>
                                        </p:cTn>
                                        <p:tgtEl>
                                          <p:spTgt spid="10"/>
                                        </p:tgtEl>
                                        <p:attrNameLst>
                                          <p:attrName>style.visibility</p:attrName>
                                        </p:attrNameLst>
                                      </p:cBhvr>
                                      <p:to>
                                        <p:strVal val="hidden"/>
                                      </p:to>
                                    </p:set>
                                  </p:childTnLst>
                                </p:cTn>
                              </p:par>
                              <p:par>
                                <p:cTn id="96" presetID="2" presetClass="exit" presetSubtype="1" fill="hold" grpId="3" nodeType="withEffect">
                                  <p:stCondLst>
                                    <p:cond delay="0"/>
                                  </p:stCondLst>
                                  <p:childTnLst>
                                    <p:anim calcmode="lin" valueType="num">
                                      <p:cBhvr additive="base">
                                        <p:cTn id="97" dur="3000"/>
                                        <p:tgtEl>
                                          <p:spTgt spid="11"/>
                                        </p:tgtEl>
                                        <p:attrNameLst>
                                          <p:attrName>ppt_x</p:attrName>
                                        </p:attrNameLst>
                                      </p:cBhvr>
                                      <p:tavLst>
                                        <p:tav tm="0">
                                          <p:val>
                                            <p:strVal val="ppt_x"/>
                                          </p:val>
                                        </p:tav>
                                        <p:tav tm="100000">
                                          <p:val>
                                            <p:strVal val="ppt_x"/>
                                          </p:val>
                                        </p:tav>
                                      </p:tavLst>
                                    </p:anim>
                                    <p:anim calcmode="lin" valueType="num">
                                      <p:cBhvr additive="base">
                                        <p:cTn id="98" dur="3000"/>
                                        <p:tgtEl>
                                          <p:spTgt spid="11"/>
                                        </p:tgtEl>
                                        <p:attrNameLst>
                                          <p:attrName>ppt_y</p:attrName>
                                        </p:attrNameLst>
                                      </p:cBhvr>
                                      <p:tavLst>
                                        <p:tav tm="0">
                                          <p:val>
                                            <p:strVal val="ppt_y"/>
                                          </p:val>
                                        </p:tav>
                                        <p:tav tm="100000">
                                          <p:val>
                                            <p:strVal val="0-ppt_h/2"/>
                                          </p:val>
                                        </p:tav>
                                      </p:tavLst>
                                    </p:anim>
                                    <p:set>
                                      <p:cBhvr>
                                        <p:cTn id="99" dur="1" fill="hold">
                                          <p:stCondLst>
                                            <p:cond delay="2999"/>
                                          </p:stCondLst>
                                        </p:cTn>
                                        <p:tgtEl>
                                          <p:spTgt spid="11"/>
                                        </p:tgtEl>
                                        <p:attrNameLst>
                                          <p:attrName>style.visibility</p:attrName>
                                        </p:attrNameLst>
                                      </p:cBhvr>
                                      <p:to>
                                        <p:strVal val="hidden"/>
                                      </p:to>
                                    </p:set>
                                  </p:childTnLst>
                                </p:cTn>
                              </p:par>
                              <p:par>
                                <p:cTn id="100" presetID="13" presetClass="exit" presetSubtype="32" fill="hold" grpId="4" nodeType="withEffect">
                                  <p:stCondLst>
                                    <p:cond delay="0"/>
                                  </p:stCondLst>
                                  <p:childTnLst>
                                    <p:animEffect transition="out" filter="plus(out)">
                                      <p:cBhvr>
                                        <p:cTn id="101" dur="3000"/>
                                        <p:tgtEl>
                                          <p:spTgt spid="5"/>
                                        </p:tgtEl>
                                      </p:cBhvr>
                                    </p:animEffect>
                                    <p:set>
                                      <p:cBhvr>
                                        <p:cTn id="102" dur="1" fill="hold">
                                          <p:stCondLst>
                                            <p:cond delay="2999"/>
                                          </p:stCondLst>
                                        </p:cTn>
                                        <p:tgtEl>
                                          <p:spTgt spid="5"/>
                                        </p:tgtEl>
                                        <p:attrNameLst>
                                          <p:attrName>style.visibility</p:attrName>
                                        </p:attrNameLst>
                                      </p:cBhvr>
                                      <p:to>
                                        <p:strVal val="hidden"/>
                                      </p:to>
                                    </p:set>
                                  </p:childTnLst>
                                </p:cTn>
                              </p:par>
                              <p:par>
                                <p:cTn id="103" presetID="13" presetClass="exit" presetSubtype="32" fill="hold" grpId="4" nodeType="withEffect">
                                  <p:stCondLst>
                                    <p:cond delay="0"/>
                                  </p:stCondLst>
                                  <p:childTnLst>
                                    <p:animEffect transition="out" filter="plus(out)">
                                      <p:cBhvr>
                                        <p:cTn id="104" dur="3000"/>
                                        <p:tgtEl>
                                          <p:spTgt spid="6"/>
                                        </p:tgtEl>
                                      </p:cBhvr>
                                    </p:animEffect>
                                    <p:set>
                                      <p:cBhvr>
                                        <p:cTn id="105" dur="1" fill="hold">
                                          <p:stCondLst>
                                            <p:cond delay="2999"/>
                                          </p:stCondLst>
                                        </p:cTn>
                                        <p:tgtEl>
                                          <p:spTgt spid="6"/>
                                        </p:tgtEl>
                                        <p:attrNameLst>
                                          <p:attrName>style.visibility</p:attrName>
                                        </p:attrNameLst>
                                      </p:cBhvr>
                                      <p:to>
                                        <p:strVal val="hidden"/>
                                      </p:to>
                                    </p:set>
                                  </p:childTnLst>
                                </p:cTn>
                              </p:par>
                              <p:par>
                                <p:cTn id="106" presetID="13" presetClass="exit" presetSubtype="32" fill="hold" grpId="4" nodeType="withEffect">
                                  <p:stCondLst>
                                    <p:cond delay="0"/>
                                  </p:stCondLst>
                                  <p:childTnLst>
                                    <p:animEffect transition="out" filter="plus(out)">
                                      <p:cBhvr>
                                        <p:cTn id="107" dur="3000"/>
                                        <p:tgtEl>
                                          <p:spTgt spid="7"/>
                                        </p:tgtEl>
                                      </p:cBhvr>
                                    </p:animEffect>
                                    <p:set>
                                      <p:cBhvr>
                                        <p:cTn id="108" dur="1" fill="hold">
                                          <p:stCondLst>
                                            <p:cond delay="2999"/>
                                          </p:stCondLst>
                                        </p:cTn>
                                        <p:tgtEl>
                                          <p:spTgt spid="7"/>
                                        </p:tgtEl>
                                        <p:attrNameLst>
                                          <p:attrName>style.visibility</p:attrName>
                                        </p:attrNameLst>
                                      </p:cBhvr>
                                      <p:to>
                                        <p:strVal val="hidden"/>
                                      </p:to>
                                    </p:set>
                                  </p:childTnLst>
                                </p:cTn>
                              </p:par>
                              <p:par>
                                <p:cTn id="109" presetID="13" presetClass="exit" presetSubtype="32" fill="hold" grpId="4" nodeType="withEffect">
                                  <p:stCondLst>
                                    <p:cond delay="0"/>
                                  </p:stCondLst>
                                  <p:childTnLst>
                                    <p:animEffect transition="out" filter="plus(out)">
                                      <p:cBhvr>
                                        <p:cTn id="110" dur="3000"/>
                                        <p:tgtEl>
                                          <p:spTgt spid="8"/>
                                        </p:tgtEl>
                                      </p:cBhvr>
                                    </p:animEffect>
                                    <p:set>
                                      <p:cBhvr>
                                        <p:cTn id="111" dur="1" fill="hold">
                                          <p:stCondLst>
                                            <p:cond delay="2999"/>
                                          </p:stCondLst>
                                        </p:cTn>
                                        <p:tgtEl>
                                          <p:spTgt spid="8"/>
                                        </p:tgtEl>
                                        <p:attrNameLst>
                                          <p:attrName>style.visibility</p:attrName>
                                        </p:attrNameLst>
                                      </p:cBhvr>
                                      <p:to>
                                        <p:strVal val="hidden"/>
                                      </p:to>
                                    </p:set>
                                  </p:childTnLst>
                                </p:cTn>
                              </p:par>
                              <p:par>
                                <p:cTn id="112" presetID="13" presetClass="exit" presetSubtype="32" fill="hold" grpId="4" nodeType="withEffect">
                                  <p:stCondLst>
                                    <p:cond delay="0"/>
                                  </p:stCondLst>
                                  <p:childTnLst>
                                    <p:animEffect transition="out" filter="plus(out)">
                                      <p:cBhvr>
                                        <p:cTn id="113" dur="3000"/>
                                        <p:tgtEl>
                                          <p:spTgt spid="9"/>
                                        </p:tgtEl>
                                      </p:cBhvr>
                                    </p:animEffect>
                                    <p:set>
                                      <p:cBhvr>
                                        <p:cTn id="114" dur="1" fill="hold">
                                          <p:stCondLst>
                                            <p:cond delay="2999"/>
                                          </p:stCondLst>
                                        </p:cTn>
                                        <p:tgtEl>
                                          <p:spTgt spid="9"/>
                                        </p:tgtEl>
                                        <p:attrNameLst>
                                          <p:attrName>style.visibility</p:attrName>
                                        </p:attrNameLst>
                                      </p:cBhvr>
                                      <p:to>
                                        <p:strVal val="hidden"/>
                                      </p:to>
                                    </p:set>
                                  </p:childTnLst>
                                </p:cTn>
                              </p:par>
                              <p:par>
                                <p:cTn id="115" presetID="13" presetClass="exit" presetSubtype="32" fill="hold" grpId="4" nodeType="withEffect">
                                  <p:stCondLst>
                                    <p:cond delay="0"/>
                                  </p:stCondLst>
                                  <p:childTnLst>
                                    <p:animEffect transition="out" filter="plus(out)">
                                      <p:cBhvr>
                                        <p:cTn id="116" dur="3000"/>
                                        <p:tgtEl>
                                          <p:spTgt spid="10"/>
                                        </p:tgtEl>
                                      </p:cBhvr>
                                    </p:animEffect>
                                    <p:set>
                                      <p:cBhvr>
                                        <p:cTn id="117" dur="1" fill="hold">
                                          <p:stCondLst>
                                            <p:cond delay="2999"/>
                                          </p:stCondLst>
                                        </p:cTn>
                                        <p:tgtEl>
                                          <p:spTgt spid="10"/>
                                        </p:tgtEl>
                                        <p:attrNameLst>
                                          <p:attrName>style.visibility</p:attrName>
                                        </p:attrNameLst>
                                      </p:cBhvr>
                                      <p:to>
                                        <p:strVal val="hidden"/>
                                      </p:to>
                                    </p:set>
                                  </p:childTnLst>
                                </p:cTn>
                              </p:par>
                              <p:par>
                                <p:cTn id="118" presetID="13" presetClass="exit" presetSubtype="32" fill="hold" grpId="4" nodeType="withEffect">
                                  <p:stCondLst>
                                    <p:cond delay="0"/>
                                  </p:stCondLst>
                                  <p:childTnLst>
                                    <p:animEffect transition="out" filter="plus(out)">
                                      <p:cBhvr>
                                        <p:cTn id="119" dur="3000"/>
                                        <p:tgtEl>
                                          <p:spTgt spid="11"/>
                                        </p:tgtEl>
                                      </p:cBhvr>
                                    </p:animEffect>
                                    <p:set>
                                      <p:cBhvr>
                                        <p:cTn id="120" dur="1" fill="hold">
                                          <p:stCondLst>
                                            <p:cond delay="2999"/>
                                          </p:stCondLst>
                                        </p:cTn>
                                        <p:tgtEl>
                                          <p:spTgt spid="11"/>
                                        </p:tgtEl>
                                        <p:attrNameLst>
                                          <p:attrName>style.visibility</p:attrName>
                                        </p:attrNameLst>
                                      </p:cBhvr>
                                      <p:to>
                                        <p:strVal val="hidden"/>
                                      </p:to>
                                    </p:set>
                                  </p:childTnLst>
                                </p:cTn>
                              </p:par>
                              <p:par>
                                <p:cTn id="121" presetID="8" presetClass="emph" presetSubtype="0" fill="hold" grpId="5"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5"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5"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5"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5"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5"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5" nodeType="withEffect">
                                  <p:stCondLst>
                                    <p:cond delay="0"/>
                                  </p:stCondLst>
                                  <p:childTnLst>
                                    <p:animRot by="21600000">
                                      <p:cBhvr>
                                        <p:cTn id="134" dur="3000" fill="hold"/>
                                        <p:tgtEl>
                                          <p:spTgt spid="11"/>
                                        </p:tgtEl>
                                        <p:attrNameLst>
                                          <p:attrName>r</p:attrName>
                                        </p:attrNameLst>
                                      </p:cBhvr>
                                    </p:animRot>
                                  </p:childTnLst>
                                </p:cTn>
                              </p:par>
                              <p:par>
                                <p:cTn id="135" presetID="2" presetClass="entr" presetSubtype="4"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additive="base">
                                        <p:cTn id="137" dur="3000" fill="hold"/>
                                        <p:tgtEl>
                                          <p:spTgt spid="4"/>
                                        </p:tgtEl>
                                        <p:attrNameLst>
                                          <p:attrName>ppt_x</p:attrName>
                                        </p:attrNameLst>
                                      </p:cBhvr>
                                      <p:tavLst>
                                        <p:tav tm="0">
                                          <p:val>
                                            <p:strVal val="#ppt_x"/>
                                          </p:val>
                                        </p:tav>
                                        <p:tav tm="100000">
                                          <p:val>
                                            <p:strVal val="#ppt_x"/>
                                          </p:val>
                                        </p:tav>
                                      </p:tavLst>
                                    </p:anim>
                                    <p:anim calcmode="lin" valueType="num">
                                      <p:cBhvr additive="base">
                                        <p:cTn id="138" dur="3000" fill="hold"/>
                                        <p:tgtEl>
                                          <p:spTgt spid="4"/>
                                        </p:tgtEl>
                                        <p:attrNameLst>
                                          <p:attrName>ppt_y</p:attrName>
                                        </p:attrNameLst>
                                      </p:cBhvr>
                                      <p:tavLst>
                                        <p:tav tm="0">
                                          <p:val>
                                            <p:strVal val="1+#ppt_h/2"/>
                                          </p:val>
                                        </p:tav>
                                        <p:tav tm="100000">
                                          <p:val>
                                            <p:strVal val="#ppt_y"/>
                                          </p:val>
                                        </p:tav>
                                      </p:tavLst>
                                    </p:anim>
                                  </p:childTnLst>
                                </p:cTn>
                              </p:par>
                              <p:par>
                                <p:cTn id="139" presetID="16" presetClass="entr" presetSubtype="37"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Effect transition="in" filter="barn(outVertical)">
                                      <p:cBhvr>
                                        <p:cTn id="14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0181" name="Picture 5"/>
          <p:cNvPicPr>
            <a:picLocks noChangeAspect="1" noChangeArrowheads="1"/>
          </p:cNvPicPr>
          <p:nvPr/>
        </p:nvPicPr>
        <p:blipFill>
          <a:blip r:embed="rId2"/>
          <a:srcRect/>
          <a:stretch>
            <a:fillRect/>
          </a:stretch>
        </p:blipFill>
        <p:spPr bwMode="auto">
          <a:xfrm>
            <a:off x="1" y="0"/>
            <a:ext cx="9143999" cy="6858000"/>
          </a:xfrm>
          <a:prstGeom prst="rect">
            <a:avLst/>
          </a:prstGeom>
          <a:noFill/>
          <a:ln w="9525">
            <a:noFill/>
            <a:miter lim="800000"/>
            <a:headEnd/>
            <a:tailEnd/>
          </a:ln>
          <a:effectLst/>
        </p:spPr>
      </p:pic>
      <p:pic>
        <p:nvPicPr>
          <p:cNvPr id="10" name="8 Marcador de contenido" descr="wp74ad192d.gif"/>
          <p:cNvPicPr>
            <a:picLocks noChangeAspect="1"/>
          </p:cNvPicPr>
          <p:nvPr/>
        </p:nvPicPr>
        <p:blipFill>
          <a:blip r:embed="rId3"/>
          <a:stretch>
            <a:fillRect/>
          </a:stretch>
        </p:blipFill>
        <p:spPr>
          <a:xfrm>
            <a:off x="500034" y="5143512"/>
            <a:ext cx="819150" cy="590550"/>
          </a:xfrm>
          <a:prstGeom prst="rect">
            <a:avLst/>
          </a:prstGeom>
        </p:spPr>
      </p:pic>
      <p:sp>
        <p:nvSpPr>
          <p:cNvPr id="6" name="5 CuadroTexto"/>
          <p:cNvSpPr txBox="1"/>
          <p:nvPr/>
        </p:nvSpPr>
        <p:spPr>
          <a:xfrm>
            <a:off x="4071934" y="142852"/>
            <a:ext cx="4857784" cy="6524863"/>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Harrington" pitchFamily="82" charset="0"/>
              </a:rPr>
              <a:t>Cuando atrapan la presa, la planta segrega un fluido que hace que el animal se descomponga y así, la planta absorbe los nutrientes necesarios para su dieta.</a:t>
            </a:r>
          </a:p>
          <a:p>
            <a:r>
              <a:rPr lang="es-ES" sz="2000" b="1" dirty="0" smtClean="0">
                <a:solidFill>
                  <a:srgbClr val="FFFF00"/>
                </a:solidFill>
                <a:effectLst>
                  <a:outerShdw blurRad="38100" dist="38100" dir="2700000" algn="tl">
                    <a:srgbClr val="000000">
                      <a:alpha val="43137"/>
                    </a:srgbClr>
                  </a:outerShdw>
                </a:effectLst>
                <a:latin typeface="Harrington" pitchFamily="82" charset="0"/>
              </a:rPr>
              <a:t>No son muy exigentes en cuanto a luz, aunque, cuanta mayor luminosidad tengan, más y mejor se desarrollan. Es recomendable evitar el sol directo, pues es muy perjudicial, ya que quema las hojas. Para un correcto desarrollo requieren temperaturas constantes y templadas, alrededor de los 20ºC.</a:t>
            </a:r>
          </a:p>
          <a:p>
            <a:r>
              <a:rPr lang="es-ES" sz="2000" b="1" dirty="0" smtClean="0">
                <a:solidFill>
                  <a:srgbClr val="FFFF00"/>
                </a:solidFill>
                <a:effectLst>
                  <a:outerShdw blurRad="38100" dist="38100" dir="2700000" algn="tl">
                    <a:srgbClr val="000000">
                      <a:alpha val="43137"/>
                    </a:srgbClr>
                  </a:outerShdw>
                </a:effectLst>
                <a:latin typeface="Harrington" pitchFamily="82" charset="0"/>
              </a:rPr>
              <a:t>A diferencia de muchas plantas de interior, las carnívoras requieren en su mayoría condiciones de tierra encharcada. Si se cultivan individualmente, según la variedad, el plato de la base del tiesto ha de tener un dedo de agua; también hay que favorecer una humedad ambiental más bien alta. </a:t>
            </a:r>
          </a:p>
          <a:p>
            <a:endParaRPr lang="es-ES" b="1" dirty="0">
              <a:solidFill>
                <a:srgbClr val="FFFF00"/>
              </a:solidFill>
              <a:effectLst>
                <a:outerShdw blurRad="38100" dist="38100" dir="2700000" algn="tl">
                  <a:srgbClr val="000000">
                    <a:alpha val="43137"/>
                  </a:srgbClr>
                </a:outerShdw>
              </a:effectLst>
              <a:latin typeface="Harrington" pitchFamily="82" charset="0"/>
            </a:endParaRPr>
          </a:p>
        </p:txBody>
      </p:sp>
      <p:pic>
        <p:nvPicPr>
          <p:cNvPr id="8" name="7 Imagen" descr="mosquito_graphic2.gif"/>
          <p:cNvPicPr>
            <a:picLocks noChangeAspect="1"/>
          </p:cNvPicPr>
          <p:nvPr/>
        </p:nvPicPr>
        <p:blipFill>
          <a:blip r:embed="rId4"/>
          <a:stretch>
            <a:fillRect/>
          </a:stretch>
        </p:blipFill>
        <p:spPr>
          <a:xfrm>
            <a:off x="857224" y="2786058"/>
            <a:ext cx="1571636" cy="1964545"/>
          </a:xfrm>
          <a:prstGeom prst="rect">
            <a:avLst/>
          </a:prstGeom>
        </p:spPr>
      </p:pic>
      <p:sp>
        <p:nvSpPr>
          <p:cNvPr id="9" name="8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75000"/>
                </a:schemeClr>
              </a:gs>
              <a:gs pos="50000">
                <a:srgbClr val="C00000">
                  <a:shade val="67500"/>
                  <a:satMod val="115000"/>
                </a:srgbClr>
              </a:gs>
              <a:gs pos="100000">
                <a:srgbClr val="C00000">
                  <a:shade val="100000"/>
                  <a:satMod val="115000"/>
                </a:srgbClr>
              </a:gs>
            </a:gsLst>
            <a:path path="circle">
              <a:fillToRect l="50000" t="50000" r="50000" b="50000"/>
            </a:path>
            <a:tileRect/>
          </a:gradFill>
        </p:spPr>
        <p:txBody>
          <a:bodyPr/>
          <a:lstStyle/>
          <a:p>
            <a:endParaRPr lang="es-ES" dirty="0"/>
          </a:p>
        </p:txBody>
      </p:sp>
      <p:pic>
        <p:nvPicPr>
          <p:cNvPr id="4" name="3 Imagen" descr="0(8).jpg"/>
          <p:cNvPicPr>
            <a:picLocks noChangeAspect="1"/>
          </p:cNvPicPr>
          <p:nvPr/>
        </p:nvPicPr>
        <p:blipFill>
          <a:blip r:embed="rId2"/>
          <a:stretch>
            <a:fillRect/>
          </a:stretch>
        </p:blipFill>
        <p:spPr>
          <a:xfrm>
            <a:off x="-8930" y="0"/>
            <a:ext cx="9152930" cy="6858000"/>
          </a:xfrm>
          <a:prstGeom prst="rect">
            <a:avLst/>
          </a:prstGeom>
        </p:spPr>
      </p:pic>
      <p:sp>
        <p:nvSpPr>
          <p:cNvPr id="5" name="4 Extracto"/>
          <p:cNvSpPr/>
          <p:nvPr/>
        </p:nvSpPr>
        <p:spPr>
          <a:xfrm rot="18681209">
            <a:off x="370627" y="-306845"/>
            <a:ext cx="1186573" cy="2572605"/>
          </a:xfrm>
          <a:prstGeom prst="flowChartExtract">
            <a:avLst/>
          </a:prstGeom>
          <a:gradFill flip="none" rotWithShape="1">
            <a:gsLst>
              <a:gs pos="55000">
                <a:srgbClr val="9900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rot="2691394">
            <a:off x="7753734" y="-344283"/>
            <a:ext cx="1186573"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14108971">
            <a:off x="515554" y="4793376"/>
            <a:ext cx="1186573"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7422723">
            <a:off x="7521134" y="4778898"/>
            <a:ext cx="1186573"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18791772">
            <a:off x="1179145" y="455288"/>
            <a:ext cx="1186573" cy="2572605"/>
          </a:xfrm>
          <a:prstGeom prst="flowChartExtract">
            <a:avLst/>
          </a:prstGeom>
          <a:gradFill flip="none" rotWithShape="1">
            <a:gsLst>
              <a:gs pos="55000">
                <a:srgbClr val="9900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2850738">
            <a:off x="6899622" y="377175"/>
            <a:ext cx="1186573"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4342882">
            <a:off x="1529332" y="4170326"/>
            <a:ext cx="1186573"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7647892">
            <a:off x="6495063" y="4047772"/>
            <a:ext cx="1287667"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18728630">
            <a:off x="1972963" y="1088244"/>
            <a:ext cx="1186573" cy="2572605"/>
          </a:xfrm>
          <a:prstGeom prst="flowChartExtract">
            <a:avLst/>
          </a:prstGeom>
          <a:gradFill flip="none" rotWithShape="1">
            <a:gsLst>
              <a:gs pos="55000">
                <a:srgbClr val="9900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14212824">
            <a:off x="2308365" y="3699604"/>
            <a:ext cx="1186573"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2986665">
            <a:off x="6129800" y="997442"/>
            <a:ext cx="1186573"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7588980">
            <a:off x="5937207" y="3598849"/>
            <a:ext cx="1186573"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16 Imagen" descr="gif-mariposa- (7).gif"/>
          <p:cNvPicPr>
            <a:picLocks noChangeAspect="1"/>
          </p:cNvPicPr>
          <p:nvPr/>
        </p:nvPicPr>
        <p:blipFill>
          <a:blip r:embed="rId3"/>
          <a:stretch>
            <a:fillRect/>
          </a:stretch>
        </p:blipFill>
        <p:spPr>
          <a:xfrm rot="18403887">
            <a:off x="2714612" y="1285860"/>
            <a:ext cx="1524000" cy="1143000"/>
          </a:xfrm>
          <a:prstGeom prst="rect">
            <a:avLst/>
          </a:prstGeom>
        </p:spPr>
      </p:pic>
      <p:pic>
        <p:nvPicPr>
          <p:cNvPr id="18" name="17 Imagen" descr="wasp1.gif"/>
          <p:cNvPicPr>
            <a:picLocks noChangeAspect="1"/>
          </p:cNvPicPr>
          <p:nvPr/>
        </p:nvPicPr>
        <p:blipFill>
          <a:blip r:embed="rId4"/>
          <a:stretch>
            <a:fillRect/>
          </a:stretch>
        </p:blipFill>
        <p:spPr>
          <a:xfrm>
            <a:off x="6357950" y="3357562"/>
            <a:ext cx="1114425" cy="914400"/>
          </a:xfrm>
          <a:prstGeom prst="rect">
            <a:avLst/>
          </a:prstGeom>
        </p:spPr>
      </p:pic>
      <p:sp>
        <p:nvSpPr>
          <p:cNvPr id="19" name="18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0-#ppt_w/2"/>
                                          </p:val>
                                        </p:tav>
                                        <p:tav tm="100000">
                                          <p:val>
                                            <p:strVal val="#ppt_x"/>
                                          </p:val>
                                        </p:tav>
                                      </p:tavLst>
                                    </p:anim>
                                    <p:anim calcmode="lin" valueType="num">
                                      <p:cBhvr additive="base">
                                        <p:cTn id="27" dur="3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0-#ppt_w/2"/>
                                          </p:val>
                                        </p:tav>
                                        <p:tav tm="100000">
                                          <p:val>
                                            <p:strVal val="#ppt_x"/>
                                          </p:val>
                                        </p:tav>
                                      </p:tavLst>
                                    </p:anim>
                                    <p:anim calcmode="lin" valueType="num">
                                      <p:cBhvr additive="base">
                                        <p:cTn id="43" dur="3000" fill="hold"/>
                                        <p:tgtEl>
                                          <p:spTgt spid="16"/>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1+#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3"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linds(horizontal)">
                                      <p:cBhvr>
                                        <p:cTn id="58" dur="3000"/>
                                        <p:tgtEl>
                                          <p:spTgt spid="5"/>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blinds(horizontal)">
                                      <p:cBhvr>
                                        <p:cTn id="61" dur="3000"/>
                                        <p:tgtEl>
                                          <p:spTgt spid="7"/>
                                        </p:tgtEl>
                                      </p:cBhvr>
                                    </p:animEffect>
                                  </p:childTnLst>
                                </p:cTn>
                              </p:par>
                              <p:par>
                                <p:cTn id="62" presetID="3" presetClass="entr" presetSubtype="10"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linds(horizontal)">
                                      <p:cBhvr>
                                        <p:cTn id="64" dur="3000"/>
                                        <p:tgtEl>
                                          <p:spTgt spid="9"/>
                                        </p:tgtEl>
                                      </p:cBhvr>
                                    </p:animEffect>
                                  </p:childTnLst>
                                </p:cTn>
                              </p:par>
                              <p:par>
                                <p:cTn id="65" presetID="3" presetClass="entr" presetSubtype="10" fill="hold" grpId="1" nodeType="with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blinds(horizontal)">
                                      <p:cBhvr>
                                        <p:cTn id="67" dur="3000"/>
                                        <p:tgtEl>
                                          <p:spTgt spid="11"/>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blinds(horizontal)">
                                      <p:cBhvr>
                                        <p:cTn id="70" dur="3000"/>
                                        <p:tgtEl>
                                          <p:spTgt spid="13"/>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blinds(horizontal)">
                                      <p:cBhvr>
                                        <p:cTn id="73" dur="3000"/>
                                        <p:tgtEl>
                                          <p:spTgt spid="14"/>
                                        </p:tgtEl>
                                      </p:cBhvr>
                                    </p:animEffect>
                                  </p:childTnLst>
                                </p:cTn>
                              </p:par>
                              <p:par>
                                <p:cTn id="74" presetID="3" presetClass="entr" presetSubtype="10" fill="hold" grpId="1" nodeType="withEffect">
                                  <p:stCondLst>
                                    <p:cond delay="0"/>
                                  </p:stCondLst>
                                  <p:childTnLst>
                                    <p:set>
                                      <p:cBhvr>
                                        <p:cTn id="75" dur="1" fill="hold">
                                          <p:stCondLst>
                                            <p:cond delay="0"/>
                                          </p:stCondLst>
                                        </p:cTn>
                                        <p:tgtEl>
                                          <p:spTgt spid="6"/>
                                        </p:tgtEl>
                                        <p:attrNameLst>
                                          <p:attrName>style.visibility</p:attrName>
                                        </p:attrNameLst>
                                      </p:cBhvr>
                                      <p:to>
                                        <p:strVal val="visible"/>
                                      </p:to>
                                    </p:set>
                                    <p:animEffect transition="in" filter="blinds(horizontal)">
                                      <p:cBhvr>
                                        <p:cTn id="76" dur="3000"/>
                                        <p:tgtEl>
                                          <p:spTgt spid="6"/>
                                        </p:tgtEl>
                                      </p:cBhvr>
                                    </p:animEffect>
                                  </p:childTnLst>
                                </p:cTn>
                              </p:par>
                              <p:par>
                                <p:cTn id="77" presetID="3" presetClass="entr" presetSubtype="10" fill="hold" grpId="1" nodeType="with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blinds(horizontal)">
                                      <p:cBhvr>
                                        <p:cTn id="79" dur="3000"/>
                                        <p:tgtEl>
                                          <p:spTgt spid="8"/>
                                        </p:tgtEl>
                                      </p:cBhvr>
                                    </p:animEffect>
                                  </p:childTnLst>
                                </p:cTn>
                              </p:par>
                              <p:par>
                                <p:cTn id="80" presetID="3"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blinds(horizontal)">
                                      <p:cBhvr>
                                        <p:cTn id="82" dur="3000"/>
                                        <p:tgtEl>
                                          <p:spTgt spid="10"/>
                                        </p:tgtEl>
                                      </p:cBhvr>
                                    </p:animEffect>
                                  </p:childTnLst>
                                </p:cTn>
                              </p:par>
                              <p:par>
                                <p:cTn id="83" presetID="3" presetClass="entr" presetSubtype="10"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horizontal)">
                                      <p:cBhvr>
                                        <p:cTn id="85" dur="3000"/>
                                        <p:tgtEl>
                                          <p:spTgt spid="12"/>
                                        </p:tgtEl>
                                      </p:cBhvr>
                                    </p:animEffect>
                                  </p:childTnLst>
                                </p:cTn>
                              </p:par>
                              <p:par>
                                <p:cTn id="86" presetID="3" presetClass="entr" presetSubtype="10"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blinds(horizontal)">
                                      <p:cBhvr>
                                        <p:cTn id="88" dur="3000"/>
                                        <p:tgtEl>
                                          <p:spTgt spid="15"/>
                                        </p:tgtEl>
                                      </p:cBhvr>
                                    </p:animEffect>
                                  </p:childTnLst>
                                </p:cTn>
                              </p:par>
                              <p:par>
                                <p:cTn id="89" presetID="3" presetClass="entr" presetSubtype="10"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blinds(horizontal)">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1+ppt_w/2"/>
                                          </p:val>
                                        </p:tav>
                                      </p:tavLst>
                                    </p:anim>
                                    <p:anim calcmode="lin" valueType="num">
                                      <p:cBhvr additive="base">
                                        <p:cTn id="119" dur="3000"/>
                                        <p:tgtEl>
                                          <p:spTgt spid="7"/>
                                        </p:tgtEl>
                                        <p:attrNameLst>
                                          <p:attrName>ppt_y</p:attrName>
                                        </p:attrNameLst>
                                      </p:cBhvr>
                                      <p:tavLst>
                                        <p:tav tm="0">
                                          <p:val>
                                            <p:strVal val="ppt_y"/>
                                          </p:val>
                                        </p:tav>
                                        <p:tav tm="100000">
                                          <p:val>
                                            <p:strVal val="0-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1+ppt_w/2"/>
                                          </p:val>
                                        </p:tav>
                                      </p:tavLst>
                                    </p:anim>
                                    <p:anim calcmode="lin" valueType="num">
                                      <p:cBhvr additive="base">
                                        <p:cTn id="127" dur="3000"/>
                                        <p:tgtEl>
                                          <p:spTgt spid="14"/>
                                        </p:tgtEl>
                                        <p:attrNameLst>
                                          <p:attrName>ppt_y</p:attrName>
                                        </p:attrNameLst>
                                      </p:cBhvr>
                                      <p:tavLst>
                                        <p:tav tm="0">
                                          <p:val>
                                            <p:strVal val="ppt_y"/>
                                          </p:val>
                                        </p:tav>
                                        <p:tav tm="100000">
                                          <p:val>
                                            <p:strVal val="0-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0-ppt_w/2"/>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3" presetClass="exit" presetSubtype="10" fill="hold" grpId="3" nodeType="withEffect">
                                  <p:stCondLst>
                                    <p:cond delay="0"/>
                                  </p:stCondLst>
                                  <p:childTnLst>
                                    <p:animEffect transition="out" filter="blinds(horizontal)">
                                      <p:cBhvr>
                                        <p:cTn id="142" dur="3000"/>
                                        <p:tgtEl>
                                          <p:spTgt spid="5"/>
                                        </p:tgtEl>
                                      </p:cBhvr>
                                    </p:animEffect>
                                    <p:set>
                                      <p:cBhvr>
                                        <p:cTn id="143" dur="1" fill="hold">
                                          <p:stCondLst>
                                            <p:cond delay="2999"/>
                                          </p:stCondLst>
                                        </p:cTn>
                                        <p:tgtEl>
                                          <p:spTgt spid="5"/>
                                        </p:tgtEl>
                                        <p:attrNameLst>
                                          <p:attrName>style.visibility</p:attrName>
                                        </p:attrNameLst>
                                      </p:cBhvr>
                                      <p:to>
                                        <p:strVal val="hidden"/>
                                      </p:to>
                                    </p:set>
                                  </p:childTnLst>
                                </p:cTn>
                              </p:par>
                              <p:par>
                                <p:cTn id="144" presetID="3" presetClass="exit" presetSubtype="10" fill="hold" grpId="3" nodeType="withEffect">
                                  <p:stCondLst>
                                    <p:cond delay="0"/>
                                  </p:stCondLst>
                                  <p:childTnLst>
                                    <p:animEffect transition="out" filter="blinds(horizontal)">
                                      <p:cBhvr>
                                        <p:cTn id="145" dur="3000"/>
                                        <p:tgtEl>
                                          <p:spTgt spid="7"/>
                                        </p:tgtEl>
                                      </p:cBhvr>
                                    </p:animEffect>
                                    <p:set>
                                      <p:cBhvr>
                                        <p:cTn id="146" dur="1" fill="hold">
                                          <p:stCondLst>
                                            <p:cond delay="2999"/>
                                          </p:stCondLst>
                                        </p:cTn>
                                        <p:tgtEl>
                                          <p:spTgt spid="7"/>
                                        </p:tgtEl>
                                        <p:attrNameLst>
                                          <p:attrName>style.visibility</p:attrName>
                                        </p:attrNameLst>
                                      </p:cBhvr>
                                      <p:to>
                                        <p:strVal val="hidden"/>
                                      </p:to>
                                    </p:set>
                                  </p:childTnLst>
                                </p:cTn>
                              </p:par>
                              <p:par>
                                <p:cTn id="147" presetID="3" presetClass="exit" presetSubtype="10" fill="hold" grpId="3" nodeType="withEffect">
                                  <p:stCondLst>
                                    <p:cond delay="0"/>
                                  </p:stCondLst>
                                  <p:childTnLst>
                                    <p:animEffect transition="out" filter="blinds(horizontal)">
                                      <p:cBhvr>
                                        <p:cTn id="148" dur="3000"/>
                                        <p:tgtEl>
                                          <p:spTgt spid="9"/>
                                        </p:tgtEl>
                                      </p:cBhvr>
                                    </p:animEffect>
                                    <p:set>
                                      <p:cBhvr>
                                        <p:cTn id="149" dur="1" fill="hold">
                                          <p:stCondLst>
                                            <p:cond delay="2999"/>
                                          </p:stCondLst>
                                        </p:cTn>
                                        <p:tgtEl>
                                          <p:spTgt spid="9"/>
                                        </p:tgtEl>
                                        <p:attrNameLst>
                                          <p:attrName>style.visibility</p:attrName>
                                        </p:attrNameLst>
                                      </p:cBhvr>
                                      <p:to>
                                        <p:strVal val="hidden"/>
                                      </p:to>
                                    </p:set>
                                  </p:childTnLst>
                                </p:cTn>
                              </p:par>
                              <p:par>
                                <p:cTn id="150" presetID="3" presetClass="exit" presetSubtype="10" fill="hold" grpId="3" nodeType="withEffect">
                                  <p:stCondLst>
                                    <p:cond delay="0"/>
                                  </p:stCondLst>
                                  <p:childTnLst>
                                    <p:animEffect transition="out" filter="blinds(horizontal)">
                                      <p:cBhvr>
                                        <p:cTn id="151" dur="3000"/>
                                        <p:tgtEl>
                                          <p:spTgt spid="11"/>
                                        </p:tgtEl>
                                      </p:cBhvr>
                                    </p:animEffect>
                                    <p:set>
                                      <p:cBhvr>
                                        <p:cTn id="152" dur="1" fill="hold">
                                          <p:stCondLst>
                                            <p:cond delay="2999"/>
                                          </p:stCondLst>
                                        </p:cTn>
                                        <p:tgtEl>
                                          <p:spTgt spid="11"/>
                                        </p:tgtEl>
                                        <p:attrNameLst>
                                          <p:attrName>style.visibility</p:attrName>
                                        </p:attrNameLst>
                                      </p:cBhvr>
                                      <p:to>
                                        <p:strVal val="hidden"/>
                                      </p:to>
                                    </p:set>
                                  </p:childTnLst>
                                </p:cTn>
                              </p:par>
                              <p:par>
                                <p:cTn id="153" presetID="3" presetClass="exit" presetSubtype="10" fill="hold" grpId="3" nodeType="withEffect">
                                  <p:stCondLst>
                                    <p:cond delay="0"/>
                                  </p:stCondLst>
                                  <p:childTnLst>
                                    <p:animEffect transition="out" filter="blinds(horizontal)">
                                      <p:cBhvr>
                                        <p:cTn id="154" dur="3000"/>
                                        <p:tgtEl>
                                          <p:spTgt spid="13"/>
                                        </p:tgtEl>
                                      </p:cBhvr>
                                    </p:animEffect>
                                    <p:set>
                                      <p:cBhvr>
                                        <p:cTn id="155" dur="1" fill="hold">
                                          <p:stCondLst>
                                            <p:cond delay="2999"/>
                                          </p:stCondLst>
                                        </p:cTn>
                                        <p:tgtEl>
                                          <p:spTgt spid="13"/>
                                        </p:tgtEl>
                                        <p:attrNameLst>
                                          <p:attrName>style.visibility</p:attrName>
                                        </p:attrNameLst>
                                      </p:cBhvr>
                                      <p:to>
                                        <p:strVal val="hidden"/>
                                      </p:to>
                                    </p:set>
                                  </p:childTnLst>
                                </p:cTn>
                              </p:par>
                              <p:par>
                                <p:cTn id="156" presetID="3" presetClass="exit" presetSubtype="10" fill="hold" grpId="3" nodeType="withEffect">
                                  <p:stCondLst>
                                    <p:cond delay="0"/>
                                  </p:stCondLst>
                                  <p:childTnLst>
                                    <p:animEffect transition="out" filter="blinds(horizontal)">
                                      <p:cBhvr>
                                        <p:cTn id="157" dur="3000"/>
                                        <p:tgtEl>
                                          <p:spTgt spid="14"/>
                                        </p:tgtEl>
                                      </p:cBhvr>
                                    </p:animEffect>
                                    <p:set>
                                      <p:cBhvr>
                                        <p:cTn id="158" dur="1" fill="hold">
                                          <p:stCondLst>
                                            <p:cond delay="2999"/>
                                          </p:stCondLst>
                                        </p:cTn>
                                        <p:tgtEl>
                                          <p:spTgt spid="14"/>
                                        </p:tgtEl>
                                        <p:attrNameLst>
                                          <p:attrName>style.visibility</p:attrName>
                                        </p:attrNameLst>
                                      </p:cBhvr>
                                      <p:to>
                                        <p:strVal val="hidden"/>
                                      </p:to>
                                    </p:set>
                                  </p:childTnLst>
                                </p:cTn>
                              </p:par>
                              <p:par>
                                <p:cTn id="159" presetID="3" presetClass="exit" presetSubtype="10" fill="hold" grpId="3" nodeType="withEffect">
                                  <p:stCondLst>
                                    <p:cond delay="0"/>
                                  </p:stCondLst>
                                  <p:childTnLst>
                                    <p:animEffect transition="out" filter="blinds(horizontal)">
                                      <p:cBhvr>
                                        <p:cTn id="160" dur="3000"/>
                                        <p:tgtEl>
                                          <p:spTgt spid="6"/>
                                        </p:tgtEl>
                                      </p:cBhvr>
                                    </p:animEffect>
                                    <p:set>
                                      <p:cBhvr>
                                        <p:cTn id="161" dur="1" fill="hold">
                                          <p:stCondLst>
                                            <p:cond delay="2999"/>
                                          </p:stCondLst>
                                        </p:cTn>
                                        <p:tgtEl>
                                          <p:spTgt spid="6"/>
                                        </p:tgtEl>
                                        <p:attrNameLst>
                                          <p:attrName>style.visibility</p:attrName>
                                        </p:attrNameLst>
                                      </p:cBhvr>
                                      <p:to>
                                        <p:strVal val="hidden"/>
                                      </p:to>
                                    </p:set>
                                  </p:childTnLst>
                                </p:cTn>
                              </p:par>
                              <p:par>
                                <p:cTn id="162" presetID="3" presetClass="exit" presetSubtype="10" fill="hold" grpId="3" nodeType="withEffect">
                                  <p:stCondLst>
                                    <p:cond delay="0"/>
                                  </p:stCondLst>
                                  <p:childTnLst>
                                    <p:animEffect transition="out" filter="blinds(horizontal)">
                                      <p:cBhvr>
                                        <p:cTn id="163" dur="3000"/>
                                        <p:tgtEl>
                                          <p:spTgt spid="8"/>
                                        </p:tgtEl>
                                      </p:cBhvr>
                                    </p:animEffect>
                                    <p:set>
                                      <p:cBhvr>
                                        <p:cTn id="164" dur="1" fill="hold">
                                          <p:stCondLst>
                                            <p:cond delay="2999"/>
                                          </p:stCondLst>
                                        </p:cTn>
                                        <p:tgtEl>
                                          <p:spTgt spid="8"/>
                                        </p:tgtEl>
                                        <p:attrNameLst>
                                          <p:attrName>style.visibility</p:attrName>
                                        </p:attrNameLst>
                                      </p:cBhvr>
                                      <p:to>
                                        <p:strVal val="hidden"/>
                                      </p:to>
                                    </p:set>
                                  </p:childTnLst>
                                </p:cTn>
                              </p:par>
                              <p:par>
                                <p:cTn id="165" presetID="3" presetClass="exit" presetSubtype="10" fill="hold" grpId="3" nodeType="withEffect">
                                  <p:stCondLst>
                                    <p:cond delay="0"/>
                                  </p:stCondLst>
                                  <p:childTnLst>
                                    <p:animEffect transition="out" filter="blinds(horizontal)">
                                      <p:cBhvr>
                                        <p:cTn id="166" dur="3000"/>
                                        <p:tgtEl>
                                          <p:spTgt spid="10"/>
                                        </p:tgtEl>
                                      </p:cBhvr>
                                    </p:animEffect>
                                    <p:set>
                                      <p:cBhvr>
                                        <p:cTn id="167" dur="1" fill="hold">
                                          <p:stCondLst>
                                            <p:cond delay="2999"/>
                                          </p:stCondLst>
                                        </p:cTn>
                                        <p:tgtEl>
                                          <p:spTgt spid="10"/>
                                        </p:tgtEl>
                                        <p:attrNameLst>
                                          <p:attrName>style.visibility</p:attrName>
                                        </p:attrNameLst>
                                      </p:cBhvr>
                                      <p:to>
                                        <p:strVal val="hidden"/>
                                      </p:to>
                                    </p:set>
                                  </p:childTnLst>
                                </p:cTn>
                              </p:par>
                              <p:par>
                                <p:cTn id="168" presetID="3" presetClass="exit" presetSubtype="10" fill="hold" grpId="3" nodeType="withEffect">
                                  <p:stCondLst>
                                    <p:cond delay="0"/>
                                  </p:stCondLst>
                                  <p:childTnLst>
                                    <p:animEffect transition="out" filter="blinds(horizontal)">
                                      <p:cBhvr>
                                        <p:cTn id="169" dur="3000"/>
                                        <p:tgtEl>
                                          <p:spTgt spid="12"/>
                                        </p:tgtEl>
                                      </p:cBhvr>
                                    </p:animEffect>
                                    <p:set>
                                      <p:cBhvr>
                                        <p:cTn id="170" dur="1" fill="hold">
                                          <p:stCondLst>
                                            <p:cond delay="2999"/>
                                          </p:stCondLst>
                                        </p:cTn>
                                        <p:tgtEl>
                                          <p:spTgt spid="12"/>
                                        </p:tgtEl>
                                        <p:attrNameLst>
                                          <p:attrName>style.visibility</p:attrName>
                                        </p:attrNameLst>
                                      </p:cBhvr>
                                      <p:to>
                                        <p:strVal val="hidden"/>
                                      </p:to>
                                    </p:set>
                                  </p:childTnLst>
                                </p:cTn>
                              </p:par>
                              <p:par>
                                <p:cTn id="171" presetID="3" presetClass="exit" presetSubtype="10" fill="hold" grpId="3" nodeType="withEffect">
                                  <p:stCondLst>
                                    <p:cond delay="0"/>
                                  </p:stCondLst>
                                  <p:childTnLst>
                                    <p:animEffect transition="out" filter="blinds(horizontal)">
                                      <p:cBhvr>
                                        <p:cTn id="172" dur="3000"/>
                                        <p:tgtEl>
                                          <p:spTgt spid="15"/>
                                        </p:tgtEl>
                                      </p:cBhvr>
                                    </p:animEffect>
                                    <p:set>
                                      <p:cBhvr>
                                        <p:cTn id="173" dur="1" fill="hold">
                                          <p:stCondLst>
                                            <p:cond delay="2999"/>
                                          </p:stCondLst>
                                        </p:cTn>
                                        <p:tgtEl>
                                          <p:spTgt spid="15"/>
                                        </p:tgtEl>
                                        <p:attrNameLst>
                                          <p:attrName>style.visibility</p:attrName>
                                        </p:attrNameLst>
                                      </p:cBhvr>
                                      <p:to>
                                        <p:strVal val="hidden"/>
                                      </p:to>
                                    </p:set>
                                  </p:childTnLst>
                                </p:cTn>
                              </p:par>
                              <p:par>
                                <p:cTn id="174" presetID="3" presetClass="exit" presetSubtype="10" fill="hold" grpId="3" nodeType="withEffect">
                                  <p:stCondLst>
                                    <p:cond delay="0"/>
                                  </p:stCondLst>
                                  <p:childTnLst>
                                    <p:animEffect transition="out" filter="blinds(horizontal)">
                                      <p:cBhvr>
                                        <p:cTn id="175" dur="3000"/>
                                        <p:tgtEl>
                                          <p:spTgt spid="16"/>
                                        </p:tgtEl>
                                      </p:cBhvr>
                                    </p:animEffect>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par>
                          <p:cTn id="184" fill="hold">
                            <p:stCondLst>
                              <p:cond delay="6000"/>
                            </p:stCondLst>
                            <p:childTnLst>
                              <p:par>
                                <p:cTn id="185" presetID="10" presetClass="entr" presetSubtype="0" fill="hold" nodeType="afterEffect">
                                  <p:stCondLst>
                                    <p:cond delay="0"/>
                                  </p:stCondLst>
                                  <p:childTnLst>
                                    <p:set>
                                      <p:cBhvr>
                                        <p:cTn id="186" dur="1" fill="hold">
                                          <p:stCondLst>
                                            <p:cond delay="0"/>
                                          </p:stCondLst>
                                        </p:cTn>
                                        <p:tgtEl>
                                          <p:spTgt spid="17"/>
                                        </p:tgtEl>
                                        <p:attrNameLst>
                                          <p:attrName>style.visibility</p:attrName>
                                        </p:attrNameLst>
                                      </p:cBhvr>
                                      <p:to>
                                        <p:strVal val="visible"/>
                                      </p:to>
                                    </p:set>
                                    <p:animEffect transition="in" filter="fade">
                                      <p:cBhvr>
                                        <p:cTn id="187" dur="2000"/>
                                        <p:tgtEl>
                                          <p:spTgt spid="17"/>
                                        </p:tgtEl>
                                      </p:cBhvr>
                                    </p:animEffect>
                                  </p:childTnLst>
                                </p:cTn>
                              </p:par>
                              <p:par>
                                <p:cTn id="188" presetID="10" presetClass="entr" presetSubtype="0" fill="hold" nodeType="withEffect">
                                  <p:stCondLst>
                                    <p:cond delay="0"/>
                                  </p:stCondLst>
                                  <p:childTnLst>
                                    <p:set>
                                      <p:cBhvr>
                                        <p:cTn id="189" dur="1" fill="hold">
                                          <p:stCondLst>
                                            <p:cond delay="0"/>
                                          </p:stCondLst>
                                        </p:cTn>
                                        <p:tgtEl>
                                          <p:spTgt spid="18"/>
                                        </p:tgtEl>
                                        <p:attrNameLst>
                                          <p:attrName>style.visibility</p:attrName>
                                        </p:attrNameLst>
                                      </p:cBhvr>
                                      <p:to>
                                        <p:strVal val="visible"/>
                                      </p:to>
                                    </p:set>
                                    <p:animEffect transition="in" filter="fade">
                                      <p:cBhvr>
                                        <p:cTn id="190"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p:spPr>
        <p:txBody>
          <a:bodyPr/>
          <a:lstStyle/>
          <a:p>
            <a:endParaRPr lang="es-ES" dirty="0"/>
          </a:p>
        </p:txBody>
      </p:sp>
      <p:pic>
        <p:nvPicPr>
          <p:cNvPr id="4" name="3 Imagen" descr="0(10).jpg"/>
          <p:cNvPicPr>
            <a:picLocks noChangeAspect="1"/>
          </p:cNvPicPr>
          <p:nvPr/>
        </p:nvPicPr>
        <p:blipFill>
          <a:blip r:embed="rId2"/>
          <a:stretch>
            <a:fillRect/>
          </a:stretch>
        </p:blipFill>
        <p:spPr>
          <a:xfrm>
            <a:off x="0" y="0"/>
            <a:ext cx="9161860" cy="6858000"/>
          </a:xfrm>
          <a:prstGeom prst="rect">
            <a:avLst/>
          </a:prstGeom>
        </p:spPr>
      </p:pic>
      <p:pic>
        <p:nvPicPr>
          <p:cNvPr id="6" name="5 Imagen" descr="w08FxQhq5OuE-tIhjQ1wthV5kWw.png"/>
          <p:cNvPicPr>
            <a:picLocks noChangeAspect="1"/>
          </p:cNvPicPr>
          <p:nvPr/>
        </p:nvPicPr>
        <p:blipFill>
          <a:blip r:embed="rId3">
            <a:lum contrast="40000"/>
          </a:blip>
          <a:stretch>
            <a:fillRect/>
          </a:stretch>
        </p:blipFill>
        <p:spPr>
          <a:xfrm>
            <a:off x="3786182" y="0"/>
            <a:ext cx="1571636" cy="1666848"/>
          </a:xfrm>
          <a:prstGeom prst="rect">
            <a:avLst/>
          </a:prstGeom>
        </p:spPr>
      </p:pic>
      <p:pic>
        <p:nvPicPr>
          <p:cNvPr id="7" name="6 Imagen" descr="w08FxQhq5OuE-tIhjQ1wthV5kWw.png"/>
          <p:cNvPicPr>
            <a:picLocks noChangeAspect="1"/>
          </p:cNvPicPr>
          <p:nvPr/>
        </p:nvPicPr>
        <p:blipFill>
          <a:blip r:embed="rId3">
            <a:lum contrast="40000"/>
          </a:blip>
          <a:stretch>
            <a:fillRect/>
          </a:stretch>
        </p:blipFill>
        <p:spPr>
          <a:xfrm>
            <a:off x="3714744" y="5191152"/>
            <a:ext cx="1571636" cy="1666848"/>
          </a:xfrm>
          <a:prstGeom prst="rect">
            <a:avLst/>
          </a:prstGeom>
        </p:spPr>
      </p:pic>
      <p:pic>
        <p:nvPicPr>
          <p:cNvPr id="8" name="7 Imagen" descr="w08FxQhq5OuE-tIhjQ1wthV5kWw.png"/>
          <p:cNvPicPr>
            <a:picLocks noChangeAspect="1"/>
          </p:cNvPicPr>
          <p:nvPr/>
        </p:nvPicPr>
        <p:blipFill>
          <a:blip r:embed="rId3">
            <a:lum contrast="40000"/>
          </a:blip>
          <a:stretch>
            <a:fillRect/>
          </a:stretch>
        </p:blipFill>
        <p:spPr>
          <a:xfrm rot="5400000">
            <a:off x="1254124" y="2663321"/>
            <a:ext cx="1571636" cy="1666848"/>
          </a:xfrm>
          <a:prstGeom prst="rect">
            <a:avLst/>
          </a:prstGeom>
        </p:spPr>
      </p:pic>
      <p:pic>
        <p:nvPicPr>
          <p:cNvPr id="9" name="8 Imagen" descr="w08FxQhq5OuE-tIhjQ1wthV5kWw.png"/>
          <p:cNvPicPr>
            <a:picLocks noChangeAspect="1"/>
          </p:cNvPicPr>
          <p:nvPr/>
        </p:nvPicPr>
        <p:blipFill>
          <a:blip r:embed="rId3">
            <a:lum contrast="40000"/>
          </a:blip>
          <a:stretch>
            <a:fillRect/>
          </a:stretch>
        </p:blipFill>
        <p:spPr>
          <a:xfrm rot="5400000">
            <a:off x="6191242" y="2452700"/>
            <a:ext cx="1571636" cy="1666848"/>
          </a:xfrm>
          <a:prstGeom prst="rect">
            <a:avLst/>
          </a:prstGeom>
        </p:spPr>
      </p:pic>
      <p:pic>
        <p:nvPicPr>
          <p:cNvPr id="10" name="9 Imagen" descr="w08FxQhq5OuE-tIhjQ1wthV5kWw.png"/>
          <p:cNvPicPr>
            <a:picLocks noChangeAspect="1"/>
          </p:cNvPicPr>
          <p:nvPr/>
        </p:nvPicPr>
        <p:blipFill>
          <a:blip r:embed="rId3">
            <a:lum contrast="40000"/>
          </a:blip>
          <a:stretch>
            <a:fillRect/>
          </a:stretch>
        </p:blipFill>
        <p:spPr>
          <a:xfrm rot="7057644">
            <a:off x="1602832" y="1320819"/>
            <a:ext cx="1571636" cy="1666848"/>
          </a:xfrm>
          <a:prstGeom prst="rect">
            <a:avLst/>
          </a:prstGeom>
        </p:spPr>
      </p:pic>
      <p:pic>
        <p:nvPicPr>
          <p:cNvPr id="11" name="10 Imagen" descr="w08FxQhq5OuE-tIhjQ1wthV5kWw.png"/>
          <p:cNvPicPr>
            <a:picLocks noChangeAspect="1"/>
          </p:cNvPicPr>
          <p:nvPr/>
        </p:nvPicPr>
        <p:blipFill>
          <a:blip r:embed="rId3">
            <a:lum contrast="40000"/>
          </a:blip>
          <a:stretch>
            <a:fillRect/>
          </a:stretch>
        </p:blipFill>
        <p:spPr>
          <a:xfrm rot="8691202">
            <a:off x="2557203" y="304652"/>
            <a:ext cx="1571636" cy="1666848"/>
          </a:xfrm>
          <a:prstGeom prst="rect">
            <a:avLst/>
          </a:prstGeom>
        </p:spPr>
      </p:pic>
      <p:pic>
        <p:nvPicPr>
          <p:cNvPr id="12" name="11 Imagen" descr="w08FxQhq5OuE-tIhjQ1wthV5kWw.png"/>
          <p:cNvPicPr>
            <a:picLocks noChangeAspect="1"/>
          </p:cNvPicPr>
          <p:nvPr/>
        </p:nvPicPr>
        <p:blipFill>
          <a:blip r:embed="rId3">
            <a:lum contrast="40000"/>
          </a:blip>
          <a:stretch>
            <a:fillRect/>
          </a:stretch>
        </p:blipFill>
        <p:spPr>
          <a:xfrm rot="2187629">
            <a:off x="4913467" y="303858"/>
            <a:ext cx="1571636" cy="1666848"/>
          </a:xfrm>
          <a:prstGeom prst="rect">
            <a:avLst/>
          </a:prstGeom>
        </p:spPr>
      </p:pic>
      <p:pic>
        <p:nvPicPr>
          <p:cNvPr id="13" name="12 Imagen" descr="w08FxQhq5OuE-tIhjQ1wthV5kWw.png"/>
          <p:cNvPicPr>
            <a:picLocks noChangeAspect="1"/>
          </p:cNvPicPr>
          <p:nvPr/>
        </p:nvPicPr>
        <p:blipFill>
          <a:blip r:embed="rId3">
            <a:lum contrast="40000"/>
          </a:blip>
          <a:stretch>
            <a:fillRect/>
          </a:stretch>
        </p:blipFill>
        <p:spPr>
          <a:xfrm rot="3628285">
            <a:off x="5827343" y="1118316"/>
            <a:ext cx="1571636" cy="1666848"/>
          </a:xfrm>
          <a:prstGeom prst="rect">
            <a:avLst/>
          </a:prstGeom>
        </p:spPr>
      </p:pic>
      <p:pic>
        <p:nvPicPr>
          <p:cNvPr id="14" name="13 Imagen" descr="w08FxQhq5OuE-tIhjQ1wthV5kWw.png"/>
          <p:cNvPicPr>
            <a:picLocks noChangeAspect="1"/>
          </p:cNvPicPr>
          <p:nvPr/>
        </p:nvPicPr>
        <p:blipFill>
          <a:blip r:embed="rId3">
            <a:lum contrast="40000"/>
          </a:blip>
          <a:stretch>
            <a:fillRect/>
          </a:stretch>
        </p:blipFill>
        <p:spPr>
          <a:xfrm rot="3631492">
            <a:off x="1612247" y="3904082"/>
            <a:ext cx="1571636" cy="1666848"/>
          </a:xfrm>
          <a:prstGeom prst="rect">
            <a:avLst/>
          </a:prstGeom>
        </p:spPr>
      </p:pic>
      <p:pic>
        <p:nvPicPr>
          <p:cNvPr id="15" name="14 Imagen" descr="w08FxQhq5OuE-tIhjQ1wthV5kWw.png"/>
          <p:cNvPicPr>
            <a:picLocks noChangeAspect="1"/>
          </p:cNvPicPr>
          <p:nvPr/>
        </p:nvPicPr>
        <p:blipFill>
          <a:blip r:embed="rId3">
            <a:lum contrast="40000"/>
          </a:blip>
          <a:stretch>
            <a:fillRect/>
          </a:stretch>
        </p:blipFill>
        <p:spPr>
          <a:xfrm rot="2106283">
            <a:off x="2265135" y="4890846"/>
            <a:ext cx="1571636" cy="1666848"/>
          </a:xfrm>
          <a:prstGeom prst="rect">
            <a:avLst/>
          </a:prstGeom>
        </p:spPr>
      </p:pic>
      <p:pic>
        <p:nvPicPr>
          <p:cNvPr id="16" name="15 Imagen" descr="w08FxQhq5OuE-tIhjQ1wthV5kWw.png"/>
          <p:cNvPicPr>
            <a:picLocks noChangeAspect="1"/>
          </p:cNvPicPr>
          <p:nvPr/>
        </p:nvPicPr>
        <p:blipFill>
          <a:blip r:embed="rId3">
            <a:lum contrast="40000"/>
          </a:blip>
          <a:stretch>
            <a:fillRect/>
          </a:stretch>
        </p:blipFill>
        <p:spPr>
          <a:xfrm rot="19856537">
            <a:off x="4806437" y="4914390"/>
            <a:ext cx="1571636" cy="1666848"/>
          </a:xfrm>
          <a:prstGeom prst="rect">
            <a:avLst/>
          </a:prstGeom>
        </p:spPr>
      </p:pic>
      <p:pic>
        <p:nvPicPr>
          <p:cNvPr id="17" name="16 Imagen" descr="w08FxQhq5OuE-tIhjQ1wthV5kWw.png"/>
          <p:cNvPicPr>
            <a:picLocks noChangeAspect="1"/>
          </p:cNvPicPr>
          <p:nvPr/>
        </p:nvPicPr>
        <p:blipFill>
          <a:blip r:embed="rId3">
            <a:lum contrast="40000"/>
          </a:blip>
          <a:stretch>
            <a:fillRect/>
          </a:stretch>
        </p:blipFill>
        <p:spPr>
          <a:xfrm rot="17602804">
            <a:off x="6006017" y="3790475"/>
            <a:ext cx="1571636" cy="1666848"/>
          </a:xfrm>
          <a:prstGeom prst="rect">
            <a:avLst/>
          </a:prstGeom>
        </p:spPr>
      </p:pic>
      <p:pic>
        <p:nvPicPr>
          <p:cNvPr id="18" name="17 Imagen" descr="cucaracha-animada-gif2.gif"/>
          <p:cNvPicPr>
            <a:picLocks noChangeAspect="1"/>
          </p:cNvPicPr>
          <p:nvPr/>
        </p:nvPicPr>
        <p:blipFill>
          <a:blip r:embed="rId4">
            <a:lum bright="-20000" contrast="30000"/>
          </a:blip>
          <a:stretch>
            <a:fillRect/>
          </a:stretch>
        </p:blipFill>
        <p:spPr>
          <a:xfrm>
            <a:off x="3929058" y="3071810"/>
            <a:ext cx="1143000" cy="1123950"/>
          </a:xfrm>
          <a:prstGeom prst="rect">
            <a:avLst/>
          </a:prstGeom>
        </p:spPr>
      </p:pic>
      <p:sp>
        <p:nvSpPr>
          <p:cNvPr id="19" name="18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3000" fill="hold"/>
                                        <p:tgtEl>
                                          <p:spTgt spid="14"/>
                                        </p:tgtEl>
                                        <p:attrNameLst>
                                          <p:attrName>ppt_w</p:attrName>
                                        </p:attrNameLst>
                                      </p:cBhvr>
                                      <p:tavLst>
                                        <p:tav tm="0">
                                          <p:val>
                                            <p:fltVal val="0"/>
                                          </p:val>
                                        </p:tav>
                                        <p:tav tm="100000">
                                          <p:val>
                                            <p:strVal val="#ppt_w"/>
                                          </p:val>
                                        </p:tav>
                                      </p:tavLst>
                                    </p:anim>
                                    <p:anim calcmode="lin" valueType="num">
                                      <p:cBhvr>
                                        <p:cTn id="59" dur="3000" fill="hold"/>
                                        <p:tgtEl>
                                          <p:spTgt spid="14"/>
                                        </p:tgtEl>
                                        <p:attrNameLst>
                                          <p:attrName>ppt_h</p:attrName>
                                        </p:attrNameLst>
                                      </p:cBhvr>
                                      <p:tavLst>
                                        <p:tav tm="0">
                                          <p:val>
                                            <p:fltVal val="0"/>
                                          </p:val>
                                        </p:tav>
                                        <p:tav tm="100000">
                                          <p:val>
                                            <p:strVal val="#ppt_h"/>
                                          </p:val>
                                        </p:tav>
                                      </p:tavLst>
                                    </p:anim>
                                    <p:anim calcmode="lin" valueType="num">
                                      <p:cBhvr>
                                        <p:cTn id="60" dur="3000" fill="hold"/>
                                        <p:tgtEl>
                                          <p:spTgt spid="14"/>
                                        </p:tgtEl>
                                        <p:attrNameLst>
                                          <p:attrName>ppt_x</p:attrName>
                                        </p:attrNameLst>
                                      </p:cBhvr>
                                      <p:tavLst>
                                        <p:tav tm="0">
                                          <p:val>
                                            <p:fltVal val="0.5"/>
                                          </p:val>
                                        </p:tav>
                                        <p:tav tm="100000">
                                          <p:val>
                                            <p:strVal val="#ppt_x"/>
                                          </p:val>
                                        </p:tav>
                                      </p:tavLst>
                                    </p:anim>
                                    <p:anim calcmode="lin" valueType="num">
                                      <p:cBhvr>
                                        <p:cTn id="61" dur="3000" fill="hold"/>
                                        <p:tgtEl>
                                          <p:spTgt spid="14"/>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3000" fill="hold"/>
                                        <p:tgtEl>
                                          <p:spTgt spid="15"/>
                                        </p:tgtEl>
                                        <p:attrNameLst>
                                          <p:attrName>ppt_w</p:attrName>
                                        </p:attrNameLst>
                                      </p:cBhvr>
                                      <p:tavLst>
                                        <p:tav tm="0">
                                          <p:val>
                                            <p:fltVal val="0"/>
                                          </p:val>
                                        </p:tav>
                                        <p:tav tm="100000">
                                          <p:val>
                                            <p:strVal val="#ppt_w"/>
                                          </p:val>
                                        </p:tav>
                                      </p:tavLst>
                                    </p:anim>
                                    <p:anim calcmode="lin" valueType="num">
                                      <p:cBhvr>
                                        <p:cTn id="65" dur="3000" fill="hold"/>
                                        <p:tgtEl>
                                          <p:spTgt spid="15"/>
                                        </p:tgtEl>
                                        <p:attrNameLst>
                                          <p:attrName>ppt_h</p:attrName>
                                        </p:attrNameLst>
                                      </p:cBhvr>
                                      <p:tavLst>
                                        <p:tav tm="0">
                                          <p:val>
                                            <p:fltVal val="0"/>
                                          </p:val>
                                        </p:tav>
                                        <p:tav tm="100000">
                                          <p:val>
                                            <p:strVal val="#ppt_h"/>
                                          </p:val>
                                        </p:tav>
                                      </p:tavLst>
                                    </p:anim>
                                    <p:anim calcmode="lin" valueType="num">
                                      <p:cBhvr>
                                        <p:cTn id="66" dur="3000" fill="hold"/>
                                        <p:tgtEl>
                                          <p:spTgt spid="15"/>
                                        </p:tgtEl>
                                        <p:attrNameLst>
                                          <p:attrName>ppt_x</p:attrName>
                                        </p:attrNameLst>
                                      </p:cBhvr>
                                      <p:tavLst>
                                        <p:tav tm="0">
                                          <p:val>
                                            <p:fltVal val="0.5"/>
                                          </p:val>
                                        </p:tav>
                                        <p:tav tm="100000">
                                          <p:val>
                                            <p:strVal val="#ppt_x"/>
                                          </p:val>
                                        </p:tav>
                                      </p:tavLst>
                                    </p:anim>
                                    <p:anim calcmode="lin" valueType="num">
                                      <p:cBhvr>
                                        <p:cTn id="67" dur="3000" fill="hold"/>
                                        <p:tgtEl>
                                          <p:spTgt spid="15"/>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3000" fill="hold"/>
                                        <p:tgtEl>
                                          <p:spTgt spid="16"/>
                                        </p:tgtEl>
                                        <p:attrNameLst>
                                          <p:attrName>ppt_w</p:attrName>
                                        </p:attrNameLst>
                                      </p:cBhvr>
                                      <p:tavLst>
                                        <p:tav tm="0">
                                          <p:val>
                                            <p:fltVal val="0"/>
                                          </p:val>
                                        </p:tav>
                                        <p:tav tm="100000">
                                          <p:val>
                                            <p:strVal val="#ppt_w"/>
                                          </p:val>
                                        </p:tav>
                                      </p:tavLst>
                                    </p:anim>
                                    <p:anim calcmode="lin" valueType="num">
                                      <p:cBhvr>
                                        <p:cTn id="71" dur="3000" fill="hold"/>
                                        <p:tgtEl>
                                          <p:spTgt spid="16"/>
                                        </p:tgtEl>
                                        <p:attrNameLst>
                                          <p:attrName>ppt_h</p:attrName>
                                        </p:attrNameLst>
                                      </p:cBhvr>
                                      <p:tavLst>
                                        <p:tav tm="0">
                                          <p:val>
                                            <p:fltVal val="0"/>
                                          </p:val>
                                        </p:tav>
                                        <p:tav tm="100000">
                                          <p:val>
                                            <p:strVal val="#ppt_h"/>
                                          </p:val>
                                        </p:tav>
                                      </p:tavLst>
                                    </p:anim>
                                    <p:anim calcmode="lin" valueType="num">
                                      <p:cBhvr>
                                        <p:cTn id="72" dur="3000" fill="hold"/>
                                        <p:tgtEl>
                                          <p:spTgt spid="16"/>
                                        </p:tgtEl>
                                        <p:attrNameLst>
                                          <p:attrName>ppt_x</p:attrName>
                                        </p:attrNameLst>
                                      </p:cBhvr>
                                      <p:tavLst>
                                        <p:tav tm="0">
                                          <p:val>
                                            <p:fltVal val="0.5"/>
                                          </p:val>
                                        </p:tav>
                                        <p:tav tm="100000">
                                          <p:val>
                                            <p:strVal val="#ppt_x"/>
                                          </p:val>
                                        </p:tav>
                                      </p:tavLst>
                                    </p:anim>
                                    <p:anim calcmode="lin" valueType="num">
                                      <p:cBhvr>
                                        <p:cTn id="73" dur="3000" fill="hold"/>
                                        <p:tgtEl>
                                          <p:spTgt spid="16"/>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3000" fill="hold"/>
                                        <p:tgtEl>
                                          <p:spTgt spid="17"/>
                                        </p:tgtEl>
                                        <p:attrNameLst>
                                          <p:attrName>ppt_w</p:attrName>
                                        </p:attrNameLst>
                                      </p:cBhvr>
                                      <p:tavLst>
                                        <p:tav tm="0">
                                          <p:val>
                                            <p:fltVal val="0"/>
                                          </p:val>
                                        </p:tav>
                                        <p:tav tm="100000">
                                          <p:val>
                                            <p:strVal val="#ppt_w"/>
                                          </p:val>
                                        </p:tav>
                                      </p:tavLst>
                                    </p:anim>
                                    <p:anim calcmode="lin" valueType="num">
                                      <p:cBhvr>
                                        <p:cTn id="77" dur="3000" fill="hold"/>
                                        <p:tgtEl>
                                          <p:spTgt spid="17"/>
                                        </p:tgtEl>
                                        <p:attrNameLst>
                                          <p:attrName>ppt_h</p:attrName>
                                        </p:attrNameLst>
                                      </p:cBhvr>
                                      <p:tavLst>
                                        <p:tav tm="0">
                                          <p:val>
                                            <p:fltVal val="0"/>
                                          </p:val>
                                        </p:tav>
                                        <p:tav tm="100000">
                                          <p:val>
                                            <p:strVal val="#ppt_h"/>
                                          </p:val>
                                        </p:tav>
                                      </p:tavLst>
                                    </p:anim>
                                    <p:anim calcmode="lin" valueType="num">
                                      <p:cBhvr>
                                        <p:cTn id="78" dur="3000" fill="hold"/>
                                        <p:tgtEl>
                                          <p:spTgt spid="17"/>
                                        </p:tgtEl>
                                        <p:attrNameLst>
                                          <p:attrName>ppt_x</p:attrName>
                                        </p:attrNameLst>
                                      </p:cBhvr>
                                      <p:tavLst>
                                        <p:tav tm="0">
                                          <p:val>
                                            <p:fltVal val="0.5"/>
                                          </p:val>
                                        </p:tav>
                                        <p:tav tm="100000">
                                          <p:val>
                                            <p:strVal val="#ppt_x"/>
                                          </p:val>
                                        </p:tav>
                                      </p:tavLst>
                                    </p:anim>
                                    <p:anim calcmode="lin" valueType="num">
                                      <p:cBhvr>
                                        <p:cTn id="79" dur="3000" fill="hold"/>
                                        <p:tgtEl>
                                          <p:spTgt spid="17"/>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8"/>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9"/>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0"/>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1"/>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2"/>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5"/>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6"/>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7"/>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6"/>
                                        </p:tgtEl>
                                        <p:attrNameLst>
                                          <p:attrName>ppt_w</p:attrName>
                                        </p:attrNameLst>
                                      </p:cBhvr>
                                      <p:tavLst>
                                        <p:tav tm="0">
                                          <p:val>
                                            <p:strVal val="ppt_w"/>
                                          </p:val>
                                        </p:tav>
                                        <p:tav tm="100000">
                                          <p:val>
                                            <p:fltVal val="0"/>
                                          </p:val>
                                        </p:tav>
                                      </p:tavLst>
                                    </p:anim>
                                    <p:anim calcmode="lin" valueType="num">
                                      <p:cBhvr>
                                        <p:cTn id="107" dur="3000"/>
                                        <p:tgtEl>
                                          <p:spTgt spid="6"/>
                                        </p:tgtEl>
                                        <p:attrNameLst>
                                          <p:attrName>ppt_h</p:attrName>
                                        </p:attrNameLst>
                                      </p:cBhvr>
                                      <p:tavLst>
                                        <p:tav tm="0">
                                          <p:val>
                                            <p:strVal val="ppt_h"/>
                                          </p:val>
                                        </p:tav>
                                        <p:tav tm="100000">
                                          <p:val>
                                            <p:fltVal val="0"/>
                                          </p:val>
                                        </p:tav>
                                      </p:tavLst>
                                    </p:anim>
                                    <p:anim calcmode="lin" valueType="num">
                                      <p:cBhvr>
                                        <p:cTn id="108" dur="3000"/>
                                        <p:tgtEl>
                                          <p:spTgt spid="6"/>
                                        </p:tgtEl>
                                        <p:attrNameLst>
                                          <p:attrName>ppt_x</p:attrName>
                                        </p:attrNameLst>
                                      </p:cBhvr>
                                      <p:tavLst>
                                        <p:tav tm="0">
                                          <p:val>
                                            <p:strVal val="ppt_x"/>
                                          </p:val>
                                        </p:tav>
                                        <p:tav tm="100000">
                                          <p:val>
                                            <p:fltVal val="0.5"/>
                                          </p:val>
                                        </p:tav>
                                      </p:tavLst>
                                    </p:anim>
                                    <p:anim calcmode="lin" valueType="num">
                                      <p:cBhvr>
                                        <p:cTn id="109" dur="3000"/>
                                        <p:tgtEl>
                                          <p:spTgt spid="6"/>
                                        </p:tgtEl>
                                        <p:attrNameLst>
                                          <p:attrName>ppt_y</p:attrName>
                                        </p:attrNameLst>
                                      </p:cBhvr>
                                      <p:tavLst>
                                        <p:tav tm="0">
                                          <p:val>
                                            <p:strVal val="ppt_y"/>
                                          </p:val>
                                        </p:tav>
                                        <p:tav tm="100000">
                                          <p:val>
                                            <p:fltVal val="0.5"/>
                                          </p:val>
                                        </p:tav>
                                      </p:tavLst>
                                    </p:anim>
                                    <p:set>
                                      <p:cBhvr>
                                        <p:cTn id="110" dur="1" fill="hold">
                                          <p:stCondLst>
                                            <p:cond delay="2999"/>
                                          </p:stCondLst>
                                        </p:cTn>
                                        <p:tgtEl>
                                          <p:spTgt spid="6"/>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7"/>
                                        </p:tgtEl>
                                        <p:attrNameLst>
                                          <p:attrName>ppt_w</p:attrName>
                                        </p:attrNameLst>
                                      </p:cBhvr>
                                      <p:tavLst>
                                        <p:tav tm="0">
                                          <p:val>
                                            <p:strVal val="ppt_w"/>
                                          </p:val>
                                        </p:tav>
                                        <p:tav tm="100000">
                                          <p:val>
                                            <p:fltVal val="0"/>
                                          </p:val>
                                        </p:tav>
                                      </p:tavLst>
                                    </p:anim>
                                    <p:anim calcmode="lin" valueType="num">
                                      <p:cBhvr>
                                        <p:cTn id="113" dur="3000"/>
                                        <p:tgtEl>
                                          <p:spTgt spid="7"/>
                                        </p:tgtEl>
                                        <p:attrNameLst>
                                          <p:attrName>ppt_h</p:attrName>
                                        </p:attrNameLst>
                                      </p:cBhvr>
                                      <p:tavLst>
                                        <p:tav tm="0">
                                          <p:val>
                                            <p:strVal val="ppt_h"/>
                                          </p:val>
                                        </p:tav>
                                        <p:tav tm="100000">
                                          <p:val>
                                            <p:fltVal val="0"/>
                                          </p:val>
                                        </p:tav>
                                      </p:tavLst>
                                    </p:anim>
                                    <p:anim calcmode="lin" valueType="num">
                                      <p:cBhvr>
                                        <p:cTn id="114" dur="3000"/>
                                        <p:tgtEl>
                                          <p:spTgt spid="7"/>
                                        </p:tgtEl>
                                        <p:attrNameLst>
                                          <p:attrName>ppt_x</p:attrName>
                                        </p:attrNameLst>
                                      </p:cBhvr>
                                      <p:tavLst>
                                        <p:tav tm="0">
                                          <p:val>
                                            <p:strVal val="ppt_x"/>
                                          </p:val>
                                        </p:tav>
                                        <p:tav tm="100000">
                                          <p:val>
                                            <p:fltVal val="0.5"/>
                                          </p:val>
                                        </p:tav>
                                      </p:tavLst>
                                    </p:anim>
                                    <p:anim calcmode="lin" valueType="num">
                                      <p:cBhvr>
                                        <p:cTn id="115" dur="3000"/>
                                        <p:tgtEl>
                                          <p:spTgt spid="7"/>
                                        </p:tgtEl>
                                        <p:attrNameLst>
                                          <p:attrName>ppt_y</p:attrName>
                                        </p:attrNameLst>
                                      </p:cBhvr>
                                      <p:tavLst>
                                        <p:tav tm="0">
                                          <p:val>
                                            <p:strVal val="ppt_y"/>
                                          </p:val>
                                        </p:tav>
                                        <p:tav tm="100000">
                                          <p:val>
                                            <p:fltVal val="0.5"/>
                                          </p:val>
                                        </p:tav>
                                      </p:tavLst>
                                    </p:anim>
                                    <p:set>
                                      <p:cBhvr>
                                        <p:cTn id="116" dur="1" fill="hold">
                                          <p:stCondLst>
                                            <p:cond delay="2999"/>
                                          </p:stCondLst>
                                        </p:cTn>
                                        <p:tgtEl>
                                          <p:spTgt spid="7"/>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8"/>
                                        </p:tgtEl>
                                        <p:attrNameLst>
                                          <p:attrName>ppt_w</p:attrName>
                                        </p:attrNameLst>
                                      </p:cBhvr>
                                      <p:tavLst>
                                        <p:tav tm="0">
                                          <p:val>
                                            <p:strVal val="ppt_w"/>
                                          </p:val>
                                        </p:tav>
                                        <p:tav tm="100000">
                                          <p:val>
                                            <p:fltVal val="0"/>
                                          </p:val>
                                        </p:tav>
                                      </p:tavLst>
                                    </p:anim>
                                    <p:anim calcmode="lin" valueType="num">
                                      <p:cBhvr>
                                        <p:cTn id="119" dur="3000"/>
                                        <p:tgtEl>
                                          <p:spTgt spid="8"/>
                                        </p:tgtEl>
                                        <p:attrNameLst>
                                          <p:attrName>ppt_h</p:attrName>
                                        </p:attrNameLst>
                                      </p:cBhvr>
                                      <p:tavLst>
                                        <p:tav tm="0">
                                          <p:val>
                                            <p:strVal val="ppt_h"/>
                                          </p:val>
                                        </p:tav>
                                        <p:tav tm="100000">
                                          <p:val>
                                            <p:fltVal val="0"/>
                                          </p:val>
                                        </p:tav>
                                      </p:tavLst>
                                    </p:anim>
                                    <p:anim calcmode="lin" valueType="num">
                                      <p:cBhvr>
                                        <p:cTn id="120" dur="3000"/>
                                        <p:tgtEl>
                                          <p:spTgt spid="8"/>
                                        </p:tgtEl>
                                        <p:attrNameLst>
                                          <p:attrName>ppt_x</p:attrName>
                                        </p:attrNameLst>
                                      </p:cBhvr>
                                      <p:tavLst>
                                        <p:tav tm="0">
                                          <p:val>
                                            <p:strVal val="ppt_x"/>
                                          </p:val>
                                        </p:tav>
                                        <p:tav tm="100000">
                                          <p:val>
                                            <p:fltVal val="0.5"/>
                                          </p:val>
                                        </p:tav>
                                      </p:tavLst>
                                    </p:anim>
                                    <p:anim calcmode="lin" valueType="num">
                                      <p:cBhvr>
                                        <p:cTn id="121" dur="3000"/>
                                        <p:tgtEl>
                                          <p:spTgt spid="8"/>
                                        </p:tgtEl>
                                        <p:attrNameLst>
                                          <p:attrName>ppt_y</p:attrName>
                                        </p:attrNameLst>
                                      </p:cBhvr>
                                      <p:tavLst>
                                        <p:tav tm="0">
                                          <p:val>
                                            <p:strVal val="ppt_y"/>
                                          </p:val>
                                        </p:tav>
                                        <p:tav tm="100000">
                                          <p:val>
                                            <p:fltVal val="0.5"/>
                                          </p:val>
                                        </p:tav>
                                      </p:tavLst>
                                    </p:anim>
                                    <p:set>
                                      <p:cBhvr>
                                        <p:cTn id="122" dur="1" fill="hold">
                                          <p:stCondLst>
                                            <p:cond delay="2999"/>
                                          </p:stCondLst>
                                        </p:cTn>
                                        <p:tgtEl>
                                          <p:spTgt spid="8"/>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9"/>
                                        </p:tgtEl>
                                        <p:attrNameLst>
                                          <p:attrName>ppt_w</p:attrName>
                                        </p:attrNameLst>
                                      </p:cBhvr>
                                      <p:tavLst>
                                        <p:tav tm="0">
                                          <p:val>
                                            <p:strVal val="ppt_w"/>
                                          </p:val>
                                        </p:tav>
                                        <p:tav tm="100000">
                                          <p:val>
                                            <p:fltVal val="0"/>
                                          </p:val>
                                        </p:tav>
                                      </p:tavLst>
                                    </p:anim>
                                    <p:anim calcmode="lin" valueType="num">
                                      <p:cBhvr>
                                        <p:cTn id="125" dur="3000"/>
                                        <p:tgtEl>
                                          <p:spTgt spid="9"/>
                                        </p:tgtEl>
                                        <p:attrNameLst>
                                          <p:attrName>ppt_h</p:attrName>
                                        </p:attrNameLst>
                                      </p:cBhvr>
                                      <p:tavLst>
                                        <p:tav tm="0">
                                          <p:val>
                                            <p:strVal val="ppt_h"/>
                                          </p:val>
                                        </p:tav>
                                        <p:tav tm="100000">
                                          <p:val>
                                            <p:fltVal val="0"/>
                                          </p:val>
                                        </p:tav>
                                      </p:tavLst>
                                    </p:anim>
                                    <p:anim calcmode="lin" valueType="num">
                                      <p:cBhvr>
                                        <p:cTn id="126" dur="3000"/>
                                        <p:tgtEl>
                                          <p:spTgt spid="9"/>
                                        </p:tgtEl>
                                        <p:attrNameLst>
                                          <p:attrName>ppt_x</p:attrName>
                                        </p:attrNameLst>
                                      </p:cBhvr>
                                      <p:tavLst>
                                        <p:tav tm="0">
                                          <p:val>
                                            <p:strVal val="ppt_x"/>
                                          </p:val>
                                        </p:tav>
                                        <p:tav tm="100000">
                                          <p:val>
                                            <p:fltVal val="0.5"/>
                                          </p:val>
                                        </p:tav>
                                      </p:tavLst>
                                    </p:anim>
                                    <p:anim calcmode="lin" valueType="num">
                                      <p:cBhvr>
                                        <p:cTn id="127" dur="3000"/>
                                        <p:tgtEl>
                                          <p:spTgt spid="9"/>
                                        </p:tgtEl>
                                        <p:attrNameLst>
                                          <p:attrName>ppt_y</p:attrName>
                                        </p:attrNameLst>
                                      </p:cBhvr>
                                      <p:tavLst>
                                        <p:tav tm="0">
                                          <p:val>
                                            <p:strVal val="ppt_y"/>
                                          </p:val>
                                        </p:tav>
                                        <p:tav tm="100000">
                                          <p:val>
                                            <p:fltVal val="0.5"/>
                                          </p:val>
                                        </p:tav>
                                      </p:tavLst>
                                    </p:anim>
                                    <p:set>
                                      <p:cBhvr>
                                        <p:cTn id="128" dur="1" fill="hold">
                                          <p:stCondLst>
                                            <p:cond delay="2999"/>
                                          </p:stCondLst>
                                        </p:cTn>
                                        <p:tgtEl>
                                          <p:spTgt spid="9"/>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10"/>
                                        </p:tgtEl>
                                        <p:attrNameLst>
                                          <p:attrName>ppt_w</p:attrName>
                                        </p:attrNameLst>
                                      </p:cBhvr>
                                      <p:tavLst>
                                        <p:tav tm="0">
                                          <p:val>
                                            <p:strVal val="ppt_w"/>
                                          </p:val>
                                        </p:tav>
                                        <p:tav tm="100000">
                                          <p:val>
                                            <p:fltVal val="0"/>
                                          </p:val>
                                        </p:tav>
                                      </p:tavLst>
                                    </p:anim>
                                    <p:anim calcmode="lin" valueType="num">
                                      <p:cBhvr>
                                        <p:cTn id="131" dur="3000"/>
                                        <p:tgtEl>
                                          <p:spTgt spid="10"/>
                                        </p:tgtEl>
                                        <p:attrNameLst>
                                          <p:attrName>ppt_h</p:attrName>
                                        </p:attrNameLst>
                                      </p:cBhvr>
                                      <p:tavLst>
                                        <p:tav tm="0">
                                          <p:val>
                                            <p:strVal val="ppt_h"/>
                                          </p:val>
                                        </p:tav>
                                        <p:tav tm="100000">
                                          <p:val>
                                            <p:fltVal val="0"/>
                                          </p:val>
                                        </p:tav>
                                      </p:tavLst>
                                    </p:anim>
                                    <p:anim calcmode="lin" valueType="num">
                                      <p:cBhvr>
                                        <p:cTn id="132" dur="3000"/>
                                        <p:tgtEl>
                                          <p:spTgt spid="10"/>
                                        </p:tgtEl>
                                        <p:attrNameLst>
                                          <p:attrName>ppt_x</p:attrName>
                                        </p:attrNameLst>
                                      </p:cBhvr>
                                      <p:tavLst>
                                        <p:tav tm="0">
                                          <p:val>
                                            <p:strVal val="ppt_x"/>
                                          </p:val>
                                        </p:tav>
                                        <p:tav tm="100000">
                                          <p:val>
                                            <p:fltVal val="0.5"/>
                                          </p:val>
                                        </p:tav>
                                      </p:tavLst>
                                    </p:anim>
                                    <p:anim calcmode="lin" valueType="num">
                                      <p:cBhvr>
                                        <p:cTn id="133" dur="3000"/>
                                        <p:tgtEl>
                                          <p:spTgt spid="10"/>
                                        </p:tgtEl>
                                        <p:attrNameLst>
                                          <p:attrName>ppt_y</p:attrName>
                                        </p:attrNameLst>
                                      </p:cBhvr>
                                      <p:tavLst>
                                        <p:tav tm="0">
                                          <p:val>
                                            <p:strVal val="ppt_y"/>
                                          </p:val>
                                        </p:tav>
                                        <p:tav tm="100000">
                                          <p:val>
                                            <p:fltVal val="0.5"/>
                                          </p:val>
                                        </p:tav>
                                      </p:tavLst>
                                    </p:anim>
                                    <p:set>
                                      <p:cBhvr>
                                        <p:cTn id="134" dur="1" fill="hold">
                                          <p:stCondLst>
                                            <p:cond delay="2999"/>
                                          </p:stCondLst>
                                        </p:cTn>
                                        <p:tgtEl>
                                          <p:spTgt spid="10"/>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1"/>
                                        </p:tgtEl>
                                        <p:attrNameLst>
                                          <p:attrName>ppt_w</p:attrName>
                                        </p:attrNameLst>
                                      </p:cBhvr>
                                      <p:tavLst>
                                        <p:tav tm="0">
                                          <p:val>
                                            <p:strVal val="ppt_w"/>
                                          </p:val>
                                        </p:tav>
                                        <p:tav tm="100000">
                                          <p:val>
                                            <p:fltVal val="0"/>
                                          </p:val>
                                        </p:tav>
                                      </p:tavLst>
                                    </p:anim>
                                    <p:anim calcmode="lin" valueType="num">
                                      <p:cBhvr>
                                        <p:cTn id="137" dur="3000"/>
                                        <p:tgtEl>
                                          <p:spTgt spid="11"/>
                                        </p:tgtEl>
                                        <p:attrNameLst>
                                          <p:attrName>ppt_h</p:attrName>
                                        </p:attrNameLst>
                                      </p:cBhvr>
                                      <p:tavLst>
                                        <p:tav tm="0">
                                          <p:val>
                                            <p:strVal val="ppt_h"/>
                                          </p:val>
                                        </p:tav>
                                        <p:tav tm="100000">
                                          <p:val>
                                            <p:fltVal val="0"/>
                                          </p:val>
                                        </p:tav>
                                      </p:tavLst>
                                    </p:anim>
                                    <p:anim calcmode="lin" valueType="num">
                                      <p:cBhvr>
                                        <p:cTn id="138" dur="3000"/>
                                        <p:tgtEl>
                                          <p:spTgt spid="11"/>
                                        </p:tgtEl>
                                        <p:attrNameLst>
                                          <p:attrName>ppt_x</p:attrName>
                                        </p:attrNameLst>
                                      </p:cBhvr>
                                      <p:tavLst>
                                        <p:tav tm="0">
                                          <p:val>
                                            <p:strVal val="ppt_x"/>
                                          </p:val>
                                        </p:tav>
                                        <p:tav tm="100000">
                                          <p:val>
                                            <p:fltVal val="0.5"/>
                                          </p:val>
                                        </p:tav>
                                      </p:tavLst>
                                    </p:anim>
                                    <p:anim calcmode="lin" valueType="num">
                                      <p:cBhvr>
                                        <p:cTn id="139" dur="3000"/>
                                        <p:tgtEl>
                                          <p:spTgt spid="11"/>
                                        </p:tgtEl>
                                        <p:attrNameLst>
                                          <p:attrName>ppt_y</p:attrName>
                                        </p:attrNameLst>
                                      </p:cBhvr>
                                      <p:tavLst>
                                        <p:tav tm="0">
                                          <p:val>
                                            <p:strVal val="ppt_y"/>
                                          </p:val>
                                        </p:tav>
                                        <p:tav tm="100000">
                                          <p:val>
                                            <p:fltVal val="0.5"/>
                                          </p:val>
                                        </p:tav>
                                      </p:tavLst>
                                    </p:anim>
                                    <p:set>
                                      <p:cBhvr>
                                        <p:cTn id="140" dur="1" fill="hold">
                                          <p:stCondLst>
                                            <p:cond delay="2999"/>
                                          </p:stCondLst>
                                        </p:cTn>
                                        <p:tgtEl>
                                          <p:spTgt spid="11"/>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2"/>
                                        </p:tgtEl>
                                        <p:attrNameLst>
                                          <p:attrName>ppt_w</p:attrName>
                                        </p:attrNameLst>
                                      </p:cBhvr>
                                      <p:tavLst>
                                        <p:tav tm="0">
                                          <p:val>
                                            <p:strVal val="ppt_w"/>
                                          </p:val>
                                        </p:tav>
                                        <p:tav tm="100000">
                                          <p:val>
                                            <p:fltVal val="0"/>
                                          </p:val>
                                        </p:tav>
                                      </p:tavLst>
                                    </p:anim>
                                    <p:anim calcmode="lin" valueType="num">
                                      <p:cBhvr>
                                        <p:cTn id="143" dur="3000"/>
                                        <p:tgtEl>
                                          <p:spTgt spid="12"/>
                                        </p:tgtEl>
                                        <p:attrNameLst>
                                          <p:attrName>ppt_h</p:attrName>
                                        </p:attrNameLst>
                                      </p:cBhvr>
                                      <p:tavLst>
                                        <p:tav tm="0">
                                          <p:val>
                                            <p:strVal val="ppt_h"/>
                                          </p:val>
                                        </p:tav>
                                        <p:tav tm="100000">
                                          <p:val>
                                            <p:fltVal val="0"/>
                                          </p:val>
                                        </p:tav>
                                      </p:tavLst>
                                    </p:anim>
                                    <p:anim calcmode="lin" valueType="num">
                                      <p:cBhvr>
                                        <p:cTn id="144" dur="3000"/>
                                        <p:tgtEl>
                                          <p:spTgt spid="12"/>
                                        </p:tgtEl>
                                        <p:attrNameLst>
                                          <p:attrName>ppt_x</p:attrName>
                                        </p:attrNameLst>
                                      </p:cBhvr>
                                      <p:tavLst>
                                        <p:tav tm="0">
                                          <p:val>
                                            <p:strVal val="ppt_x"/>
                                          </p:val>
                                        </p:tav>
                                        <p:tav tm="100000">
                                          <p:val>
                                            <p:fltVal val="0.5"/>
                                          </p:val>
                                        </p:tav>
                                      </p:tavLst>
                                    </p:anim>
                                    <p:anim calcmode="lin" valueType="num">
                                      <p:cBhvr>
                                        <p:cTn id="145" dur="3000"/>
                                        <p:tgtEl>
                                          <p:spTgt spid="12"/>
                                        </p:tgtEl>
                                        <p:attrNameLst>
                                          <p:attrName>ppt_y</p:attrName>
                                        </p:attrNameLst>
                                      </p:cBhvr>
                                      <p:tavLst>
                                        <p:tav tm="0">
                                          <p:val>
                                            <p:strVal val="ppt_y"/>
                                          </p:val>
                                        </p:tav>
                                        <p:tav tm="100000">
                                          <p:val>
                                            <p:fltVal val="0.5"/>
                                          </p:val>
                                        </p:tav>
                                      </p:tavLst>
                                    </p:anim>
                                    <p:set>
                                      <p:cBhvr>
                                        <p:cTn id="146" dur="1" fill="hold">
                                          <p:stCondLst>
                                            <p:cond delay="2999"/>
                                          </p:stCondLst>
                                        </p:cTn>
                                        <p:tgtEl>
                                          <p:spTgt spid="12"/>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3"/>
                                        </p:tgtEl>
                                        <p:attrNameLst>
                                          <p:attrName>ppt_w</p:attrName>
                                        </p:attrNameLst>
                                      </p:cBhvr>
                                      <p:tavLst>
                                        <p:tav tm="0">
                                          <p:val>
                                            <p:strVal val="ppt_w"/>
                                          </p:val>
                                        </p:tav>
                                        <p:tav tm="100000">
                                          <p:val>
                                            <p:fltVal val="0"/>
                                          </p:val>
                                        </p:tav>
                                      </p:tavLst>
                                    </p:anim>
                                    <p:anim calcmode="lin" valueType="num">
                                      <p:cBhvr>
                                        <p:cTn id="149" dur="3000"/>
                                        <p:tgtEl>
                                          <p:spTgt spid="13"/>
                                        </p:tgtEl>
                                        <p:attrNameLst>
                                          <p:attrName>ppt_h</p:attrName>
                                        </p:attrNameLst>
                                      </p:cBhvr>
                                      <p:tavLst>
                                        <p:tav tm="0">
                                          <p:val>
                                            <p:strVal val="ppt_h"/>
                                          </p:val>
                                        </p:tav>
                                        <p:tav tm="100000">
                                          <p:val>
                                            <p:fltVal val="0"/>
                                          </p:val>
                                        </p:tav>
                                      </p:tavLst>
                                    </p:anim>
                                    <p:anim calcmode="lin" valueType="num">
                                      <p:cBhvr>
                                        <p:cTn id="150" dur="3000"/>
                                        <p:tgtEl>
                                          <p:spTgt spid="13"/>
                                        </p:tgtEl>
                                        <p:attrNameLst>
                                          <p:attrName>ppt_x</p:attrName>
                                        </p:attrNameLst>
                                      </p:cBhvr>
                                      <p:tavLst>
                                        <p:tav tm="0">
                                          <p:val>
                                            <p:strVal val="ppt_x"/>
                                          </p:val>
                                        </p:tav>
                                        <p:tav tm="100000">
                                          <p:val>
                                            <p:fltVal val="0.5"/>
                                          </p:val>
                                        </p:tav>
                                      </p:tavLst>
                                    </p:anim>
                                    <p:anim calcmode="lin" valueType="num">
                                      <p:cBhvr>
                                        <p:cTn id="151" dur="3000"/>
                                        <p:tgtEl>
                                          <p:spTgt spid="13"/>
                                        </p:tgtEl>
                                        <p:attrNameLst>
                                          <p:attrName>ppt_y</p:attrName>
                                        </p:attrNameLst>
                                      </p:cBhvr>
                                      <p:tavLst>
                                        <p:tav tm="0">
                                          <p:val>
                                            <p:strVal val="ppt_y"/>
                                          </p:val>
                                        </p:tav>
                                        <p:tav tm="100000">
                                          <p:val>
                                            <p:fltVal val="0.5"/>
                                          </p:val>
                                        </p:tav>
                                      </p:tavLst>
                                    </p:anim>
                                    <p:set>
                                      <p:cBhvr>
                                        <p:cTn id="152" dur="1" fill="hold">
                                          <p:stCondLst>
                                            <p:cond delay="2999"/>
                                          </p:stCondLst>
                                        </p:cTn>
                                        <p:tgtEl>
                                          <p:spTgt spid="13"/>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4"/>
                                        </p:tgtEl>
                                        <p:attrNameLst>
                                          <p:attrName>ppt_w</p:attrName>
                                        </p:attrNameLst>
                                      </p:cBhvr>
                                      <p:tavLst>
                                        <p:tav tm="0">
                                          <p:val>
                                            <p:strVal val="ppt_w"/>
                                          </p:val>
                                        </p:tav>
                                        <p:tav tm="100000">
                                          <p:val>
                                            <p:fltVal val="0"/>
                                          </p:val>
                                        </p:tav>
                                      </p:tavLst>
                                    </p:anim>
                                    <p:anim calcmode="lin" valueType="num">
                                      <p:cBhvr>
                                        <p:cTn id="155" dur="3000"/>
                                        <p:tgtEl>
                                          <p:spTgt spid="14"/>
                                        </p:tgtEl>
                                        <p:attrNameLst>
                                          <p:attrName>ppt_h</p:attrName>
                                        </p:attrNameLst>
                                      </p:cBhvr>
                                      <p:tavLst>
                                        <p:tav tm="0">
                                          <p:val>
                                            <p:strVal val="ppt_h"/>
                                          </p:val>
                                        </p:tav>
                                        <p:tav tm="100000">
                                          <p:val>
                                            <p:fltVal val="0"/>
                                          </p:val>
                                        </p:tav>
                                      </p:tavLst>
                                    </p:anim>
                                    <p:anim calcmode="lin" valueType="num">
                                      <p:cBhvr>
                                        <p:cTn id="156" dur="3000"/>
                                        <p:tgtEl>
                                          <p:spTgt spid="14"/>
                                        </p:tgtEl>
                                        <p:attrNameLst>
                                          <p:attrName>ppt_x</p:attrName>
                                        </p:attrNameLst>
                                      </p:cBhvr>
                                      <p:tavLst>
                                        <p:tav tm="0">
                                          <p:val>
                                            <p:strVal val="ppt_x"/>
                                          </p:val>
                                        </p:tav>
                                        <p:tav tm="100000">
                                          <p:val>
                                            <p:fltVal val="0.5"/>
                                          </p:val>
                                        </p:tav>
                                      </p:tavLst>
                                    </p:anim>
                                    <p:anim calcmode="lin" valueType="num">
                                      <p:cBhvr>
                                        <p:cTn id="157" dur="3000"/>
                                        <p:tgtEl>
                                          <p:spTgt spid="14"/>
                                        </p:tgtEl>
                                        <p:attrNameLst>
                                          <p:attrName>ppt_y</p:attrName>
                                        </p:attrNameLst>
                                      </p:cBhvr>
                                      <p:tavLst>
                                        <p:tav tm="0">
                                          <p:val>
                                            <p:strVal val="ppt_y"/>
                                          </p:val>
                                        </p:tav>
                                        <p:tav tm="100000">
                                          <p:val>
                                            <p:fltVal val="0.5"/>
                                          </p:val>
                                        </p:tav>
                                      </p:tavLst>
                                    </p:anim>
                                    <p:set>
                                      <p:cBhvr>
                                        <p:cTn id="158" dur="1" fill="hold">
                                          <p:stCondLst>
                                            <p:cond delay="2999"/>
                                          </p:stCondLst>
                                        </p:cTn>
                                        <p:tgtEl>
                                          <p:spTgt spid="14"/>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5"/>
                                        </p:tgtEl>
                                        <p:attrNameLst>
                                          <p:attrName>ppt_w</p:attrName>
                                        </p:attrNameLst>
                                      </p:cBhvr>
                                      <p:tavLst>
                                        <p:tav tm="0">
                                          <p:val>
                                            <p:strVal val="ppt_w"/>
                                          </p:val>
                                        </p:tav>
                                        <p:tav tm="100000">
                                          <p:val>
                                            <p:fltVal val="0"/>
                                          </p:val>
                                        </p:tav>
                                      </p:tavLst>
                                    </p:anim>
                                    <p:anim calcmode="lin" valueType="num">
                                      <p:cBhvr>
                                        <p:cTn id="161" dur="3000"/>
                                        <p:tgtEl>
                                          <p:spTgt spid="15"/>
                                        </p:tgtEl>
                                        <p:attrNameLst>
                                          <p:attrName>ppt_h</p:attrName>
                                        </p:attrNameLst>
                                      </p:cBhvr>
                                      <p:tavLst>
                                        <p:tav tm="0">
                                          <p:val>
                                            <p:strVal val="ppt_h"/>
                                          </p:val>
                                        </p:tav>
                                        <p:tav tm="100000">
                                          <p:val>
                                            <p:fltVal val="0"/>
                                          </p:val>
                                        </p:tav>
                                      </p:tavLst>
                                    </p:anim>
                                    <p:anim calcmode="lin" valueType="num">
                                      <p:cBhvr>
                                        <p:cTn id="162" dur="3000"/>
                                        <p:tgtEl>
                                          <p:spTgt spid="15"/>
                                        </p:tgtEl>
                                        <p:attrNameLst>
                                          <p:attrName>ppt_x</p:attrName>
                                        </p:attrNameLst>
                                      </p:cBhvr>
                                      <p:tavLst>
                                        <p:tav tm="0">
                                          <p:val>
                                            <p:strVal val="ppt_x"/>
                                          </p:val>
                                        </p:tav>
                                        <p:tav tm="100000">
                                          <p:val>
                                            <p:fltVal val="0.5"/>
                                          </p:val>
                                        </p:tav>
                                      </p:tavLst>
                                    </p:anim>
                                    <p:anim calcmode="lin" valueType="num">
                                      <p:cBhvr>
                                        <p:cTn id="163" dur="3000"/>
                                        <p:tgtEl>
                                          <p:spTgt spid="15"/>
                                        </p:tgtEl>
                                        <p:attrNameLst>
                                          <p:attrName>ppt_y</p:attrName>
                                        </p:attrNameLst>
                                      </p:cBhvr>
                                      <p:tavLst>
                                        <p:tav tm="0">
                                          <p:val>
                                            <p:strVal val="ppt_y"/>
                                          </p:val>
                                        </p:tav>
                                        <p:tav tm="100000">
                                          <p:val>
                                            <p:fltVal val="0.5"/>
                                          </p:val>
                                        </p:tav>
                                      </p:tavLst>
                                    </p:anim>
                                    <p:set>
                                      <p:cBhvr>
                                        <p:cTn id="164" dur="1" fill="hold">
                                          <p:stCondLst>
                                            <p:cond delay="2999"/>
                                          </p:stCondLst>
                                        </p:cTn>
                                        <p:tgtEl>
                                          <p:spTgt spid="15"/>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6"/>
                                        </p:tgtEl>
                                        <p:attrNameLst>
                                          <p:attrName>ppt_w</p:attrName>
                                        </p:attrNameLst>
                                      </p:cBhvr>
                                      <p:tavLst>
                                        <p:tav tm="0">
                                          <p:val>
                                            <p:strVal val="ppt_w"/>
                                          </p:val>
                                        </p:tav>
                                        <p:tav tm="100000">
                                          <p:val>
                                            <p:fltVal val="0"/>
                                          </p:val>
                                        </p:tav>
                                      </p:tavLst>
                                    </p:anim>
                                    <p:anim calcmode="lin" valueType="num">
                                      <p:cBhvr>
                                        <p:cTn id="167" dur="3000"/>
                                        <p:tgtEl>
                                          <p:spTgt spid="16"/>
                                        </p:tgtEl>
                                        <p:attrNameLst>
                                          <p:attrName>ppt_h</p:attrName>
                                        </p:attrNameLst>
                                      </p:cBhvr>
                                      <p:tavLst>
                                        <p:tav tm="0">
                                          <p:val>
                                            <p:strVal val="ppt_h"/>
                                          </p:val>
                                        </p:tav>
                                        <p:tav tm="100000">
                                          <p:val>
                                            <p:fltVal val="0"/>
                                          </p:val>
                                        </p:tav>
                                      </p:tavLst>
                                    </p:anim>
                                    <p:anim calcmode="lin" valueType="num">
                                      <p:cBhvr>
                                        <p:cTn id="168" dur="3000"/>
                                        <p:tgtEl>
                                          <p:spTgt spid="16"/>
                                        </p:tgtEl>
                                        <p:attrNameLst>
                                          <p:attrName>ppt_x</p:attrName>
                                        </p:attrNameLst>
                                      </p:cBhvr>
                                      <p:tavLst>
                                        <p:tav tm="0">
                                          <p:val>
                                            <p:strVal val="ppt_x"/>
                                          </p:val>
                                        </p:tav>
                                        <p:tav tm="100000">
                                          <p:val>
                                            <p:fltVal val="0.5"/>
                                          </p:val>
                                        </p:tav>
                                      </p:tavLst>
                                    </p:anim>
                                    <p:anim calcmode="lin" valueType="num">
                                      <p:cBhvr>
                                        <p:cTn id="169" dur="3000"/>
                                        <p:tgtEl>
                                          <p:spTgt spid="16"/>
                                        </p:tgtEl>
                                        <p:attrNameLst>
                                          <p:attrName>ppt_y</p:attrName>
                                        </p:attrNameLst>
                                      </p:cBhvr>
                                      <p:tavLst>
                                        <p:tav tm="0">
                                          <p:val>
                                            <p:strVal val="ppt_y"/>
                                          </p:val>
                                        </p:tav>
                                        <p:tav tm="100000">
                                          <p:val>
                                            <p:fltVal val="0.5"/>
                                          </p:val>
                                        </p:tav>
                                      </p:tavLst>
                                    </p:anim>
                                    <p:set>
                                      <p:cBhvr>
                                        <p:cTn id="170" dur="1" fill="hold">
                                          <p:stCondLst>
                                            <p:cond delay="2999"/>
                                          </p:stCondLst>
                                        </p:cTn>
                                        <p:tgtEl>
                                          <p:spTgt spid="16"/>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7"/>
                                        </p:tgtEl>
                                        <p:attrNameLst>
                                          <p:attrName>ppt_w</p:attrName>
                                        </p:attrNameLst>
                                      </p:cBhvr>
                                      <p:tavLst>
                                        <p:tav tm="0">
                                          <p:val>
                                            <p:strVal val="ppt_w"/>
                                          </p:val>
                                        </p:tav>
                                        <p:tav tm="100000">
                                          <p:val>
                                            <p:fltVal val="0"/>
                                          </p:val>
                                        </p:tav>
                                      </p:tavLst>
                                    </p:anim>
                                    <p:anim calcmode="lin" valueType="num">
                                      <p:cBhvr>
                                        <p:cTn id="173" dur="3000"/>
                                        <p:tgtEl>
                                          <p:spTgt spid="17"/>
                                        </p:tgtEl>
                                        <p:attrNameLst>
                                          <p:attrName>ppt_h</p:attrName>
                                        </p:attrNameLst>
                                      </p:cBhvr>
                                      <p:tavLst>
                                        <p:tav tm="0">
                                          <p:val>
                                            <p:strVal val="ppt_h"/>
                                          </p:val>
                                        </p:tav>
                                        <p:tav tm="100000">
                                          <p:val>
                                            <p:fltVal val="0"/>
                                          </p:val>
                                        </p:tav>
                                      </p:tavLst>
                                    </p:anim>
                                    <p:anim calcmode="lin" valueType="num">
                                      <p:cBhvr>
                                        <p:cTn id="174" dur="3000"/>
                                        <p:tgtEl>
                                          <p:spTgt spid="17"/>
                                        </p:tgtEl>
                                        <p:attrNameLst>
                                          <p:attrName>ppt_x</p:attrName>
                                        </p:attrNameLst>
                                      </p:cBhvr>
                                      <p:tavLst>
                                        <p:tav tm="0">
                                          <p:val>
                                            <p:strVal val="ppt_x"/>
                                          </p:val>
                                        </p:tav>
                                        <p:tav tm="100000">
                                          <p:val>
                                            <p:fltVal val="0.5"/>
                                          </p:val>
                                        </p:tav>
                                      </p:tavLst>
                                    </p:anim>
                                    <p:anim calcmode="lin" valueType="num">
                                      <p:cBhvr>
                                        <p:cTn id="175" dur="3000"/>
                                        <p:tgtEl>
                                          <p:spTgt spid="17"/>
                                        </p:tgtEl>
                                        <p:attrNameLst>
                                          <p:attrName>ppt_y</p:attrName>
                                        </p:attrNameLst>
                                      </p:cBhvr>
                                      <p:tavLst>
                                        <p:tav tm="0">
                                          <p:val>
                                            <p:strVal val="ppt_y"/>
                                          </p:val>
                                        </p:tav>
                                        <p:tav tm="100000">
                                          <p:val>
                                            <p:fltVal val="0.5"/>
                                          </p:val>
                                        </p:tav>
                                      </p:tavLst>
                                    </p:anim>
                                    <p:set>
                                      <p:cBhvr>
                                        <p:cTn id="176" dur="1" fill="hold">
                                          <p:stCondLst>
                                            <p:cond delay="2999"/>
                                          </p:stCondLst>
                                        </p:cTn>
                                        <p:tgtEl>
                                          <p:spTgt spid="17"/>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6"/>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7"/>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8"/>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9"/>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10"/>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1"/>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2"/>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3"/>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4"/>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6"/>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7"/>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wheel(8)">
                                      <p:cBhvr>
                                        <p:cTn id="207" dur="3000"/>
                                        <p:tgtEl>
                                          <p:spTgt spid="4"/>
                                        </p:tgtEl>
                                      </p:cBhvr>
                                    </p:animEffect>
                                  </p:childTnLst>
                                </p:cTn>
                              </p:par>
                            </p:childTnLst>
                          </p:cTn>
                        </p:par>
                        <p:par>
                          <p:cTn id="208" fill="hold">
                            <p:stCondLst>
                              <p:cond delay="6000"/>
                            </p:stCondLst>
                            <p:childTnLst>
                              <p:par>
                                <p:cTn id="209" presetID="10" presetClass="entr" presetSubtype="0" fill="hold" nodeType="afterEffect">
                                  <p:stCondLst>
                                    <p:cond delay="0"/>
                                  </p:stCondLst>
                                  <p:childTnLst>
                                    <p:set>
                                      <p:cBhvr>
                                        <p:cTn id="210" dur="1" fill="hold">
                                          <p:stCondLst>
                                            <p:cond delay="0"/>
                                          </p:stCondLst>
                                        </p:cTn>
                                        <p:tgtEl>
                                          <p:spTgt spid="18"/>
                                        </p:tgtEl>
                                        <p:attrNameLst>
                                          <p:attrName>style.visibility</p:attrName>
                                        </p:attrNameLst>
                                      </p:cBhvr>
                                      <p:to>
                                        <p:strVal val="visible"/>
                                      </p:to>
                                    </p:set>
                                    <p:animEffect transition="in" filter="fade">
                                      <p:cBhvr>
                                        <p:cTn id="211" dur="3000"/>
                                        <p:tgtEl>
                                          <p:spTgt spid="18"/>
                                        </p:tgtEl>
                                      </p:cBhvr>
                                    </p:animEffect>
                                  </p:childTnLst>
                                </p:cTn>
                              </p:par>
                              <p:par>
                                <p:cTn id="212" presetID="0" presetClass="path" presetSubtype="0" accel="50000" decel="50000" fill="hold" nodeType="withEffect">
                                  <p:stCondLst>
                                    <p:cond delay="0"/>
                                  </p:stCondLst>
                                  <p:childTnLst>
                                    <p:animMotion origin="layout" path="M 8.33333E-7 -1.11111E-6 C -0.00035 -0.00347 -0.0007 -0.00694 0.0125 -0.01666 C 0.02569 -0.02639 0.07639 -0.0412 0.07916 -0.05833 C 0.08194 -0.07546 0.03715 -0.10833 0.02916 -0.11944 " pathEditMode="relative" ptsTypes="aaaA">
                                      <p:cBhvr>
                                        <p:cTn id="213" dur="3000" fill="hold"/>
                                        <p:tgtEl>
                                          <p:spTgt spid="1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75000"/>
            </a:schemeClr>
          </a:solidFill>
        </p:spPr>
        <p:txBody>
          <a:bodyPr/>
          <a:lstStyle/>
          <a:p>
            <a:endParaRPr lang="es-ES" dirty="0"/>
          </a:p>
        </p:txBody>
      </p:sp>
      <p:pic>
        <p:nvPicPr>
          <p:cNvPr id="4" name="3 Imagen" descr="0(11).jpg"/>
          <p:cNvPicPr>
            <a:picLocks noChangeAspect="1"/>
          </p:cNvPicPr>
          <p:nvPr/>
        </p:nvPicPr>
        <p:blipFill>
          <a:blip r:embed="rId2"/>
          <a:stretch>
            <a:fillRect/>
          </a:stretch>
        </p:blipFill>
        <p:spPr>
          <a:xfrm>
            <a:off x="0" y="0"/>
            <a:ext cx="9144001" cy="6858000"/>
          </a:xfrm>
          <a:prstGeom prst="rect">
            <a:avLst/>
          </a:prstGeom>
        </p:spPr>
      </p:pic>
      <p:pic>
        <p:nvPicPr>
          <p:cNvPr id="8" name="7 Imagen" descr="7iaKyapyT.png"/>
          <p:cNvPicPr>
            <a:picLocks noChangeAspect="1"/>
          </p:cNvPicPr>
          <p:nvPr/>
        </p:nvPicPr>
        <p:blipFill>
          <a:blip r:embed="rId3">
            <a:duotone>
              <a:prstClr val="black"/>
              <a:srgbClr val="FF0000">
                <a:tint val="45000"/>
                <a:satMod val="400000"/>
              </a:srgbClr>
            </a:duotone>
            <a:lum contrast="40000"/>
          </a:blip>
          <a:stretch>
            <a:fillRect/>
          </a:stretch>
        </p:blipFill>
        <p:spPr>
          <a:xfrm>
            <a:off x="2786050" y="0"/>
            <a:ext cx="1340759" cy="2500306"/>
          </a:xfrm>
          <a:prstGeom prst="rect">
            <a:avLst/>
          </a:prstGeom>
          <a:effectLst>
            <a:reflection blurRad="6350" stA="50000" endA="300" endPos="90000" dir="5400000" sy="-100000" algn="bl" rotWithShape="0"/>
          </a:effectLst>
        </p:spPr>
      </p:pic>
      <p:pic>
        <p:nvPicPr>
          <p:cNvPr id="9" name="8 Imagen" descr="7iaKyapyT.png"/>
          <p:cNvPicPr>
            <a:picLocks noChangeAspect="1"/>
          </p:cNvPicPr>
          <p:nvPr/>
        </p:nvPicPr>
        <p:blipFill>
          <a:blip r:embed="rId3">
            <a:duotone>
              <a:prstClr val="black"/>
              <a:srgbClr val="FF0000">
                <a:tint val="45000"/>
                <a:satMod val="400000"/>
              </a:srgbClr>
            </a:duotone>
            <a:lum contrast="40000"/>
          </a:blip>
          <a:stretch>
            <a:fillRect/>
          </a:stretch>
        </p:blipFill>
        <p:spPr>
          <a:xfrm flipH="1">
            <a:off x="4286248" y="0"/>
            <a:ext cx="1435799" cy="2500306"/>
          </a:xfrm>
          <a:prstGeom prst="rect">
            <a:avLst/>
          </a:prstGeom>
          <a:effectLst>
            <a:reflection blurRad="6350" stA="50000" endA="300" endPos="90000" dir="5400000" sy="-100000" algn="bl" rotWithShape="0"/>
          </a:effectLst>
        </p:spPr>
      </p:pic>
      <p:pic>
        <p:nvPicPr>
          <p:cNvPr id="10" name="9 Imagen" descr="7iaKyapyT.png"/>
          <p:cNvPicPr>
            <a:picLocks noChangeAspect="1"/>
          </p:cNvPicPr>
          <p:nvPr/>
        </p:nvPicPr>
        <p:blipFill>
          <a:blip r:embed="rId3">
            <a:duotone>
              <a:prstClr val="black"/>
              <a:srgbClr val="FF0000">
                <a:tint val="45000"/>
                <a:satMod val="400000"/>
              </a:srgbClr>
            </a:duotone>
            <a:lum contrast="40000"/>
          </a:blip>
          <a:stretch>
            <a:fillRect/>
          </a:stretch>
        </p:blipFill>
        <p:spPr>
          <a:xfrm>
            <a:off x="2714612" y="1785926"/>
            <a:ext cx="1340759" cy="2500306"/>
          </a:xfrm>
          <a:prstGeom prst="rect">
            <a:avLst/>
          </a:prstGeom>
          <a:effectLst>
            <a:reflection blurRad="6350" stA="50000" endA="300" endPos="90000" dir="5400000" sy="-100000" algn="bl" rotWithShape="0"/>
          </a:effectLst>
        </p:spPr>
      </p:pic>
      <p:pic>
        <p:nvPicPr>
          <p:cNvPr id="11" name="10 Imagen" descr="7iaKyapyT.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1643050"/>
            <a:ext cx="1394790" cy="2428892"/>
          </a:xfrm>
          <a:prstGeom prst="rect">
            <a:avLst/>
          </a:prstGeom>
          <a:effectLst>
            <a:reflection blurRad="6350" stA="50000" endA="300" endPos="90000" dir="5400000" sy="-100000" algn="bl" rotWithShape="0"/>
          </a:effectLst>
        </p:spPr>
      </p:pic>
      <p:pic>
        <p:nvPicPr>
          <p:cNvPr id="12" name="11 Imagen" descr="7iaKyapyT.png"/>
          <p:cNvPicPr>
            <a:picLocks noChangeAspect="1"/>
          </p:cNvPicPr>
          <p:nvPr/>
        </p:nvPicPr>
        <p:blipFill>
          <a:blip r:embed="rId3">
            <a:duotone>
              <a:prstClr val="black"/>
              <a:srgbClr val="FF0000">
                <a:tint val="45000"/>
                <a:satMod val="400000"/>
              </a:srgbClr>
            </a:duotone>
            <a:lum contrast="40000"/>
          </a:blip>
          <a:stretch>
            <a:fillRect/>
          </a:stretch>
        </p:blipFill>
        <p:spPr>
          <a:xfrm>
            <a:off x="2714612" y="3357562"/>
            <a:ext cx="1340759" cy="2500306"/>
          </a:xfrm>
          <a:prstGeom prst="rect">
            <a:avLst/>
          </a:prstGeom>
          <a:effectLst>
            <a:reflection blurRad="6350" stA="50000" endA="300" endPos="90000" dir="5400000" sy="-100000" algn="bl" rotWithShape="0"/>
          </a:effectLst>
        </p:spPr>
      </p:pic>
      <p:pic>
        <p:nvPicPr>
          <p:cNvPr id="13" name="12 Imagen" descr="7iaKyapyT.png"/>
          <p:cNvPicPr>
            <a:picLocks noChangeAspect="1"/>
          </p:cNvPicPr>
          <p:nvPr/>
        </p:nvPicPr>
        <p:blipFill>
          <a:blip r:embed="rId3">
            <a:duotone>
              <a:prstClr val="black"/>
              <a:srgbClr val="FF0000">
                <a:tint val="45000"/>
                <a:satMod val="400000"/>
              </a:srgbClr>
            </a:duotone>
            <a:lum contrast="40000"/>
          </a:blip>
          <a:stretch>
            <a:fillRect/>
          </a:stretch>
        </p:blipFill>
        <p:spPr>
          <a:xfrm flipH="1">
            <a:off x="4429124" y="3214686"/>
            <a:ext cx="1435799" cy="2500306"/>
          </a:xfrm>
          <a:prstGeom prst="rect">
            <a:avLst/>
          </a:prstGeom>
          <a:effectLst>
            <a:reflection blurRad="6350" stA="50000" endA="300" endPos="90000" dir="5400000" sy="-100000" algn="bl" rotWithShape="0"/>
          </a:effectLst>
        </p:spPr>
      </p:pic>
      <p:pic>
        <p:nvPicPr>
          <p:cNvPr id="14" name="13 Imagen" descr="7iaKyapyT.png"/>
          <p:cNvPicPr>
            <a:picLocks noChangeAspect="1"/>
          </p:cNvPicPr>
          <p:nvPr/>
        </p:nvPicPr>
        <p:blipFill>
          <a:blip r:embed="rId3">
            <a:duotone>
              <a:prstClr val="black"/>
              <a:srgbClr val="FF0000">
                <a:tint val="45000"/>
                <a:satMod val="400000"/>
              </a:srgbClr>
            </a:duotone>
            <a:lum contrast="40000"/>
          </a:blip>
          <a:stretch>
            <a:fillRect/>
          </a:stretch>
        </p:blipFill>
        <p:spPr>
          <a:xfrm>
            <a:off x="2714612" y="4786322"/>
            <a:ext cx="1340759" cy="2500306"/>
          </a:xfrm>
          <a:prstGeom prst="rect">
            <a:avLst/>
          </a:prstGeom>
          <a:effectLst>
            <a:reflection blurRad="6350" stA="50000" endA="300" endPos="90000" dir="5400000" sy="-100000" algn="bl" rotWithShape="0"/>
          </a:effectLst>
        </p:spPr>
      </p:pic>
      <p:pic>
        <p:nvPicPr>
          <p:cNvPr id="15" name="14 Imagen" descr="7iaKyapyT.png"/>
          <p:cNvPicPr>
            <a:picLocks noChangeAspect="1"/>
          </p:cNvPicPr>
          <p:nvPr/>
        </p:nvPicPr>
        <p:blipFill>
          <a:blip r:embed="rId3">
            <a:duotone>
              <a:prstClr val="black"/>
              <a:srgbClr val="FF0000">
                <a:tint val="45000"/>
                <a:satMod val="400000"/>
              </a:srgbClr>
            </a:duotone>
            <a:lum contrast="40000"/>
          </a:blip>
          <a:stretch>
            <a:fillRect/>
          </a:stretch>
        </p:blipFill>
        <p:spPr>
          <a:xfrm flipH="1">
            <a:off x="4500562" y="4857760"/>
            <a:ext cx="1394790" cy="2428892"/>
          </a:xfrm>
          <a:prstGeom prst="rect">
            <a:avLst/>
          </a:prstGeom>
          <a:effectLst>
            <a:reflection blurRad="6350" stA="50000" endA="300" endPos="90000" dir="5400000" sy="-100000" algn="bl" rotWithShape="0"/>
          </a:effectLst>
        </p:spPr>
      </p:pic>
      <p:pic>
        <p:nvPicPr>
          <p:cNvPr id="17" name="16 Imagen" descr="Imagen-animada-Insecto-115.gif"/>
          <p:cNvPicPr>
            <a:picLocks noChangeAspect="1"/>
          </p:cNvPicPr>
          <p:nvPr/>
        </p:nvPicPr>
        <p:blipFill>
          <a:blip r:embed="rId4"/>
          <a:stretch>
            <a:fillRect/>
          </a:stretch>
        </p:blipFill>
        <p:spPr>
          <a:xfrm rot="1265487" flipH="1">
            <a:off x="7892377" y="4643998"/>
            <a:ext cx="939014" cy="762081"/>
          </a:xfrm>
          <a:prstGeom prst="rect">
            <a:avLst/>
          </a:prstGeom>
        </p:spPr>
      </p:pic>
      <p:pic>
        <p:nvPicPr>
          <p:cNvPr id="18" name="17 Imagen" descr="Cucaracha-Alas-68366.gif"/>
          <p:cNvPicPr>
            <a:picLocks noChangeAspect="1"/>
          </p:cNvPicPr>
          <p:nvPr/>
        </p:nvPicPr>
        <p:blipFill>
          <a:blip r:embed="rId5" cstate="print"/>
          <a:stretch>
            <a:fillRect/>
          </a:stretch>
        </p:blipFill>
        <p:spPr>
          <a:xfrm rot="18921441">
            <a:off x="3635852" y="1892375"/>
            <a:ext cx="879982" cy="491958"/>
          </a:xfrm>
          <a:prstGeom prst="rect">
            <a:avLst/>
          </a:prstGeom>
        </p:spPr>
      </p:pic>
      <p:sp>
        <p:nvSpPr>
          <p:cNvPr id="16" name="15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ppt_x"/>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ppt_x"/>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ppt_x"/>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ppt_x"/>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8"/>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10"/>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4"/>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1"/>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3"/>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5"/>
                                        </p:tgtEl>
                                        <p:attrNameLst>
                                          <p:attrName>r</p:attrName>
                                        </p:attrNameLst>
                                      </p:cBhvr>
                                    </p:animRot>
                                  </p:childTnLst>
                                </p:cTn>
                              </p:par>
                            </p:childTnLst>
                          </p:cTn>
                        </p:par>
                        <p:par>
                          <p:cTn id="56" fill="hold">
                            <p:stCondLst>
                              <p:cond delay="3000"/>
                            </p:stCondLst>
                            <p:childTnLst>
                              <p:par>
                                <p:cTn id="57" presetID="2" presetClass="exit" presetSubtype="2" fill="hold" nodeType="after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1+ppt_w/2"/>
                                          </p:val>
                                        </p:tav>
                                      </p:tavLst>
                                    </p:anim>
                                    <p:anim calcmode="lin" valueType="num">
                                      <p:cBhvr additive="base">
                                        <p:cTn id="59" dur="3000"/>
                                        <p:tgtEl>
                                          <p:spTgt spid="8"/>
                                        </p:tgtEl>
                                        <p:attrNameLst>
                                          <p:attrName>ppt_y</p:attrName>
                                        </p:attrNameLst>
                                      </p:cBhvr>
                                      <p:tavLst>
                                        <p:tav tm="0">
                                          <p:val>
                                            <p:strVal val="ppt_y"/>
                                          </p:val>
                                        </p:tav>
                                        <p:tav tm="100000">
                                          <p:val>
                                            <p:strVal val="ppt_y"/>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10"/>
                                        </p:tgtEl>
                                        <p:attrNameLst>
                                          <p:attrName>ppt_x</p:attrName>
                                        </p:attrNameLst>
                                      </p:cBhvr>
                                      <p:tavLst>
                                        <p:tav tm="0">
                                          <p:val>
                                            <p:strVal val="ppt_x"/>
                                          </p:val>
                                        </p:tav>
                                        <p:tav tm="100000">
                                          <p:val>
                                            <p:strVal val="1+ppt_w/2"/>
                                          </p:val>
                                        </p:tav>
                                      </p:tavLst>
                                    </p:anim>
                                    <p:anim calcmode="lin" valueType="num">
                                      <p:cBhvr additive="base">
                                        <p:cTn id="63" dur="3000"/>
                                        <p:tgtEl>
                                          <p:spTgt spid="10"/>
                                        </p:tgtEl>
                                        <p:attrNameLst>
                                          <p:attrName>ppt_y</p:attrName>
                                        </p:attrNameLst>
                                      </p:cBhvr>
                                      <p:tavLst>
                                        <p:tav tm="0">
                                          <p:val>
                                            <p:strVal val="ppt_y"/>
                                          </p:val>
                                        </p:tav>
                                        <p:tav tm="100000">
                                          <p:val>
                                            <p:strVal val="ppt_y"/>
                                          </p:val>
                                        </p:tav>
                                      </p:tavLst>
                                    </p:anim>
                                    <p:set>
                                      <p:cBhvr>
                                        <p:cTn id="64" dur="1" fill="hold">
                                          <p:stCondLst>
                                            <p:cond delay="2999"/>
                                          </p:stCondLst>
                                        </p:cTn>
                                        <p:tgtEl>
                                          <p:spTgt spid="10"/>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12"/>
                                        </p:tgtEl>
                                        <p:attrNameLst>
                                          <p:attrName>ppt_x</p:attrName>
                                        </p:attrNameLst>
                                      </p:cBhvr>
                                      <p:tavLst>
                                        <p:tav tm="0">
                                          <p:val>
                                            <p:strVal val="ppt_x"/>
                                          </p:val>
                                        </p:tav>
                                        <p:tav tm="100000">
                                          <p:val>
                                            <p:strVal val="1+ppt_w/2"/>
                                          </p:val>
                                        </p:tav>
                                      </p:tavLst>
                                    </p:anim>
                                    <p:anim calcmode="lin" valueType="num">
                                      <p:cBhvr additive="base">
                                        <p:cTn id="67" dur="3000"/>
                                        <p:tgtEl>
                                          <p:spTgt spid="12"/>
                                        </p:tgtEl>
                                        <p:attrNameLst>
                                          <p:attrName>ppt_y</p:attrName>
                                        </p:attrNameLst>
                                      </p:cBhvr>
                                      <p:tavLst>
                                        <p:tav tm="0">
                                          <p:val>
                                            <p:strVal val="ppt_y"/>
                                          </p:val>
                                        </p:tav>
                                        <p:tav tm="100000">
                                          <p:val>
                                            <p:strVal val="ppt_y"/>
                                          </p:val>
                                        </p:tav>
                                      </p:tavLst>
                                    </p:anim>
                                    <p:set>
                                      <p:cBhvr>
                                        <p:cTn id="68" dur="1" fill="hold">
                                          <p:stCondLst>
                                            <p:cond delay="2999"/>
                                          </p:stCondLst>
                                        </p:cTn>
                                        <p:tgtEl>
                                          <p:spTgt spid="12"/>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4"/>
                                        </p:tgtEl>
                                        <p:attrNameLst>
                                          <p:attrName>ppt_x</p:attrName>
                                        </p:attrNameLst>
                                      </p:cBhvr>
                                      <p:tavLst>
                                        <p:tav tm="0">
                                          <p:val>
                                            <p:strVal val="ppt_x"/>
                                          </p:val>
                                        </p:tav>
                                        <p:tav tm="100000">
                                          <p:val>
                                            <p:strVal val="1+ppt_w/2"/>
                                          </p:val>
                                        </p:tav>
                                      </p:tavLst>
                                    </p:anim>
                                    <p:anim calcmode="lin" valueType="num">
                                      <p:cBhvr additive="base">
                                        <p:cTn id="71" dur="3000"/>
                                        <p:tgtEl>
                                          <p:spTgt spid="14"/>
                                        </p:tgtEl>
                                        <p:attrNameLst>
                                          <p:attrName>ppt_y</p:attrName>
                                        </p:attrNameLst>
                                      </p:cBhvr>
                                      <p:tavLst>
                                        <p:tav tm="0">
                                          <p:val>
                                            <p:strVal val="ppt_y"/>
                                          </p:val>
                                        </p:tav>
                                        <p:tav tm="100000">
                                          <p:val>
                                            <p:strVal val="ppt_y"/>
                                          </p:val>
                                        </p:tav>
                                      </p:tavLst>
                                    </p:anim>
                                    <p:set>
                                      <p:cBhvr>
                                        <p:cTn id="72" dur="1" fill="hold">
                                          <p:stCondLst>
                                            <p:cond delay="2999"/>
                                          </p:stCondLst>
                                        </p:cTn>
                                        <p:tgtEl>
                                          <p:spTgt spid="14"/>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0-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13"/>
                                        </p:tgtEl>
                                        <p:attrNameLst>
                                          <p:attrName>ppt_x</p:attrName>
                                        </p:attrNameLst>
                                      </p:cBhvr>
                                      <p:tavLst>
                                        <p:tav tm="0">
                                          <p:val>
                                            <p:strVal val="ppt_x"/>
                                          </p:val>
                                        </p:tav>
                                        <p:tav tm="100000">
                                          <p:val>
                                            <p:strVal val="0-ppt_w/2"/>
                                          </p:val>
                                        </p:tav>
                                      </p:tavLst>
                                    </p:anim>
                                    <p:anim calcmode="lin" valueType="num">
                                      <p:cBhvr additive="base">
                                        <p:cTn id="83" dur="3000"/>
                                        <p:tgtEl>
                                          <p:spTgt spid="13"/>
                                        </p:tgtEl>
                                        <p:attrNameLst>
                                          <p:attrName>ppt_y</p:attrName>
                                        </p:attrNameLst>
                                      </p:cBhvr>
                                      <p:tavLst>
                                        <p:tav tm="0">
                                          <p:val>
                                            <p:strVal val="ppt_y"/>
                                          </p:val>
                                        </p:tav>
                                        <p:tav tm="100000">
                                          <p:val>
                                            <p:strVal val="ppt_y"/>
                                          </p:val>
                                        </p:tav>
                                      </p:tavLst>
                                    </p:anim>
                                    <p:set>
                                      <p:cBhvr>
                                        <p:cTn id="84" dur="1" fill="hold">
                                          <p:stCondLst>
                                            <p:cond delay="2999"/>
                                          </p:stCondLst>
                                        </p:cTn>
                                        <p:tgtEl>
                                          <p:spTgt spid="13"/>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15"/>
                                        </p:tgtEl>
                                        <p:attrNameLst>
                                          <p:attrName>ppt_x</p:attrName>
                                        </p:attrNameLst>
                                      </p:cBhvr>
                                      <p:tavLst>
                                        <p:tav tm="0">
                                          <p:val>
                                            <p:strVal val="ppt_x"/>
                                          </p:val>
                                        </p:tav>
                                        <p:tav tm="100000">
                                          <p:val>
                                            <p:strVal val="0-ppt_w/2"/>
                                          </p:val>
                                        </p:tav>
                                      </p:tavLst>
                                    </p:anim>
                                    <p:anim calcmode="lin" valueType="num">
                                      <p:cBhvr additive="base">
                                        <p:cTn id="87" dur="3000"/>
                                        <p:tgtEl>
                                          <p:spTgt spid="15"/>
                                        </p:tgtEl>
                                        <p:attrNameLst>
                                          <p:attrName>ppt_y</p:attrName>
                                        </p:attrNameLst>
                                      </p:cBhvr>
                                      <p:tavLst>
                                        <p:tav tm="0">
                                          <p:val>
                                            <p:strVal val="ppt_y"/>
                                          </p:val>
                                        </p:tav>
                                        <p:tav tm="100000">
                                          <p:val>
                                            <p:strVal val="ppt_y"/>
                                          </p:val>
                                        </p:tav>
                                      </p:tavLst>
                                    </p:anim>
                                    <p:set>
                                      <p:cBhvr>
                                        <p:cTn id="88" dur="1" fill="hold">
                                          <p:stCondLst>
                                            <p:cond delay="2999"/>
                                          </p:stCondLst>
                                        </p:cTn>
                                        <p:tgtEl>
                                          <p:spTgt spid="15"/>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9"/>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1"/>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3"/>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5"/>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8"/>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2"/>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4"/>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6000"/>
                            </p:stCondLst>
                            <p:childTnLst>
                              <p:par>
                                <p:cTn id="113" presetID="10" presetClass="entr" presetSubtype="0" fill="hold" nodeType="after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fade">
                                      <p:cBhvr>
                                        <p:cTn id="115" dur="5000"/>
                                        <p:tgtEl>
                                          <p:spTgt spid="17"/>
                                        </p:tgtEl>
                                      </p:cBhvr>
                                    </p:animEffect>
                                  </p:childTnLst>
                                </p:cTn>
                              </p:par>
                              <p:par>
                                <p:cTn id="116" presetID="0" presetClass="path" presetSubtype="0" accel="50000" decel="50000" fill="hold" nodeType="withEffect">
                                  <p:stCondLst>
                                    <p:cond delay="0"/>
                                  </p:stCondLst>
                                  <p:childTnLst>
                                    <p:animMotion origin="layout" path="M -4.72222E-6 2.29417E-6 C -0.01128 -0.0111 -0.02256 -0.0222 -0.03767 -0.03793 C -0.05277 -0.05366 -0.07083 -0.08002 -0.09079 -0.09505 C -0.11076 -0.11008 -0.1302 -0.12142 -0.15711 -0.12789 C -0.18402 -0.13437 -0.22899 -0.13182 -0.25191 -0.13321 C -0.27482 -0.1346 -0.27378 -0.14593 -0.29479 -0.13668 C -0.31579 -0.12743 -0.3559 -0.08233 -0.37795 -0.07771 C -0.4 -0.07308 -0.41909 -0.10384 -0.42725 -0.10893 " pathEditMode="relative" ptsTypes="aaaaaaaA">
                                      <p:cBhvr>
                                        <p:cTn id="117" dur="5000" fill="hold"/>
                                        <p:tgtEl>
                                          <p:spTgt spid="17"/>
                                        </p:tgtEl>
                                        <p:attrNameLst>
                                          <p:attrName>ppt_x</p:attrName>
                                          <p:attrName>ppt_y</p:attrName>
                                        </p:attrNameLst>
                                      </p:cBhvr>
                                    </p:animMotion>
                                  </p:childTnLst>
                                </p:cTn>
                              </p:par>
                              <p:par>
                                <p:cTn id="118" presetID="10" presetClass="entr" presetSubtype="0" fill="hold" nodeType="withEffect">
                                  <p:stCondLst>
                                    <p:cond delay="0"/>
                                  </p:stCondLst>
                                  <p:childTnLst>
                                    <p:set>
                                      <p:cBhvr>
                                        <p:cTn id="119" dur="1" fill="hold">
                                          <p:stCondLst>
                                            <p:cond delay="0"/>
                                          </p:stCondLst>
                                        </p:cTn>
                                        <p:tgtEl>
                                          <p:spTgt spid="18"/>
                                        </p:tgtEl>
                                        <p:attrNameLst>
                                          <p:attrName>style.visibility</p:attrName>
                                        </p:attrNameLst>
                                      </p:cBhvr>
                                      <p:to>
                                        <p:strVal val="visible"/>
                                      </p:to>
                                    </p:set>
                                    <p:animEffect transition="in" filter="fade">
                                      <p:cBhvr>
                                        <p:cTn id="12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p:spPr>
        <p:txBody>
          <a:bodyPr/>
          <a:lstStyle/>
          <a:p>
            <a:endParaRPr lang="es-ES" dirty="0"/>
          </a:p>
        </p:txBody>
      </p:sp>
      <p:pic>
        <p:nvPicPr>
          <p:cNvPr id="4" name="3 Imagen" descr="0(12).jpg"/>
          <p:cNvPicPr>
            <a:picLocks noChangeAspect="1"/>
          </p:cNvPicPr>
          <p:nvPr/>
        </p:nvPicPr>
        <p:blipFill>
          <a:blip r:embed="rId2"/>
          <a:stretch>
            <a:fillRect/>
          </a:stretch>
        </p:blipFill>
        <p:spPr>
          <a:xfrm>
            <a:off x="11891" y="0"/>
            <a:ext cx="9132109" cy="6858000"/>
          </a:xfrm>
          <a:prstGeom prst="rect">
            <a:avLst/>
          </a:prstGeom>
        </p:spPr>
      </p:pic>
      <p:sp>
        <p:nvSpPr>
          <p:cNvPr id="5" name="4 Luna"/>
          <p:cNvSpPr/>
          <p:nvPr/>
        </p:nvSpPr>
        <p:spPr>
          <a:xfrm rot="1462812">
            <a:off x="4140218" y="299238"/>
            <a:ext cx="2435201" cy="6048753"/>
          </a:xfrm>
          <a:prstGeom prst="moon">
            <a:avLst>
              <a:gd name="adj" fmla="val 21348"/>
            </a:avLst>
          </a:prstGeom>
          <a:gradFill flip="none" rotWithShape="1">
            <a:gsLst>
              <a:gs pos="100000">
                <a:srgbClr val="236B23"/>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940724" flipH="1">
            <a:off x="2333252" y="55583"/>
            <a:ext cx="2504369" cy="6361007"/>
          </a:xfrm>
          <a:prstGeom prst="moon">
            <a:avLst>
              <a:gd name="adj" fmla="val 21348"/>
            </a:avLst>
          </a:prstGeom>
          <a:gradFill flip="none" rotWithShape="1">
            <a:gsLst>
              <a:gs pos="100000">
                <a:srgbClr val="236B23"/>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940724" flipH="1">
            <a:off x="2198239" y="1903121"/>
            <a:ext cx="2674910" cy="4589888"/>
          </a:xfrm>
          <a:prstGeom prst="moon">
            <a:avLst>
              <a:gd name="adj" fmla="val 21348"/>
            </a:avLst>
          </a:prstGeom>
          <a:gradFill flip="none" rotWithShape="1">
            <a:gsLst>
              <a:gs pos="100000">
                <a:srgbClr val="236B23"/>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462812">
            <a:off x="3968474" y="1094253"/>
            <a:ext cx="2564375" cy="5244542"/>
          </a:xfrm>
          <a:prstGeom prst="moon">
            <a:avLst>
              <a:gd name="adj" fmla="val 21348"/>
            </a:avLst>
          </a:prstGeom>
          <a:gradFill flip="none" rotWithShape="1">
            <a:gsLst>
              <a:gs pos="100000">
                <a:srgbClr val="236B23"/>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940724" flipH="1">
            <a:off x="2327244" y="1033171"/>
            <a:ext cx="2526040" cy="5416962"/>
          </a:xfrm>
          <a:prstGeom prst="moon">
            <a:avLst>
              <a:gd name="adj" fmla="val 21348"/>
            </a:avLst>
          </a:prstGeom>
          <a:gradFill flip="none" rotWithShape="1">
            <a:gsLst>
              <a:gs pos="100000">
                <a:srgbClr val="236B23"/>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462812">
            <a:off x="3962619" y="1869098"/>
            <a:ext cx="2433208" cy="4495599"/>
          </a:xfrm>
          <a:prstGeom prst="moon">
            <a:avLst>
              <a:gd name="adj" fmla="val 26176"/>
            </a:avLst>
          </a:prstGeom>
          <a:gradFill flip="none" rotWithShape="1">
            <a:gsLst>
              <a:gs pos="100000">
                <a:srgbClr val="236B23"/>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940724" flipH="1">
            <a:off x="2972996" y="2860939"/>
            <a:ext cx="1911216" cy="3430769"/>
          </a:xfrm>
          <a:prstGeom prst="moon">
            <a:avLst>
              <a:gd name="adj" fmla="val 21348"/>
            </a:avLst>
          </a:prstGeom>
          <a:gradFill flip="none" rotWithShape="1">
            <a:gsLst>
              <a:gs pos="100000">
                <a:srgbClr val="236B23"/>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462812">
            <a:off x="4163633" y="2657146"/>
            <a:ext cx="1888306" cy="3621192"/>
          </a:xfrm>
          <a:prstGeom prst="moon">
            <a:avLst>
              <a:gd name="adj" fmla="val 21348"/>
            </a:avLst>
          </a:prstGeom>
          <a:gradFill flip="none" rotWithShape="1">
            <a:gsLst>
              <a:gs pos="100000">
                <a:srgbClr val="236B23"/>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ppt_y"/>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1"/>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FF00">
                  <a:shade val="67500"/>
                  <a:satMod val="115000"/>
                </a:srgbClr>
              </a:gs>
              <a:gs pos="100000">
                <a:srgbClr val="FFFF00">
                  <a:shade val="100000"/>
                  <a:satMod val="115000"/>
                </a:srgbClr>
              </a:gs>
            </a:gsLst>
            <a:lin ang="16200000" scaled="1"/>
            <a:tileRect/>
          </a:gradFill>
        </p:spPr>
        <p:txBody>
          <a:bodyPr/>
          <a:lstStyle/>
          <a:p>
            <a:endParaRPr lang="es-ES" dirty="0"/>
          </a:p>
        </p:txBody>
      </p:sp>
      <p:pic>
        <p:nvPicPr>
          <p:cNvPr id="4" name="3 Imagen" descr="0(1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00034"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34"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000132"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000132"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500166"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500166"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000264"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000264"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500298"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500298"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000396"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000396"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00430"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00430"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000528"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000528"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500562"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500562"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000660"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000660"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5500694"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5500694"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000792"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000792"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826"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500826"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000924"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000924"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7500958"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7500958"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8001056"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8001056"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501090" y="2357430"/>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501090" y="3571876"/>
            <a:ext cx="428596" cy="1143008"/>
          </a:xfrm>
          <a:prstGeom prst="rect">
            <a:avLst/>
          </a:prstGeom>
          <a:gradFill flip="none" rotWithShape="1">
            <a:gsLst>
              <a:gs pos="16000">
                <a:schemeClr val="bg1"/>
              </a:gs>
              <a:gs pos="50000">
                <a:srgbClr val="FFFF00">
                  <a:shade val="67500"/>
                  <a:satMod val="115000"/>
                </a:srgbClr>
              </a:gs>
              <a:gs pos="100000">
                <a:srgbClr val="FFFF00">
                  <a:shade val="100000"/>
                  <a:satMod val="115000"/>
                </a:srgbClr>
              </a:gs>
            </a:gsLst>
            <a:lin ang="189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1" name="Picture 8" descr="http://1.bp.blogspot.com/-0PJ2LDPVqMg/T-BTItceosI/AAAAAAAAAzw/vO_flpviv5I/s1600/avispa.gif"/>
          <p:cNvPicPr>
            <a:picLocks noChangeAspect="1" noChangeArrowheads="1"/>
          </p:cNvPicPr>
          <p:nvPr/>
        </p:nvPicPr>
        <p:blipFill>
          <a:blip r:embed="rId3" cstate="print">
            <a:lum contrast="40000"/>
          </a:blip>
          <a:srcRect/>
          <a:stretch>
            <a:fillRect/>
          </a:stretch>
        </p:blipFill>
        <p:spPr bwMode="auto">
          <a:xfrm rot="1422426">
            <a:off x="4129017" y="1577841"/>
            <a:ext cx="1287981" cy="909636"/>
          </a:xfrm>
          <a:prstGeom prst="rect">
            <a:avLst/>
          </a:prstGeom>
          <a:noFill/>
        </p:spPr>
      </p:pic>
      <p:pic>
        <p:nvPicPr>
          <p:cNvPr id="42" name="Picture 10" descr="http://www.canalgif.net/Gifs-animados/Insectos-y-gusanos/Insectos/Imagen-animada-Insecto-115.gif"/>
          <p:cNvPicPr>
            <a:picLocks noChangeAspect="1" noChangeArrowheads="1" noCrop="1"/>
          </p:cNvPicPr>
          <p:nvPr/>
        </p:nvPicPr>
        <p:blipFill>
          <a:blip r:embed="rId4">
            <a:lum bright="20000" contrast="40000"/>
          </a:blip>
          <a:srcRect/>
          <a:stretch>
            <a:fillRect/>
          </a:stretch>
        </p:blipFill>
        <p:spPr bwMode="auto">
          <a:xfrm rot="17905624">
            <a:off x="4832472" y="3301767"/>
            <a:ext cx="1309690" cy="1047752"/>
          </a:xfrm>
          <a:prstGeom prst="rect">
            <a:avLst/>
          </a:prstGeom>
          <a:noFill/>
          <a:effectLst/>
        </p:spPr>
      </p:pic>
      <p:sp>
        <p:nvSpPr>
          <p:cNvPr id="43" name="42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0-#ppt_w/2"/>
                                          </p:val>
                                        </p:tav>
                                        <p:tav tm="100000">
                                          <p:val>
                                            <p:strVal val="#ppt_x"/>
                                          </p:val>
                                        </p:tav>
                                      </p:tavLst>
                                    </p:anim>
                                    <p:anim calcmode="lin" valueType="num">
                                      <p:cBhvr additive="base">
                                        <p:cTn id="43" dur="3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0-#ppt_w/2"/>
                                          </p:val>
                                        </p:tav>
                                        <p:tav tm="100000">
                                          <p:val>
                                            <p:strVal val="#ppt_x"/>
                                          </p:val>
                                        </p:tav>
                                      </p:tavLst>
                                    </p:anim>
                                    <p:anim calcmode="lin" valueType="num">
                                      <p:cBhvr additive="base">
                                        <p:cTn id="51" dur="3000" fill="hold"/>
                                        <p:tgtEl>
                                          <p:spTgt spid="2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3000" fill="hold"/>
                                        <p:tgtEl>
                                          <p:spTgt spid="27"/>
                                        </p:tgtEl>
                                        <p:attrNameLst>
                                          <p:attrName>ppt_x</p:attrName>
                                        </p:attrNameLst>
                                      </p:cBhvr>
                                      <p:tavLst>
                                        <p:tav tm="0">
                                          <p:val>
                                            <p:strVal val="0-#ppt_w/2"/>
                                          </p:val>
                                        </p:tav>
                                        <p:tav tm="100000">
                                          <p:val>
                                            <p:strVal val="#ppt_x"/>
                                          </p:val>
                                        </p:tav>
                                      </p:tavLst>
                                    </p:anim>
                                    <p:anim calcmode="lin" valueType="num">
                                      <p:cBhvr additive="base">
                                        <p:cTn id="55" dur="3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3000" fill="hold"/>
                                        <p:tgtEl>
                                          <p:spTgt spid="29"/>
                                        </p:tgtEl>
                                        <p:attrNameLst>
                                          <p:attrName>ppt_x</p:attrName>
                                        </p:attrNameLst>
                                      </p:cBhvr>
                                      <p:tavLst>
                                        <p:tav tm="0">
                                          <p:val>
                                            <p:strVal val="0-#ppt_w/2"/>
                                          </p:val>
                                        </p:tav>
                                        <p:tav tm="100000">
                                          <p:val>
                                            <p:strVal val="#ppt_x"/>
                                          </p:val>
                                        </p:tav>
                                      </p:tavLst>
                                    </p:anim>
                                    <p:anim calcmode="lin" valueType="num">
                                      <p:cBhvr additive="base">
                                        <p:cTn id="59" dur="3000" fill="hold"/>
                                        <p:tgtEl>
                                          <p:spTgt spid="29"/>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additive="base">
                                        <p:cTn id="62" dur="3000" fill="hold"/>
                                        <p:tgtEl>
                                          <p:spTgt spid="31"/>
                                        </p:tgtEl>
                                        <p:attrNameLst>
                                          <p:attrName>ppt_x</p:attrName>
                                        </p:attrNameLst>
                                      </p:cBhvr>
                                      <p:tavLst>
                                        <p:tav tm="0">
                                          <p:val>
                                            <p:strVal val="0-#ppt_w/2"/>
                                          </p:val>
                                        </p:tav>
                                        <p:tav tm="100000">
                                          <p:val>
                                            <p:strVal val="#ppt_x"/>
                                          </p:val>
                                        </p:tav>
                                      </p:tavLst>
                                    </p:anim>
                                    <p:anim calcmode="lin" valueType="num">
                                      <p:cBhvr additive="base">
                                        <p:cTn id="63" dur="3000" fill="hold"/>
                                        <p:tgtEl>
                                          <p:spTgt spid="3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3000" fill="hold"/>
                                        <p:tgtEl>
                                          <p:spTgt spid="33"/>
                                        </p:tgtEl>
                                        <p:attrNameLst>
                                          <p:attrName>ppt_x</p:attrName>
                                        </p:attrNameLst>
                                      </p:cBhvr>
                                      <p:tavLst>
                                        <p:tav tm="0">
                                          <p:val>
                                            <p:strVal val="0-#ppt_w/2"/>
                                          </p:val>
                                        </p:tav>
                                        <p:tav tm="100000">
                                          <p:val>
                                            <p:strVal val="#ppt_x"/>
                                          </p:val>
                                        </p:tav>
                                      </p:tavLst>
                                    </p:anim>
                                    <p:anim calcmode="lin" valueType="num">
                                      <p:cBhvr additive="base">
                                        <p:cTn id="67" dur="3000" fill="hold"/>
                                        <p:tgtEl>
                                          <p:spTgt spid="33"/>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0" fill="hold"/>
                                        <p:tgtEl>
                                          <p:spTgt spid="35"/>
                                        </p:tgtEl>
                                        <p:attrNameLst>
                                          <p:attrName>ppt_x</p:attrName>
                                        </p:attrNameLst>
                                      </p:cBhvr>
                                      <p:tavLst>
                                        <p:tav tm="0">
                                          <p:val>
                                            <p:strVal val="0-#ppt_w/2"/>
                                          </p:val>
                                        </p:tav>
                                        <p:tav tm="100000">
                                          <p:val>
                                            <p:strVal val="#ppt_x"/>
                                          </p:val>
                                        </p:tav>
                                      </p:tavLst>
                                    </p:anim>
                                    <p:anim calcmode="lin" valueType="num">
                                      <p:cBhvr additive="base">
                                        <p:cTn id="71" dur="3000" fill="hold"/>
                                        <p:tgtEl>
                                          <p:spTgt spid="35"/>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3000" fill="hold"/>
                                        <p:tgtEl>
                                          <p:spTgt spid="37"/>
                                        </p:tgtEl>
                                        <p:attrNameLst>
                                          <p:attrName>ppt_x</p:attrName>
                                        </p:attrNameLst>
                                      </p:cBhvr>
                                      <p:tavLst>
                                        <p:tav tm="0">
                                          <p:val>
                                            <p:strVal val="0-#ppt_w/2"/>
                                          </p:val>
                                        </p:tav>
                                        <p:tav tm="100000">
                                          <p:val>
                                            <p:strVal val="#ppt_x"/>
                                          </p:val>
                                        </p:tav>
                                      </p:tavLst>
                                    </p:anim>
                                    <p:anim calcmode="lin" valueType="num">
                                      <p:cBhvr additive="base">
                                        <p:cTn id="75" dur="3000" fill="hold"/>
                                        <p:tgtEl>
                                          <p:spTgt spid="37"/>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3000" fill="hold"/>
                                        <p:tgtEl>
                                          <p:spTgt spid="39"/>
                                        </p:tgtEl>
                                        <p:attrNameLst>
                                          <p:attrName>ppt_x</p:attrName>
                                        </p:attrNameLst>
                                      </p:cBhvr>
                                      <p:tavLst>
                                        <p:tav tm="0">
                                          <p:val>
                                            <p:strVal val="0-#ppt_w/2"/>
                                          </p:val>
                                        </p:tav>
                                        <p:tav tm="100000">
                                          <p:val>
                                            <p:strVal val="#ppt_x"/>
                                          </p:val>
                                        </p:tav>
                                      </p:tavLst>
                                    </p:anim>
                                    <p:anim calcmode="lin" valueType="num">
                                      <p:cBhvr additive="base">
                                        <p:cTn id="79" dur="3000" fill="hold"/>
                                        <p:tgtEl>
                                          <p:spTgt spid="39"/>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3000" fill="hold"/>
                                        <p:tgtEl>
                                          <p:spTgt spid="8"/>
                                        </p:tgtEl>
                                        <p:attrNameLst>
                                          <p:attrName>ppt_x</p:attrName>
                                        </p:attrNameLst>
                                      </p:cBhvr>
                                      <p:tavLst>
                                        <p:tav tm="0">
                                          <p:val>
                                            <p:strVal val="1+#ppt_w/2"/>
                                          </p:val>
                                        </p:tav>
                                        <p:tav tm="100000">
                                          <p:val>
                                            <p:strVal val="#ppt_x"/>
                                          </p:val>
                                        </p:tav>
                                      </p:tavLst>
                                    </p:anim>
                                    <p:anim calcmode="lin" valueType="num">
                                      <p:cBhvr additive="base">
                                        <p:cTn id="87" dur="3000" fill="hold"/>
                                        <p:tgtEl>
                                          <p:spTgt spid="8"/>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1+#ppt_w/2"/>
                                          </p:val>
                                        </p:tav>
                                        <p:tav tm="100000">
                                          <p:val>
                                            <p:strVal val="#ppt_x"/>
                                          </p:val>
                                        </p:tav>
                                      </p:tavLst>
                                    </p:anim>
                                    <p:anim calcmode="lin" valueType="num">
                                      <p:cBhvr additive="base">
                                        <p:cTn id="91" dur="3000" fill="hold"/>
                                        <p:tgtEl>
                                          <p:spTgt spid="10"/>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3000" fill="hold"/>
                                        <p:tgtEl>
                                          <p:spTgt spid="12"/>
                                        </p:tgtEl>
                                        <p:attrNameLst>
                                          <p:attrName>ppt_x</p:attrName>
                                        </p:attrNameLst>
                                      </p:cBhvr>
                                      <p:tavLst>
                                        <p:tav tm="0">
                                          <p:val>
                                            <p:strVal val="1+#ppt_w/2"/>
                                          </p:val>
                                        </p:tav>
                                        <p:tav tm="100000">
                                          <p:val>
                                            <p:strVal val="#ppt_x"/>
                                          </p:val>
                                        </p:tav>
                                      </p:tavLst>
                                    </p:anim>
                                    <p:anim calcmode="lin" valueType="num">
                                      <p:cBhvr additive="base">
                                        <p:cTn id="95" dur="3000" fill="hold"/>
                                        <p:tgtEl>
                                          <p:spTgt spid="12"/>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3000" fill="hold"/>
                                        <p:tgtEl>
                                          <p:spTgt spid="14"/>
                                        </p:tgtEl>
                                        <p:attrNameLst>
                                          <p:attrName>ppt_x</p:attrName>
                                        </p:attrNameLst>
                                      </p:cBhvr>
                                      <p:tavLst>
                                        <p:tav tm="0">
                                          <p:val>
                                            <p:strVal val="1+#ppt_w/2"/>
                                          </p:val>
                                        </p:tav>
                                        <p:tav tm="100000">
                                          <p:val>
                                            <p:strVal val="#ppt_x"/>
                                          </p:val>
                                        </p:tav>
                                      </p:tavLst>
                                    </p:anim>
                                    <p:anim calcmode="lin" valueType="num">
                                      <p:cBhvr additive="base">
                                        <p:cTn id="99" dur="3000" fill="hold"/>
                                        <p:tgtEl>
                                          <p:spTgt spid="14"/>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3000" fill="hold"/>
                                        <p:tgtEl>
                                          <p:spTgt spid="16"/>
                                        </p:tgtEl>
                                        <p:attrNameLst>
                                          <p:attrName>ppt_x</p:attrName>
                                        </p:attrNameLst>
                                      </p:cBhvr>
                                      <p:tavLst>
                                        <p:tav tm="0">
                                          <p:val>
                                            <p:strVal val="1+#ppt_w/2"/>
                                          </p:val>
                                        </p:tav>
                                        <p:tav tm="100000">
                                          <p:val>
                                            <p:strVal val="#ppt_x"/>
                                          </p:val>
                                        </p:tav>
                                      </p:tavLst>
                                    </p:anim>
                                    <p:anim calcmode="lin" valueType="num">
                                      <p:cBhvr additive="base">
                                        <p:cTn id="103" dur="3000" fill="hold"/>
                                        <p:tgtEl>
                                          <p:spTgt spid="16"/>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1+#ppt_w/2"/>
                                          </p:val>
                                        </p:tav>
                                        <p:tav tm="100000">
                                          <p:val>
                                            <p:strVal val="#ppt_x"/>
                                          </p:val>
                                        </p:tav>
                                      </p:tavLst>
                                    </p:anim>
                                    <p:anim calcmode="lin" valueType="num">
                                      <p:cBhvr additive="base">
                                        <p:cTn id="107" dur="3000" fill="hold"/>
                                        <p:tgtEl>
                                          <p:spTgt spid="18"/>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 calcmode="lin" valueType="num">
                                      <p:cBhvr additive="base">
                                        <p:cTn id="110" dur="3000" fill="hold"/>
                                        <p:tgtEl>
                                          <p:spTgt spid="20"/>
                                        </p:tgtEl>
                                        <p:attrNameLst>
                                          <p:attrName>ppt_x</p:attrName>
                                        </p:attrNameLst>
                                      </p:cBhvr>
                                      <p:tavLst>
                                        <p:tav tm="0">
                                          <p:val>
                                            <p:strVal val="1+#ppt_w/2"/>
                                          </p:val>
                                        </p:tav>
                                        <p:tav tm="100000">
                                          <p:val>
                                            <p:strVal val="#ppt_x"/>
                                          </p:val>
                                        </p:tav>
                                      </p:tavLst>
                                    </p:anim>
                                    <p:anim calcmode="lin" valueType="num">
                                      <p:cBhvr additive="base">
                                        <p:cTn id="111" dur="3000" fill="hold"/>
                                        <p:tgtEl>
                                          <p:spTgt spid="20"/>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1+#ppt_w/2"/>
                                          </p:val>
                                        </p:tav>
                                        <p:tav tm="100000">
                                          <p:val>
                                            <p:strVal val="#ppt_x"/>
                                          </p:val>
                                        </p:tav>
                                      </p:tavLst>
                                    </p:anim>
                                    <p:anim calcmode="lin" valueType="num">
                                      <p:cBhvr additive="base">
                                        <p:cTn id="115" dur="3000" fill="hold"/>
                                        <p:tgtEl>
                                          <p:spTgt spid="22"/>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3000" fill="hold"/>
                                        <p:tgtEl>
                                          <p:spTgt spid="24"/>
                                        </p:tgtEl>
                                        <p:attrNameLst>
                                          <p:attrName>ppt_x</p:attrName>
                                        </p:attrNameLst>
                                      </p:cBhvr>
                                      <p:tavLst>
                                        <p:tav tm="0">
                                          <p:val>
                                            <p:strVal val="1+#ppt_w/2"/>
                                          </p:val>
                                        </p:tav>
                                        <p:tav tm="100000">
                                          <p:val>
                                            <p:strVal val="#ppt_x"/>
                                          </p:val>
                                        </p:tav>
                                      </p:tavLst>
                                    </p:anim>
                                    <p:anim calcmode="lin" valueType="num">
                                      <p:cBhvr additive="base">
                                        <p:cTn id="119" dur="3000" fill="hold"/>
                                        <p:tgtEl>
                                          <p:spTgt spid="24"/>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1+#ppt_w/2"/>
                                          </p:val>
                                        </p:tav>
                                        <p:tav tm="100000">
                                          <p:val>
                                            <p:strVal val="#ppt_x"/>
                                          </p:val>
                                        </p:tav>
                                      </p:tavLst>
                                    </p:anim>
                                    <p:anim calcmode="lin" valueType="num">
                                      <p:cBhvr additive="base">
                                        <p:cTn id="123" dur="3000" fill="hold"/>
                                        <p:tgtEl>
                                          <p:spTgt spid="26"/>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 calcmode="lin" valueType="num">
                                      <p:cBhvr additive="base">
                                        <p:cTn id="126" dur="3000" fill="hold"/>
                                        <p:tgtEl>
                                          <p:spTgt spid="28"/>
                                        </p:tgtEl>
                                        <p:attrNameLst>
                                          <p:attrName>ppt_x</p:attrName>
                                        </p:attrNameLst>
                                      </p:cBhvr>
                                      <p:tavLst>
                                        <p:tav tm="0">
                                          <p:val>
                                            <p:strVal val="1+#ppt_w/2"/>
                                          </p:val>
                                        </p:tav>
                                        <p:tav tm="100000">
                                          <p:val>
                                            <p:strVal val="#ppt_x"/>
                                          </p:val>
                                        </p:tav>
                                      </p:tavLst>
                                    </p:anim>
                                    <p:anim calcmode="lin" valueType="num">
                                      <p:cBhvr additive="base">
                                        <p:cTn id="127" dur="3000" fill="hold"/>
                                        <p:tgtEl>
                                          <p:spTgt spid="28"/>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30"/>
                                        </p:tgtEl>
                                        <p:attrNameLst>
                                          <p:attrName>style.visibility</p:attrName>
                                        </p:attrNameLst>
                                      </p:cBhvr>
                                      <p:to>
                                        <p:strVal val="visible"/>
                                      </p:to>
                                    </p:set>
                                    <p:anim calcmode="lin" valueType="num">
                                      <p:cBhvr additive="base">
                                        <p:cTn id="130" dur="3000" fill="hold"/>
                                        <p:tgtEl>
                                          <p:spTgt spid="30"/>
                                        </p:tgtEl>
                                        <p:attrNameLst>
                                          <p:attrName>ppt_x</p:attrName>
                                        </p:attrNameLst>
                                      </p:cBhvr>
                                      <p:tavLst>
                                        <p:tav tm="0">
                                          <p:val>
                                            <p:strVal val="1+#ppt_w/2"/>
                                          </p:val>
                                        </p:tav>
                                        <p:tav tm="100000">
                                          <p:val>
                                            <p:strVal val="#ppt_x"/>
                                          </p:val>
                                        </p:tav>
                                      </p:tavLst>
                                    </p:anim>
                                    <p:anim calcmode="lin" valueType="num">
                                      <p:cBhvr additive="base">
                                        <p:cTn id="131" dur="3000" fill="hold"/>
                                        <p:tgtEl>
                                          <p:spTgt spid="30"/>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32"/>
                                        </p:tgtEl>
                                        <p:attrNameLst>
                                          <p:attrName>style.visibility</p:attrName>
                                        </p:attrNameLst>
                                      </p:cBhvr>
                                      <p:to>
                                        <p:strVal val="visible"/>
                                      </p:to>
                                    </p:set>
                                    <p:anim calcmode="lin" valueType="num">
                                      <p:cBhvr additive="base">
                                        <p:cTn id="134" dur="3000" fill="hold"/>
                                        <p:tgtEl>
                                          <p:spTgt spid="32"/>
                                        </p:tgtEl>
                                        <p:attrNameLst>
                                          <p:attrName>ppt_x</p:attrName>
                                        </p:attrNameLst>
                                      </p:cBhvr>
                                      <p:tavLst>
                                        <p:tav tm="0">
                                          <p:val>
                                            <p:strVal val="1+#ppt_w/2"/>
                                          </p:val>
                                        </p:tav>
                                        <p:tav tm="100000">
                                          <p:val>
                                            <p:strVal val="#ppt_x"/>
                                          </p:val>
                                        </p:tav>
                                      </p:tavLst>
                                    </p:anim>
                                    <p:anim calcmode="lin" valueType="num">
                                      <p:cBhvr additive="base">
                                        <p:cTn id="135" dur="3000" fill="hold"/>
                                        <p:tgtEl>
                                          <p:spTgt spid="32"/>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0"/>
                                  </p:stCondLst>
                                  <p:childTnLst>
                                    <p:set>
                                      <p:cBhvr>
                                        <p:cTn id="137" dur="1" fill="hold">
                                          <p:stCondLst>
                                            <p:cond delay="0"/>
                                          </p:stCondLst>
                                        </p:cTn>
                                        <p:tgtEl>
                                          <p:spTgt spid="34"/>
                                        </p:tgtEl>
                                        <p:attrNameLst>
                                          <p:attrName>style.visibility</p:attrName>
                                        </p:attrNameLst>
                                      </p:cBhvr>
                                      <p:to>
                                        <p:strVal val="visible"/>
                                      </p:to>
                                    </p:set>
                                    <p:anim calcmode="lin" valueType="num">
                                      <p:cBhvr additive="base">
                                        <p:cTn id="138" dur="3000" fill="hold"/>
                                        <p:tgtEl>
                                          <p:spTgt spid="34"/>
                                        </p:tgtEl>
                                        <p:attrNameLst>
                                          <p:attrName>ppt_x</p:attrName>
                                        </p:attrNameLst>
                                      </p:cBhvr>
                                      <p:tavLst>
                                        <p:tav tm="0">
                                          <p:val>
                                            <p:strVal val="1+#ppt_w/2"/>
                                          </p:val>
                                        </p:tav>
                                        <p:tav tm="100000">
                                          <p:val>
                                            <p:strVal val="#ppt_x"/>
                                          </p:val>
                                        </p:tav>
                                      </p:tavLst>
                                    </p:anim>
                                    <p:anim calcmode="lin" valueType="num">
                                      <p:cBhvr additive="base">
                                        <p:cTn id="139" dur="3000" fill="hold"/>
                                        <p:tgtEl>
                                          <p:spTgt spid="34"/>
                                        </p:tgtEl>
                                        <p:attrNameLst>
                                          <p:attrName>ppt_y</p:attrName>
                                        </p:attrNameLst>
                                      </p:cBhvr>
                                      <p:tavLst>
                                        <p:tav tm="0">
                                          <p:val>
                                            <p:strVal val="#ppt_y"/>
                                          </p:val>
                                        </p:tav>
                                        <p:tav tm="100000">
                                          <p:val>
                                            <p:strVal val="#ppt_y"/>
                                          </p:val>
                                        </p:tav>
                                      </p:tavLst>
                                    </p:anim>
                                  </p:childTnLst>
                                </p:cTn>
                              </p:par>
                              <p:par>
                                <p:cTn id="140" presetID="2" presetClass="entr" presetSubtype="2"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1+#ppt_w/2"/>
                                          </p:val>
                                        </p:tav>
                                        <p:tav tm="100000">
                                          <p:val>
                                            <p:strVal val="#ppt_x"/>
                                          </p:val>
                                        </p:tav>
                                      </p:tavLst>
                                    </p:anim>
                                    <p:anim calcmode="lin" valueType="num">
                                      <p:cBhvr additive="base">
                                        <p:cTn id="143" dur="3000" fill="hold"/>
                                        <p:tgtEl>
                                          <p:spTgt spid="36"/>
                                        </p:tgtEl>
                                        <p:attrNameLst>
                                          <p:attrName>ppt_y</p:attrName>
                                        </p:attrNameLst>
                                      </p:cBhvr>
                                      <p:tavLst>
                                        <p:tav tm="0">
                                          <p:val>
                                            <p:strVal val="#ppt_y"/>
                                          </p:val>
                                        </p:tav>
                                        <p:tav tm="100000">
                                          <p:val>
                                            <p:strVal val="#ppt_y"/>
                                          </p:val>
                                        </p:tav>
                                      </p:tavLst>
                                    </p:anim>
                                  </p:childTnLst>
                                </p:cTn>
                              </p:par>
                              <p:par>
                                <p:cTn id="144" presetID="2" presetClass="entr" presetSubtype="2" fill="hold" grpId="0" nodeType="withEffect">
                                  <p:stCondLst>
                                    <p:cond delay="0"/>
                                  </p:stCondLst>
                                  <p:childTnLst>
                                    <p:set>
                                      <p:cBhvr>
                                        <p:cTn id="145" dur="1" fill="hold">
                                          <p:stCondLst>
                                            <p:cond delay="0"/>
                                          </p:stCondLst>
                                        </p:cTn>
                                        <p:tgtEl>
                                          <p:spTgt spid="38"/>
                                        </p:tgtEl>
                                        <p:attrNameLst>
                                          <p:attrName>style.visibility</p:attrName>
                                        </p:attrNameLst>
                                      </p:cBhvr>
                                      <p:to>
                                        <p:strVal val="visible"/>
                                      </p:to>
                                    </p:set>
                                    <p:anim calcmode="lin" valueType="num">
                                      <p:cBhvr additive="base">
                                        <p:cTn id="146" dur="3000" fill="hold"/>
                                        <p:tgtEl>
                                          <p:spTgt spid="38"/>
                                        </p:tgtEl>
                                        <p:attrNameLst>
                                          <p:attrName>ppt_x</p:attrName>
                                        </p:attrNameLst>
                                      </p:cBhvr>
                                      <p:tavLst>
                                        <p:tav tm="0">
                                          <p:val>
                                            <p:strVal val="1+#ppt_w/2"/>
                                          </p:val>
                                        </p:tav>
                                        <p:tav tm="100000">
                                          <p:val>
                                            <p:strVal val="#ppt_x"/>
                                          </p:val>
                                        </p:tav>
                                      </p:tavLst>
                                    </p:anim>
                                    <p:anim calcmode="lin" valueType="num">
                                      <p:cBhvr additive="base">
                                        <p:cTn id="147" dur="3000" fill="hold"/>
                                        <p:tgtEl>
                                          <p:spTgt spid="38"/>
                                        </p:tgtEl>
                                        <p:attrNameLst>
                                          <p:attrName>ppt_y</p:attrName>
                                        </p:attrNameLst>
                                      </p:cBhvr>
                                      <p:tavLst>
                                        <p:tav tm="0">
                                          <p:val>
                                            <p:strVal val="#ppt_y"/>
                                          </p:val>
                                        </p:tav>
                                        <p:tav tm="100000">
                                          <p:val>
                                            <p:strVal val="#ppt_y"/>
                                          </p:val>
                                        </p:tav>
                                      </p:tavLst>
                                    </p:anim>
                                  </p:childTnLst>
                                </p:cTn>
                              </p:par>
                              <p:par>
                                <p:cTn id="148" presetID="2" presetClass="entr" presetSubtype="2"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3000" fill="hold"/>
                                        <p:tgtEl>
                                          <p:spTgt spid="40"/>
                                        </p:tgtEl>
                                        <p:attrNameLst>
                                          <p:attrName>ppt_x</p:attrName>
                                        </p:attrNameLst>
                                      </p:cBhvr>
                                      <p:tavLst>
                                        <p:tav tm="0">
                                          <p:val>
                                            <p:strVal val="1+#ppt_w/2"/>
                                          </p:val>
                                        </p:tav>
                                        <p:tav tm="100000">
                                          <p:val>
                                            <p:strVal val="#ppt_x"/>
                                          </p:val>
                                        </p:tav>
                                      </p:tavLst>
                                    </p:anim>
                                    <p:anim calcmode="lin" valueType="num">
                                      <p:cBhvr additive="base">
                                        <p:cTn id="151" dur="3000" fill="hold"/>
                                        <p:tgtEl>
                                          <p:spTgt spid="40"/>
                                        </p:tgtEl>
                                        <p:attrNameLst>
                                          <p:attrName>ppt_y</p:attrName>
                                        </p:attrNameLst>
                                      </p:cBhvr>
                                      <p:tavLst>
                                        <p:tav tm="0">
                                          <p:val>
                                            <p:strVal val="#ppt_y"/>
                                          </p:val>
                                        </p:tav>
                                        <p:tav tm="100000">
                                          <p:val>
                                            <p:strVal val="#ppt_y"/>
                                          </p:val>
                                        </p:tav>
                                      </p:tavLst>
                                    </p:anim>
                                  </p:childTnLst>
                                </p:cTn>
                              </p:par>
                              <p:par>
                                <p:cTn id="152" presetID="13" presetClass="entr" presetSubtype="16" fill="hold" grpId="1"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plus(in)">
                                      <p:cBhvr>
                                        <p:cTn id="154" dur="3000"/>
                                        <p:tgtEl>
                                          <p:spTgt spid="5"/>
                                        </p:tgtEl>
                                      </p:cBhvr>
                                    </p:animEffect>
                                  </p:childTnLst>
                                </p:cTn>
                              </p:par>
                              <p:par>
                                <p:cTn id="155" presetID="13" presetClass="entr" presetSubtype="16" fill="hold" grpId="1"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plus(in)">
                                      <p:cBhvr>
                                        <p:cTn id="157" dur="3000"/>
                                        <p:tgtEl>
                                          <p:spTgt spid="6"/>
                                        </p:tgtEl>
                                      </p:cBhvr>
                                    </p:animEffect>
                                  </p:childTnLst>
                                </p:cTn>
                              </p:par>
                              <p:par>
                                <p:cTn id="158" presetID="13" presetClass="entr" presetSubtype="16" fill="hold" grpId="1"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plus(in)">
                                      <p:cBhvr>
                                        <p:cTn id="160" dur="3000"/>
                                        <p:tgtEl>
                                          <p:spTgt spid="7"/>
                                        </p:tgtEl>
                                      </p:cBhvr>
                                    </p:animEffect>
                                  </p:childTnLst>
                                </p:cTn>
                              </p:par>
                              <p:par>
                                <p:cTn id="161" presetID="13" presetClass="entr" presetSubtype="16" fill="hold" grpId="1"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plus(in)">
                                      <p:cBhvr>
                                        <p:cTn id="163" dur="3000"/>
                                        <p:tgtEl>
                                          <p:spTgt spid="8"/>
                                        </p:tgtEl>
                                      </p:cBhvr>
                                    </p:animEffect>
                                  </p:childTnLst>
                                </p:cTn>
                              </p:par>
                              <p:par>
                                <p:cTn id="164" presetID="13" presetClass="entr" presetSubtype="16" fill="hold" grpId="1"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plus(in)">
                                      <p:cBhvr>
                                        <p:cTn id="166" dur="3000"/>
                                        <p:tgtEl>
                                          <p:spTgt spid="9"/>
                                        </p:tgtEl>
                                      </p:cBhvr>
                                    </p:animEffect>
                                  </p:childTnLst>
                                </p:cTn>
                              </p:par>
                              <p:par>
                                <p:cTn id="167" presetID="13" presetClass="entr" presetSubtype="16" fill="hold" grpId="1"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plus(in)">
                                      <p:cBhvr>
                                        <p:cTn id="169" dur="3000"/>
                                        <p:tgtEl>
                                          <p:spTgt spid="10"/>
                                        </p:tgtEl>
                                      </p:cBhvr>
                                    </p:animEffect>
                                  </p:childTnLst>
                                </p:cTn>
                              </p:par>
                              <p:par>
                                <p:cTn id="170" presetID="13" presetClass="entr" presetSubtype="16" fill="hold" grpId="1"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plus(in)">
                                      <p:cBhvr>
                                        <p:cTn id="172" dur="3000"/>
                                        <p:tgtEl>
                                          <p:spTgt spid="11"/>
                                        </p:tgtEl>
                                      </p:cBhvr>
                                    </p:animEffect>
                                  </p:childTnLst>
                                </p:cTn>
                              </p:par>
                              <p:par>
                                <p:cTn id="173" presetID="13" presetClass="entr" presetSubtype="16" fill="hold" grpId="1"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plus(in)">
                                      <p:cBhvr>
                                        <p:cTn id="175" dur="3000"/>
                                        <p:tgtEl>
                                          <p:spTgt spid="12"/>
                                        </p:tgtEl>
                                      </p:cBhvr>
                                    </p:animEffect>
                                  </p:childTnLst>
                                </p:cTn>
                              </p:par>
                              <p:par>
                                <p:cTn id="176" presetID="13" presetClass="entr" presetSubtype="16" fill="hold" grpId="1"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plus(in)">
                                      <p:cBhvr>
                                        <p:cTn id="178" dur="3000"/>
                                        <p:tgtEl>
                                          <p:spTgt spid="13"/>
                                        </p:tgtEl>
                                      </p:cBhvr>
                                    </p:animEffect>
                                  </p:childTnLst>
                                </p:cTn>
                              </p:par>
                              <p:par>
                                <p:cTn id="179" presetID="13" presetClass="entr" presetSubtype="16" fill="hold" grpId="1"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plus(in)">
                                      <p:cBhvr>
                                        <p:cTn id="181" dur="3000"/>
                                        <p:tgtEl>
                                          <p:spTgt spid="14"/>
                                        </p:tgtEl>
                                      </p:cBhvr>
                                    </p:animEffect>
                                  </p:childTnLst>
                                </p:cTn>
                              </p:par>
                              <p:par>
                                <p:cTn id="182" presetID="13" presetClass="entr" presetSubtype="16" fill="hold" grpId="1"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plus(in)">
                                      <p:cBhvr>
                                        <p:cTn id="184" dur="3000"/>
                                        <p:tgtEl>
                                          <p:spTgt spid="15"/>
                                        </p:tgtEl>
                                      </p:cBhvr>
                                    </p:animEffect>
                                  </p:childTnLst>
                                </p:cTn>
                              </p:par>
                              <p:par>
                                <p:cTn id="185" presetID="13" presetClass="entr" presetSubtype="16" fill="hold" grpId="1"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plus(in)">
                                      <p:cBhvr>
                                        <p:cTn id="187" dur="3000"/>
                                        <p:tgtEl>
                                          <p:spTgt spid="16"/>
                                        </p:tgtEl>
                                      </p:cBhvr>
                                    </p:animEffect>
                                  </p:childTnLst>
                                </p:cTn>
                              </p:par>
                              <p:par>
                                <p:cTn id="188" presetID="13" presetClass="entr" presetSubtype="16" fill="hold" grpId="1"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plus(in)">
                                      <p:cBhvr>
                                        <p:cTn id="190" dur="3000"/>
                                        <p:tgtEl>
                                          <p:spTgt spid="17"/>
                                        </p:tgtEl>
                                      </p:cBhvr>
                                    </p:animEffect>
                                  </p:childTnLst>
                                </p:cTn>
                              </p:par>
                              <p:par>
                                <p:cTn id="191" presetID="13" presetClass="entr" presetSubtype="16" fill="hold" grpId="1"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plus(in)">
                                      <p:cBhvr>
                                        <p:cTn id="193" dur="3000"/>
                                        <p:tgtEl>
                                          <p:spTgt spid="18"/>
                                        </p:tgtEl>
                                      </p:cBhvr>
                                    </p:animEffect>
                                  </p:childTnLst>
                                </p:cTn>
                              </p:par>
                              <p:par>
                                <p:cTn id="194" presetID="13" presetClass="entr" presetSubtype="16" fill="hold" grpId="1"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plus(in)">
                                      <p:cBhvr>
                                        <p:cTn id="196" dur="3000"/>
                                        <p:tgtEl>
                                          <p:spTgt spid="19"/>
                                        </p:tgtEl>
                                      </p:cBhvr>
                                    </p:animEffect>
                                  </p:childTnLst>
                                </p:cTn>
                              </p:par>
                              <p:par>
                                <p:cTn id="197" presetID="13" presetClass="entr" presetSubtype="16" fill="hold" grpId="1"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plus(in)">
                                      <p:cBhvr>
                                        <p:cTn id="199" dur="3000"/>
                                        <p:tgtEl>
                                          <p:spTgt spid="20"/>
                                        </p:tgtEl>
                                      </p:cBhvr>
                                    </p:animEffect>
                                  </p:childTnLst>
                                </p:cTn>
                              </p:par>
                              <p:par>
                                <p:cTn id="200" presetID="13" presetClass="entr" presetSubtype="16" fill="hold" grpId="1"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plus(in)">
                                      <p:cBhvr>
                                        <p:cTn id="202" dur="3000"/>
                                        <p:tgtEl>
                                          <p:spTgt spid="21"/>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plus(in)">
                                      <p:cBhvr>
                                        <p:cTn id="205" dur="3000"/>
                                        <p:tgtEl>
                                          <p:spTgt spid="22"/>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23"/>
                                        </p:tgtEl>
                                        <p:attrNameLst>
                                          <p:attrName>style.visibility</p:attrName>
                                        </p:attrNameLst>
                                      </p:cBhvr>
                                      <p:to>
                                        <p:strVal val="visible"/>
                                      </p:to>
                                    </p:set>
                                    <p:animEffect transition="in" filter="plus(in)">
                                      <p:cBhvr>
                                        <p:cTn id="208" dur="3000"/>
                                        <p:tgtEl>
                                          <p:spTgt spid="23"/>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24"/>
                                        </p:tgtEl>
                                        <p:attrNameLst>
                                          <p:attrName>style.visibility</p:attrName>
                                        </p:attrNameLst>
                                      </p:cBhvr>
                                      <p:to>
                                        <p:strVal val="visible"/>
                                      </p:to>
                                    </p:set>
                                    <p:animEffect transition="in" filter="plus(in)">
                                      <p:cBhvr>
                                        <p:cTn id="211" dur="3000"/>
                                        <p:tgtEl>
                                          <p:spTgt spid="24"/>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25"/>
                                        </p:tgtEl>
                                        <p:attrNameLst>
                                          <p:attrName>style.visibility</p:attrName>
                                        </p:attrNameLst>
                                      </p:cBhvr>
                                      <p:to>
                                        <p:strVal val="visible"/>
                                      </p:to>
                                    </p:set>
                                    <p:animEffect transition="in" filter="plus(in)">
                                      <p:cBhvr>
                                        <p:cTn id="214" dur="3000"/>
                                        <p:tgtEl>
                                          <p:spTgt spid="25"/>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26"/>
                                        </p:tgtEl>
                                        <p:attrNameLst>
                                          <p:attrName>style.visibility</p:attrName>
                                        </p:attrNameLst>
                                      </p:cBhvr>
                                      <p:to>
                                        <p:strVal val="visible"/>
                                      </p:to>
                                    </p:set>
                                    <p:animEffect transition="in" filter="plus(in)">
                                      <p:cBhvr>
                                        <p:cTn id="217" dur="3000"/>
                                        <p:tgtEl>
                                          <p:spTgt spid="26"/>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27"/>
                                        </p:tgtEl>
                                        <p:attrNameLst>
                                          <p:attrName>style.visibility</p:attrName>
                                        </p:attrNameLst>
                                      </p:cBhvr>
                                      <p:to>
                                        <p:strVal val="visible"/>
                                      </p:to>
                                    </p:set>
                                    <p:animEffect transition="in" filter="plus(in)">
                                      <p:cBhvr>
                                        <p:cTn id="220" dur="3000"/>
                                        <p:tgtEl>
                                          <p:spTgt spid="27"/>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28"/>
                                        </p:tgtEl>
                                        <p:attrNameLst>
                                          <p:attrName>style.visibility</p:attrName>
                                        </p:attrNameLst>
                                      </p:cBhvr>
                                      <p:to>
                                        <p:strVal val="visible"/>
                                      </p:to>
                                    </p:set>
                                    <p:animEffect transition="in" filter="plus(in)">
                                      <p:cBhvr>
                                        <p:cTn id="223" dur="3000"/>
                                        <p:tgtEl>
                                          <p:spTgt spid="28"/>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29"/>
                                        </p:tgtEl>
                                        <p:attrNameLst>
                                          <p:attrName>style.visibility</p:attrName>
                                        </p:attrNameLst>
                                      </p:cBhvr>
                                      <p:to>
                                        <p:strVal val="visible"/>
                                      </p:to>
                                    </p:set>
                                    <p:animEffect transition="in" filter="plus(in)">
                                      <p:cBhvr>
                                        <p:cTn id="226" dur="3000"/>
                                        <p:tgtEl>
                                          <p:spTgt spid="29"/>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30"/>
                                        </p:tgtEl>
                                        <p:attrNameLst>
                                          <p:attrName>style.visibility</p:attrName>
                                        </p:attrNameLst>
                                      </p:cBhvr>
                                      <p:to>
                                        <p:strVal val="visible"/>
                                      </p:to>
                                    </p:set>
                                    <p:animEffect transition="in" filter="plus(in)">
                                      <p:cBhvr>
                                        <p:cTn id="229" dur="3000"/>
                                        <p:tgtEl>
                                          <p:spTgt spid="30"/>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31"/>
                                        </p:tgtEl>
                                        <p:attrNameLst>
                                          <p:attrName>style.visibility</p:attrName>
                                        </p:attrNameLst>
                                      </p:cBhvr>
                                      <p:to>
                                        <p:strVal val="visible"/>
                                      </p:to>
                                    </p:set>
                                    <p:animEffect transition="in" filter="plus(in)">
                                      <p:cBhvr>
                                        <p:cTn id="232" dur="3000"/>
                                        <p:tgtEl>
                                          <p:spTgt spid="31"/>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32"/>
                                        </p:tgtEl>
                                        <p:attrNameLst>
                                          <p:attrName>style.visibility</p:attrName>
                                        </p:attrNameLst>
                                      </p:cBhvr>
                                      <p:to>
                                        <p:strVal val="visible"/>
                                      </p:to>
                                    </p:set>
                                    <p:animEffect transition="in" filter="plus(in)">
                                      <p:cBhvr>
                                        <p:cTn id="235" dur="3000"/>
                                        <p:tgtEl>
                                          <p:spTgt spid="32"/>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33"/>
                                        </p:tgtEl>
                                        <p:attrNameLst>
                                          <p:attrName>style.visibility</p:attrName>
                                        </p:attrNameLst>
                                      </p:cBhvr>
                                      <p:to>
                                        <p:strVal val="visible"/>
                                      </p:to>
                                    </p:set>
                                    <p:animEffect transition="in" filter="plus(in)">
                                      <p:cBhvr>
                                        <p:cTn id="238" dur="3000"/>
                                        <p:tgtEl>
                                          <p:spTgt spid="33"/>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34"/>
                                        </p:tgtEl>
                                        <p:attrNameLst>
                                          <p:attrName>style.visibility</p:attrName>
                                        </p:attrNameLst>
                                      </p:cBhvr>
                                      <p:to>
                                        <p:strVal val="visible"/>
                                      </p:to>
                                    </p:set>
                                    <p:animEffect transition="in" filter="plus(in)">
                                      <p:cBhvr>
                                        <p:cTn id="241" dur="3000"/>
                                        <p:tgtEl>
                                          <p:spTgt spid="34"/>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35"/>
                                        </p:tgtEl>
                                        <p:attrNameLst>
                                          <p:attrName>style.visibility</p:attrName>
                                        </p:attrNameLst>
                                      </p:cBhvr>
                                      <p:to>
                                        <p:strVal val="visible"/>
                                      </p:to>
                                    </p:set>
                                    <p:animEffect transition="in" filter="plus(in)">
                                      <p:cBhvr>
                                        <p:cTn id="244" dur="3000"/>
                                        <p:tgtEl>
                                          <p:spTgt spid="35"/>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36"/>
                                        </p:tgtEl>
                                        <p:attrNameLst>
                                          <p:attrName>style.visibility</p:attrName>
                                        </p:attrNameLst>
                                      </p:cBhvr>
                                      <p:to>
                                        <p:strVal val="visible"/>
                                      </p:to>
                                    </p:set>
                                    <p:animEffect transition="in" filter="plus(in)">
                                      <p:cBhvr>
                                        <p:cTn id="247" dur="3000"/>
                                        <p:tgtEl>
                                          <p:spTgt spid="36"/>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37"/>
                                        </p:tgtEl>
                                        <p:attrNameLst>
                                          <p:attrName>style.visibility</p:attrName>
                                        </p:attrNameLst>
                                      </p:cBhvr>
                                      <p:to>
                                        <p:strVal val="visible"/>
                                      </p:to>
                                    </p:set>
                                    <p:animEffect transition="in" filter="plus(in)">
                                      <p:cBhvr>
                                        <p:cTn id="250" dur="3000"/>
                                        <p:tgtEl>
                                          <p:spTgt spid="37"/>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38"/>
                                        </p:tgtEl>
                                        <p:attrNameLst>
                                          <p:attrName>style.visibility</p:attrName>
                                        </p:attrNameLst>
                                      </p:cBhvr>
                                      <p:to>
                                        <p:strVal val="visible"/>
                                      </p:to>
                                    </p:set>
                                    <p:animEffect transition="in" filter="plus(in)">
                                      <p:cBhvr>
                                        <p:cTn id="253" dur="3000"/>
                                        <p:tgtEl>
                                          <p:spTgt spid="38"/>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39"/>
                                        </p:tgtEl>
                                        <p:attrNameLst>
                                          <p:attrName>style.visibility</p:attrName>
                                        </p:attrNameLst>
                                      </p:cBhvr>
                                      <p:to>
                                        <p:strVal val="visible"/>
                                      </p:to>
                                    </p:set>
                                    <p:animEffect transition="in" filter="plus(in)">
                                      <p:cBhvr>
                                        <p:cTn id="256" dur="3000"/>
                                        <p:tgtEl>
                                          <p:spTgt spid="39"/>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40"/>
                                        </p:tgtEl>
                                        <p:attrNameLst>
                                          <p:attrName>style.visibility</p:attrName>
                                        </p:attrNameLst>
                                      </p:cBhvr>
                                      <p:to>
                                        <p:strVal val="visible"/>
                                      </p:to>
                                    </p:set>
                                    <p:animEffect transition="in" filter="plus(in)">
                                      <p:cBhvr>
                                        <p:cTn id="259" dur="3000"/>
                                        <p:tgtEl>
                                          <p:spTgt spid="40"/>
                                        </p:tgtEl>
                                      </p:cBhvr>
                                    </p:animEffect>
                                  </p:childTnLst>
                                </p:cTn>
                              </p:par>
                              <p:par>
                                <p:cTn id="260" presetID="8" presetClass="emph" presetSubtype="0" fill="hold" grpId="2" nodeType="withEffect">
                                  <p:stCondLst>
                                    <p:cond delay="0"/>
                                  </p:stCondLst>
                                  <p:childTnLst>
                                    <p:animRot by="-21600000">
                                      <p:cBhvr>
                                        <p:cTn id="261" dur="3000" fill="hold"/>
                                        <p:tgtEl>
                                          <p:spTgt spid="5"/>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6"/>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7"/>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8"/>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9"/>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10"/>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11"/>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12"/>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13"/>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14"/>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15"/>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16"/>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17"/>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18"/>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19"/>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20"/>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21"/>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22"/>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23"/>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24"/>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25"/>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26"/>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27"/>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28"/>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29"/>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30"/>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31"/>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32"/>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33"/>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34"/>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35"/>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36"/>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37"/>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38"/>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39"/>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40"/>
                                        </p:tgtEl>
                                        <p:attrNameLst>
                                          <p:attrName>r</p:attrName>
                                        </p:attrNameLst>
                                      </p:cBhvr>
                                    </p:animRot>
                                  </p:childTnLst>
                                </p:cTn>
                              </p:par>
                            </p:childTnLst>
                          </p:cTn>
                        </p:par>
                        <p:par>
                          <p:cTn id="332" fill="hold">
                            <p:stCondLst>
                              <p:cond delay="3000"/>
                            </p:stCondLst>
                            <p:childTnLst>
                              <p:par>
                                <p:cTn id="333" presetID="2" presetClass="exit" presetSubtype="4" fill="hold" grpId="3" nodeType="afterEffect">
                                  <p:stCondLst>
                                    <p:cond delay="0"/>
                                  </p:stCondLst>
                                  <p:childTnLst>
                                    <p:anim calcmode="lin" valueType="num">
                                      <p:cBhvr additive="base">
                                        <p:cTn id="334" dur="3000"/>
                                        <p:tgtEl>
                                          <p:spTgt spid="5"/>
                                        </p:tgtEl>
                                        <p:attrNameLst>
                                          <p:attrName>ppt_x</p:attrName>
                                        </p:attrNameLst>
                                      </p:cBhvr>
                                      <p:tavLst>
                                        <p:tav tm="0">
                                          <p:val>
                                            <p:strVal val="ppt_x"/>
                                          </p:val>
                                        </p:tav>
                                        <p:tav tm="100000">
                                          <p:val>
                                            <p:strVal val="ppt_x"/>
                                          </p:val>
                                        </p:tav>
                                      </p:tavLst>
                                    </p:anim>
                                    <p:anim calcmode="lin" valueType="num">
                                      <p:cBhvr additive="base">
                                        <p:cTn id="335" dur="3000"/>
                                        <p:tgtEl>
                                          <p:spTgt spid="5"/>
                                        </p:tgtEl>
                                        <p:attrNameLst>
                                          <p:attrName>ppt_y</p:attrName>
                                        </p:attrNameLst>
                                      </p:cBhvr>
                                      <p:tavLst>
                                        <p:tav tm="0">
                                          <p:val>
                                            <p:strVal val="ppt_y"/>
                                          </p:val>
                                        </p:tav>
                                        <p:tav tm="100000">
                                          <p:val>
                                            <p:strVal val="1+ppt_h/2"/>
                                          </p:val>
                                        </p:tav>
                                      </p:tavLst>
                                    </p:anim>
                                    <p:set>
                                      <p:cBhvr>
                                        <p:cTn id="336" dur="1" fill="hold">
                                          <p:stCondLst>
                                            <p:cond delay="2999"/>
                                          </p:stCondLst>
                                        </p:cTn>
                                        <p:tgtEl>
                                          <p:spTgt spid="5"/>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7"/>
                                        </p:tgtEl>
                                        <p:attrNameLst>
                                          <p:attrName>ppt_x</p:attrName>
                                        </p:attrNameLst>
                                      </p:cBhvr>
                                      <p:tavLst>
                                        <p:tav tm="0">
                                          <p:val>
                                            <p:strVal val="ppt_x"/>
                                          </p:val>
                                        </p:tav>
                                        <p:tav tm="100000">
                                          <p:val>
                                            <p:strVal val="ppt_x"/>
                                          </p:val>
                                        </p:tav>
                                      </p:tavLst>
                                    </p:anim>
                                    <p:anim calcmode="lin" valueType="num">
                                      <p:cBhvr additive="base">
                                        <p:cTn id="339" dur="3000"/>
                                        <p:tgtEl>
                                          <p:spTgt spid="7"/>
                                        </p:tgtEl>
                                        <p:attrNameLst>
                                          <p:attrName>ppt_y</p:attrName>
                                        </p:attrNameLst>
                                      </p:cBhvr>
                                      <p:tavLst>
                                        <p:tav tm="0">
                                          <p:val>
                                            <p:strVal val="ppt_y"/>
                                          </p:val>
                                        </p:tav>
                                        <p:tav tm="100000">
                                          <p:val>
                                            <p:strVal val="1+ppt_h/2"/>
                                          </p:val>
                                        </p:tav>
                                      </p:tavLst>
                                    </p:anim>
                                    <p:set>
                                      <p:cBhvr>
                                        <p:cTn id="340" dur="1" fill="hold">
                                          <p:stCondLst>
                                            <p:cond delay="2999"/>
                                          </p:stCondLst>
                                        </p:cTn>
                                        <p:tgtEl>
                                          <p:spTgt spid="7"/>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9"/>
                                        </p:tgtEl>
                                        <p:attrNameLst>
                                          <p:attrName>ppt_x</p:attrName>
                                        </p:attrNameLst>
                                      </p:cBhvr>
                                      <p:tavLst>
                                        <p:tav tm="0">
                                          <p:val>
                                            <p:strVal val="ppt_x"/>
                                          </p:val>
                                        </p:tav>
                                        <p:tav tm="100000">
                                          <p:val>
                                            <p:strVal val="ppt_x"/>
                                          </p:val>
                                        </p:tav>
                                      </p:tavLst>
                                    </p:anim>
                                    <p:anim calcmode="lin" valueType="num">
                                      <p:cBhvr additive="base">
                                        <p:cTn id="343" dur="3000"/>
                                        <p:tgtEl>
                                          <p:spTgt spid="9"/>
                                        </p:tgtEl>
                                        <p:attrNameLst>
                                          <p:attrName>ppt_y</p:attrName>
                                        </p:attrNameLst>
                                      </p:cBhvr>
                                      <p:tavLst>
                                        <p:tav tm="0">
                                          <p:val>
                                            <p:strVal val="ppt_y"/>
                                          </p:val>
                                        </p:tav>
                                        <p:tav tm="100000">
                                          <p:val>
                                            <p:strVal val="1+ppt_h/2"/>
                                          </p:val>
                                        </p:tav>
                                      </p:tavLst>
                                    </p:anim>
                                    <p:set>
                                      <p:cBhvr>
                                        <p:cTn id="344" dur="1" fill="hold">
                                          <p:stCondLst>
                                            <p:cond delay="2999"/>
                                          </p:stCondLst>
                                        </p:cTn>
                                        <p:tgtEl>
                                          <p:spTgt spid="9"/>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1"/>
                                        </p:tgtEl>
                                        <p:attrNameLst>
                                          <p:attrName>ppt_x</p:attrName>
                                        </p:attrNameLst>
                                      </p:cBhvr>
                                      <p:tavLst>
                                        <p:tav tm="0">
                                          <p:val>
                                            <p:strVal val="ppt_x"/>
                                          </p:val>
                                        </p:tav>
                                        <p:tav tm="100000">
                                          <p:val>
                                            <p:strVal val="ppt_x"/>
                                          </p:val>
                                        </p:tav>
                                      </p:tavLst>
                                    </p:anim>
                                    <p:anim calcmode="lin" valueType="num">
                                      <p:cBhvr additive="base">
                                        <p:cTn id="347" dur="3000"/>
                                        <p:tgtEl>
                                          <p:spTgt spid="11"/>
                                        </p:tgtEl>
                                        <p:attrNameLst>
                                          <p:attrName>ppt_y</p:attrName>
                                        </p:attrNameLst>
                                      </p:cBhvr>
                                      <p:tavLst>
                                        <p:tav tm="0">
                                          <p:val>
                                            <p:strVal val="ppt_y"/>
                                          </p:val>
                                        </p:tav>
                                        <p:tav tm="100000">
                                          <p:val>
                                            <p:strVal val="1+ppt_h/2"/>
                                          </p:val>
                                        </p:tav>
                                      </p:tavLst>
                                    </p:anim>
                                    <p:set>
                                      <p:cBhvr>
                                        <p:cTn id="348" dur="1" fill="hold">
                                          <p:stCondLst>
                                            <p:cond delay="2999"/>
                                          </p:stCondLst>
                                        </p:cTn>
                                        <p:tgtEl>
                                          <p:spTgt spid="11"/>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5"/>
                                        </p:tgtEl>
                                        <p:attrNameLst>
                                          <p:attrName>ppt_x</p:attrName>
                                        </p:attrNameLst>
                                      </p:cBhvr>
                                      <p:tavLst>
                                        <p:tav tm="0">
                                          <p:val>
                                            <p:strVal val="ppt_x"/>
                                          </p:val>
                                        </p:tav>
                                        <p:tav tm="100000">
                                          <p:val>
                                            <p:strVal val="ppt_x"/>
                                          </p:val>
                                        </p:tav>
                                      </p:tavLst>
                                    </p:anim>
                                    <p:anim calcmode="lin" valueType="num">
                                      <p:cBhvr additive="base">
                                        <p:cTn id="355" dur="3000"/>
                                        <p:tgtEl>
                                          <p:spTgt spid="15"/>
                                        </p:tgtEl>
                                        <p:attrNameLst>
                                          <p:attrName>ppt_y</p:attrName>
                                        </p:attrNameLst>
                                      </p:cBhvr>
                                      <p:tavLst>
                                        <p:tav tm="0">
                                          <p:val>
                                            <p:strVal val="ppt_y"/>
                                          </p:val>
                                        </p:tav>
                                        <p:tav tm="100000">
                                          <p:val>
                                            <p:strVal val="1+ppt_h/2"/>
                                          </p:val>
                                        </p:tav>
                                      </p:tavLst>
                                    </p:anim>
                                    <p:set>
                                      <p:cBhvr>
                                        <p:cTn id="356" dur="1" fill="hold">
                                          <p:stCondLst>
                                            <p:cond delay="2999"/>
                                          </p:stCondLst>
                                        </p:cTn>
                                        <p:tgtEl>
                                          <p:spTgt spid="15"/>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7"/>
                                        </p:tgtEl>
                                        <p:attrNameLst>
                                          <p:attrName>ppt_x</p:attrName>
                                        </p:attrNameLst>
                                      </p:cBhvr>
                                      <p:tavLst>
                                        <p:tav tm="0">
                                          <p:val>
                                            <p:strVal val="ppt_x"/>
                                          </p:val>
                                        </p:tav>
                                        <p:tav tm="100000">
                                          <p:val>
                                            <p:strVal val="ppt_x"/>
                                          </p:val>
                                        </p:tav>
                                      </p:tavLst>
                                    </p:anim>
                                    <p:anim calcmode="lin" valueType="num">
                                      <p:cBhvr additive="base">
                                        <p:cTn id="359" dur="3000"/>
                                        <p:tgtEl>
                                          <p:spTgt spid="17"/>
                                        </p:tgtEl>
                                        <p:attrNameLst>
                                          <p:attrName>ppt_y</p:attrName>
                                        </p:attrNameLst>
                                      </p:cBhvr>
                                      <p:tavLst>
                                        <p:tav tm="0">
                                          <p:val>
                                            <p:strVal val="ppt_y"/>
                                          </p:val>
                                        </p:tav>
                                        <p:tav tm="100000">
                                          <p:val>
                                            <p:strVal val="1+ppt_h/2"/>
                                          </p:val>
                                        </p:tav>
                                      </p:tavLst>
                                    </p:anim>
                                    <p:set>
                                      <p:cBhvr>
                                        <p:cTn id="360" dur="1" fill="hold">
                                          <p:stCondLst>
                                            <p:cond delay="2999"/>
                                          </p:stCondLst>
                                        </p:cTn>
                                        <p:tgtEl>
                                          <p:spTgt spid="17"/>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9"/>
                                        </p:tgtEl>
                                        <p:attrNameLst>
                                          <p:attrName>ppt_x</p:attrName>
                                        </p:attrNameLst>
                                      </p:cBhvr>
                                      <p:tavLst>
                                        <p:tav tm="0">
                                          <p:val>
                                            <p:strVal val="ppt_x"/>
                                          </p:val>
                                        </p:tav>
                                        <p:tav tm="100000">
                                          <p:val>
                                            <p:strVal val="ppt_x"/>
                                          </p:val>
                                        </p:tav>
                                      </p:tavLst>
                                    </p:anim>
                                    <p:anim calcmode="lin" valueType="num">
                                      <p:cBhvr additive="base">
                                        <p:cTn id="363" dur="3000"/>
                                        <p:tgtEl>
                                          <p:spTgt spid="19"/>
                                        </p:tgtEl>
                                        <p:attrNameLst>
                                          <p:attrName>ppt_y</p:attrName>
                                        </p:attrNameLst>
                                      </p:cBhvr>
                                      <p:tavLst>
                                        <p:tav tm="0">
                                          <p:val>
                                            <p:strVal val="ppt_y"/>
                                          </p:val>
                                        </p:tav>
                                        <p:tav tm="100000">
                                          <p:val>
                                            <p:strVal val="1+ppt_h/2"/>
                                          </p:val>
                                        </p:tav>
                                      </p:tavLst>
                                    </p:anim>
                                    <p:set>
                                      <p:cBhvr>
                                        <p:cTn id="364" dur="1" fill="hold">
                                          <p:stCondLst>
                                            <p:cond delay="2999"/>
                                          </p:stCondLst>
                                        </p:cTn>
                                        <p:tgtEl>
                                          <p:spTgt spid="19"/>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21"/>
                                        </p:tgtEl>
                                        <p:attrNameLst>
                                          <p:attrName>ppt_x</p:attrName>
                                        </p:attrNameLst>
                                      </p:cBhvr>
                                      <p:tavLst>
                                        <p:tav tm="0">
                                          <p:val>
                                            <p:strVal val="ppt_x"/>
                                          </p:val>
                                        </p:tav>
                                        <p:tav tm="100000">
                                          <p:val>
                                            <p:strVal val="ppt_x"/>
                                          </p:val>
                                        </p:tav>
                                      </p:tavLst>
                                    </p:anim>
                                    <p:anim calcmode="lin" valueType="num">
                                      <p:cBhvr additive="base">
                                        <p:cTn id="367" dur="3000"/>
                                        <p:tgtEl>
                                          <p:spTgt spid="21"/>
                                        </p:tgtEl>
                                        <p:attrNameLst>
                                          <p:attrName>ppt_y</p:attrName>
                                        </p:attrNameLst>
                                      </p:cBhvr>
                                      <p:tavLst>
                                        <p:tav tm="0">
                                          <p:val>
                                            <p:strVal val="ppt_y"/>
                                          </p:val>
                                        </p:tav>
                                        <p:tav tm="100000">
                                          <p:val>
                                            <p:strVal val="1+ppt_h/2"/>
                                          </p:val>
                                        </p:tav>
                                      </p:tavLst>
                                    </p:anim>
                                    <p:set>
                                      <p:cBhvr>
                                        <p:cTn id="368" dur="1" fill="hold">
                                          <p:stCondLst>
                                            <p:cond delay="2999"/>
                                          </p:stCondLst>
                                        </p:cTn>
                                        <p:tgtEl>
                                          <p:spTgt spid="21"/>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ppt_x"/>
                                          </p:val>
                                        </p:tav>
                                      </p:tavLst>
                                    </p:anim>
                                    <p:anim calcmode="lin" valueType="num">
                                      <p:cBhvr additive="base">
                                        <p:cTn id="371" dur="3000"/>
                                        <p:tgtEl>
                                          <p:spTgt spid="23"/>
                                        </p:tgtEl>
                                        <p:attrNameLst>
                                          <p:attrName>ppt_y</p:attrName>
                                        </p:attrNameLst>
                                      </p:cBhvr>
                                      <p:tavLst>
                                        <p:tav tm="0">
                                          <p:val>
                                            <p:strVal val="ppt_y"/>
                                          </p:val>
                                        </p:tav>
                                        <p:tav tm="100000">
                                          <p:val>
                                            <p:strVal val="1+ppt_h/2"/>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25"/>
                                        </p:tgtEl>
                                        <p:attrNameLst>
                                          <p:attrName>ppt_x</p:attrName>
                                        </p:attrNameLst>
                                      </p:cBhvr>
                                      <p:tavLst>
                                        <p:tav tm="0">
                                          <p:val>
                                            <p:strVal val="ppt_x"/>
                                          </p:val>
                                        </p:tav>
                                        <p:tav tm="100000">
                                          <p:val>
                                            <p:strVal val="ppt_x"/>
                                          </p:val>
                                        </p:tav>
                                      </p:tavLst>
                                    </p:anim>
                                    <p:anim calcmode="lin" valueType="num">
                                      <p:cBhvr additive="base">
                                        <p:cTn id="375" dur="3000"/>
                                        <p:tgtEl>
                                          <p:spTgt spid="25"/>
                                        </p:tgtEl>
                                        <p:attrNameLst>
                                          <p:attrName>ppt_y</p:attrName>
                                        </p:attrNameLst>
                                      </p:cBhvr>
                                      <p:tavLst>
                                        <p:tav tm="0">
                                          <p:val>
                                            <p:strVal val="ppt_y"/>
                                          </p:val>
                                        </p:tav>
                                        <p:tav tm="100000">
                                          <p:val>
                                            <p:strVal val="1+ppt_h/2"/>
                                          </p:val>
                                        </p:tav>
                                      </p:tavLst>
                                    </p:anim>
                                    <p:set>
                                      <p:cBhvr>
                                        <p:cTn id="376" dur="1" fill="hold">
                                          <p:stCondLst>
                                            <p:cond delay="2999"/>
                                          </p:stCondLst>
                                        </p:cTn>
                                        <p:tgtEl>
                                          <p:spTgt spid="25"/>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27"/>
                                        </p:tgtEl>
                                        <p:attrNameLst>
                                          <p:attrName>ppt_x</p:attrName>
                                        </p:attrNameLst>
                                      </p:cBhvr>
                                      <p:tavLst>
                                        <p:tav tm="0">
                                          <p:val>
                                            <p:strVal val="ppt_x"/>
                                          </p:val>
                                        </p:tav>
                                        <p:tav tm="100000">
                                          <p:val>
                                            <p:strVal val="ppt_x"/>
                                          </p:val>
                                        </p:tav>
                                      </p:tavLst>
                                    </p:anim>
                                    <p:anim calcmode="lin" valueType="num">
                                      <p:cBhvr additive="base">
                                        <p:cTn id="379" dur="3000"/>
                                        <p:tgtEl>
                                          <p:spTgt spid="27"/>
                                        </p:tgtEl>
                                        <p:attrNameLst>
                                          <p:attrName>ppt_y</p:attrName>
                                        </p:attrNameLst>
                                      </p:cBhvr>
                                      <p:tavLst>
                                        <p:tav tm="0">
                                          <p:val>
                                            <p:strVal val="ppt_y"/>
                                          </p:val>
                                        </p:tav>
                                        <p:tav tm="100000">
                                          <p:val>
                                            <p:strVal val="1+ppt_h/2"/>
                                          </p:val>
                                        </p:tav>
                                      </p:tavLst>
                                    </p:anim>
                                    <p:set>
                                      <p:cBhvr>
                                        <p:cTn id="380" dur="1" fill="hold">
                                          <p:stCondLst>
                                            <p:cond delay="2999"/>
                                          </p:stCondLst>
                                        </p:cTn>
                                        <p:tgtEl>
                                          <p:spTgt spid="27"/>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29"/>
                                        </p:tgtEl>
                                        <p:attrNameLst>
                                          <p:attrName>ppt_x</p:attrName>
                                        </p:attrNameLst>
                                      </p:cBhvr>
                                      <p:tavLst>
                                        <p:tav tm="0">
                                          <p:val>
                                            <p:strVal val="ppt_x"/>
                                          </p:val>
                                        </p:tav>
                                        <p:tav tm="100000">
                                          <p:val>
                                            <p:strVal val="ppt_x"/>
                                          </p:val>
                                        </p:tav>
                                      </p:tavLst>
                                    </p:anim>
                                    <p:anim calcmode="lin" valueType="num">
                                      <p:cBhvr additive="base">
                                        <p:cTn id="383" dur="3000"/>
                                        <p:tgtEl>
                                          <p:spTgt spid="29"/>
                                        </p:tgtEl>
                                        <p:attrNameLst>
                                          <p:attrName>ppt_y</p:attrName>
                                        </p:attrNameLst>
                                      </p:cBhvr>
                                      <p:tavLst>
                                        <p:tav tm="0">
                                          <p:val>
                                            <p:strVal val="ppt_y"/>
                                          </p:val>
                                        </p:tav>
                                        <p:tav tm="100000">
                                          <p:val>
                                            <p:strVal val="1+ppt_h/2"/>
                                          </p:val>
                                        </p:tav>
                                      </p:tavLst>
                                    </p:anim>
                                    <p:set>
                                      <p:cBhvr>
                                        <p:cTn id="384" dur="1" fill="hold">
                                          <p:stCondLst>
                                            <p:cond delay="2999"/>
                                          </p:stCondLst>
                                        </p:cTn>
                                        <p:tgtEl>
                                          <p:spTgt spid="29"/>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31"/>
                                        </p:tgtEl>
                                        <p:attrNameLst>
                                          <p:attrName>ppt_x</p:attrName>
                                        </p:attrNameLst>
                                      </p:cBhvr>
                                      <p:tavLst>
                                        <p:tav tm="0">
                                          <p:val>
                                            <p:strVal val="ppt_x"/>
                                          </p:val>
                                        </p:tav>
                                        <p:tav tm="100000">
                                          <p:val>
                                            <p:strVal val="ppt_x"/>
                                          </p:val>
                                        </p:tav>
                                      </p:tavLst>
                                    </p:anim>
                                    <p:anim calcmode="lin" valueType="num">
                                      <p:cBhvr additive="base">
                                        <p:cTn id="387" dur="3000"/>
                                        <p:tgtEl>
                                          <p:spTgt spid="31"/>
                                        </p:tgtEl>
                                        <p:attrNameLst>
                                          <p:attrName>ppt_y</p:attrName>
                                        </p:attrNameLst>
                                      </p:cBhvr>
                                      <p:tavLst>
                                        <p:tav tm="0">
                                          <p:val>
                                            <p:strVal val="ppt_y"/>
                                          </p:val>
                                        </p:tav>
                                        <p:tav tm="100000">
                                          <p:val>
                                            <p:strVal val="1+ppt_h/2"/>
                                          </p:val>
                                        </p:tav>
                                      </p:tavLst>
                                    </p:anim>
                                    <p:set>
                                      <p:cBhvr>
                                        <p:cTn id="388" dur="1" fill="hold">
                                          <p:stCondLst>
                                            <p:cond delay="2999"/>
                                          </p:stCondLst>
                                        </p:cTn>
                                        <p:tgtEl>
                                          <p:spTgt spid="31"/>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33"/>
                                        </p:tgtEl>
                                        <p:attrNameLst>
                                          <p:attrName>ppt_x</p:attrName>
                                        </p:attrNameLst>
                                      </p:cBhvr>
                                      <p:tavLst>
                                        <p:tav tm="0">
                                          <p:val>
                                            <p:strVal val="ppt_x"/>
                                          </p:val>
                                        </p:tav>
                                        <p:tav tm="100000">
                                          <p:val>
                                            <p:strVal val="ppt_x"/>
                                          </p:val>
                                        </p:tav>
                                      </p:tavLst>
                                    </p:anim>
                                    <p:anim calcmode="lin" valueType="num">
                                      <p:cBhvr additive="base">
                                        <p:cTn id="391" dur="3000"/>
                                        <p:tgtEl>
                                          <p:spTgt spid="33"/>
                                        </p:tgtEl>
                                        <p:attrNameLst>
                                          <p:attrName>ppt_y</p:attrName>
                                        </p:attrNameLst>
                                      </p:cBhvr>
                                      <p:tavLst>
                                        <p:tav tm="0">
                                          <p:val>
                                            <p:strVal val="ppt_y"/>
                                          </p:val>
                                        </p:tav>
                                        <p:tav tm="100000">
                                          <p:val>
                                            <p:strVal val="1+ppt_h/2"/>
                                          </p:val>
                                        </p:tav>
                                      </p:tavLst>
                                    </p:anim>
                                    <p:set>
                                      <p:cBhvr>
                                        <p:cTn id="392" dur="1" fill="hold">
                                          <p:stCondLst>
                                            <p:cond delay="2999"/>
                                          </p:stCondLst>
                                        </p:cTn>
                                        <p:tgtEl>
                                          <p:spTgt spid="33"/>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ppt_x"/>
                                          </p:val>
                                        </p:tav>
                                      </p:tavLst>
                                    </p:anim>
                                    <p:anim calcmode="lin" valueType="num">
                                      <p:cBhvr additive="base">
                                        <p:cTn id="395" dur="3000"/>
                                        <p:tgtEl>
                                          <p:spTgt spid="35"/>
                                        </p:tgtEl>
                                        <p:attrNameLst>
                                          <p:attrName>ppt_y</p:attrName>
                                        </p:attrNameLst>
                                      </p:cBhvr>
                                      <p:tavLst>
                                        <p:tav tm="0">
                                          <p:val>
                                            <p:strVal val="ppt_y"/>
                                          </p:val>
                                        </p:tav>
                                        <p:tav tm="100000">
                                          <p:val>
                                            <p:strVal val="1+ppt_h/2"/>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ppt_x"/>
                                          </p:val>
                                        </p:tav>
                                      </p:tavLst>
                                    </p:anim>
                                    <p:anim calcmode="lin" valueType="num">
                                      <p:cBhvr additive="base">
                                        <p:cTn id="399" dur="3000"/>
                                        <p:tgtEl>
                                          <p:spTgt spid="37"/>
                                        </p:tgtEl>
                                        <p:attrNameLst>
                                          <p:attrName>ppt_y</p:attrName>
                                        </p:attrNameLst>
                                      </p:cBhvr>
                                      <p:tavLst>
                                        <p:tav tm="0">
                                          <p:val>
                                            <p:strVal val="ppt_y"/>
                                          </p:val>
                                        </p:tav>
                                        <p:tav tm="100000">
                                          <p:val>
                                            <p:strVal val="1+ppt_h/2"/>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39"/>
                                        </p:tgtEl>
                                        <p:attrNameLst>
                                          <p:attrName>ppt_x</p:attrName>
                                        </p:attrNameLst>
                                      </p:cBhvr>
                                      <p:tavLst>
                                        <p:tav tm="0">
                                          <p:val>
                                            <p:strVal val="ppt_x"/>
                                          </p:val>
                                        </p:tav>
                                        <p:tav tm="100000">
                                          <p:val>
                                            <p:strVal val="ppt_x"/>
                                          </p:val>
                                        </p:tav>
                                      </p:tavLst>
                                    </p:anim>
                                    <p:anim calcmode="lin" valueType="num">
                                      <p:cBhvr additive="base">
                                        <p:cTn id="403" dur="3000"/>
                                        <p:tgtEl>
                                          <p:spTgt spid="39"/>
                                        </p:tgtEl>
                                        <p:attrNameLst>
                                          <p:attrName>ppt_y</p:attrName>
                                        </p:attrNameLst>
                                      </p:cBhvr>
                                      <p:tavLst>
                                        <p:tav tm="0">
                                          <p:val>
                                            <p:strVal val="ppt_y"/>
                                          </p:val>
                                        </p:tav>
                                        <p:tav tm="100000">
                                          <p:val>
                                            <p:strVal val="1+ppt_h/2"/>
                                          </p:val>
                                        </p:tav>
                                      </p:tavLst>
                                    </p:anim>
                                    <p:set>
                                      <p:cBhvr>
                                        <p:cTn id="404" dur="1" fill="hold">
                                          <p:stCondLst>
                                            <p:cond delay="2999"/>
                                          </p:stCondLst>
                                        </p:cTn>
                                        <p:tgtEl>
                                          <p:spTgt spid="39"/>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6"/>
                                        </p:tgtEl>
                                        <p:attrNameLst>
                                          <p:attrName>ppt_x</p:attrName>
                                        </p:attrNameLst>
                                      </p:cBhvr>
                                      <p:tavLst>
                                        <p:tav tm="0">
                                          <p:val>
                                            <p:strVal val="ppt_x"/>
                                          </p:val>
                                        </p:tav>
                                        <p:tav tm="100000">
                                          <p:val>
                                            <p:strVal val="ppt_x"/>
                                          </p:val>
                                        </p:tav>
                                      </p:tavLst>
                                    </p:anim>
                                    <p:anim calcmode="lin" valueType="num">
                                      <p:cBhvr additive="base">
                                        <p:cTn id="407" dur="3000"/>
                                        <p:tgtEl>
                                          <p:spTgt spid="6"/>
                                        </p:tgtEl>
                                        <p:attrNameLst>
                                          <p:attrName>ppt_y</p:attrName>
                                        </p:attrNameLst>
                                      </p:cBhvr>
                                      <p:tavLst>
                                        <p:tav tm="0">
                                          <p:val>
                                            <p:strVal val="ppt_y"/>
                                          </p:val>
                                        </p:tav>
                                        <p:tav tm="100000">
                                          <p:val>
                                            <p:strVal val="0-ppt_h/2"/>
                                          </p:val>
                                        </p:tav>
                                      </p:tavLst>
                                    </p:anim>
                                    <p:set>
                                      <p:cBhvr>
                                        <p:cTn id="408" dur="1" fill="hold">
                                          <p:stCondLst>
                                            <p:cond delay="2999"/>
                                          </p:stCondLst>
                                        </p:cTn>
                                        <p:tgtEl>
                                          <p:spTgt spid="6"/>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8"/>
                                        </p:tgtEl>
                                        <p:attrNameLst>
                                          <p:attrName>ppt_x</p:attrName>
                                        </p:attrNameLst>
                                      </p:cBhvr>
                                      <p:tavLst>
                                        <p:tav tm="0">
                                          <p:val>
                                            <p:strVal val="ppt_x"/>
                                          </p:val>
                                        </p:tav>
                                        <p:tav tm="100000">
                                          <p:val>
                                            <p:strVal val="ppt_x"/>
                                          </p:val>
                                        </p:tav>
                                      </p:tavLst>
                                    </p:anim>
                                    <p:anim calcmode="lin" valueType="num">
                                      <p:cBhvr additive="base">
                                        <p:cTn id="411" dur="3000"/>
                                        <p:tgtEl>
                                          <p:spTgt spid="8"/>
                                        </p:tgtEl>
                                        <p:attrNameLst>
                                          <p:attrName>ppt_y</p:attrName>
                                        </p:attrNameLst>
                                      </p:cBhvr>
                                      <p:tavLst>
                                        <p:tav tm="0">
                                          <p:val>
                                            <p:strVal val="ppt_y"/>
                                          </p:val>
                                        </p:tav>
                                        <p:tav tm="100000">
                                          <p:val>
                                            <p:strVal val="0-ppt_h/2"/>
                                          </p:val>
                                        </p:tav>
                                      </p:tavLst>
                                    </p:anim>
                                    <p:set>
                                      <p:cBhvr>
                                        <p:cTn id="412" dur="1" fill="hold">
                                          <p:stCondLst>
                                            <p:cond delay="2999"/>
                                          </p:stCondLst>
                                        </p:cTn>
                                        <p:tgtEl>
                                          <p:spTgt spid="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10"/>
                                        </p:tgtEl>
                                        <p:attrNameLst>
                                          <p:attrName>ppt_x</p:attrName>
                                        </p:attrNameLst>
                                      </p:cBhvr>
                                      <p:tavLst>
                                        <p:tav tm="0">
                                          <p:val>
                                            <p:strVal val="ppt_x"/>
                                          </p:val>
                                        </p:tav>
                                        <p:tav tm="100000">
                                          <p:val>
                                            <p:strVal val="ppt_x"/>
                                          </p:val>
                                        </p:tav>
                                      </p:tavLst>
                                    </p:anim>
                                    <p:anim calcmode="lin" valueType="num">
                                      <p:cBhvr additive="base">
                                        <p:cTn id="415" dur="3000"/>
                                        <p:tgtEl>
                                          <p:spTgt spid="10"/>
                                        </p:tgtEl>
                                        <p:attrNameLst>
                                          <p:attrName>ppt_y</p:attrName>
                                        </p:attrNameLst>
                                      </p:cBhvr>
                                      <p:tavLst>
                                        <p:tav tm="0">
                                          <p:val>
                                            <p:strVal val="ppt_y"/>
                                          </p:val>
                                        </p:tav>
                                        <p:tav tm="100000">
                                          <p:val>
                                            <p:strVal val="0-ppt_h/2"/>
                                          </p:val>
                                        </p:tav>
                                      </p:tavLst>
                                    </p:anim>
                                    <p:set>
                                      <p:cBhvr>
                                        <p:cTn id="416" dur="1" fill="hold">
                                          <p:stCondLst>
                                            <p:cond delay="2999"/>
                                          </p:stCondLst>
                                        </p:cTn>
                                        <p:tgtEl>
                                          <p:spTgt spid="10"/>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12"/>
                                        </p:tgtEl>
                                        <p:attrNameLst>
                                          <p:attrName>ppt_x</p:attrName>
                                        </p:attrNameLst>
                                      </p:cBhvr>
                                      <p:tavLst>
                                        <p:tav tm="0">
                                          <p:val>
                                            <p:strVal val="ppt_x"/>
                                          </p:val>
                                        </p:tav>
                                        <p:tav tm="100000">
                                          <p:val>
                                            <p:strVal val="ppt_x"/>
                                          </p:val>
                                        </p:tav>
                                      </p:tavLst>
                                    </p:anim>
                                    <p:anim calcmode="lin" valueType="num">
                                      <p:cBhvr additive="base">
                                        <p:cTn id="419" dur="3000"/>
                                        <p:tgtEl>
                                          <p:spTgt spid="12"/>
                                        </p:tgtEl>
                                        <p:attrNameLst>
                                          <p:attrName>ppt_y</p:attrName>
                                        </p:attrNameLst>
                                      </p:cBhvr>
                                      <p:tavLst>
                                        <p:tav tm="0">
                                          <p:val>
                                            <p:strVal val="ppt_y"/>
                                          </p:val>
                                        </p:tav>
                                        <p:tav tm="100000">
                                          <p:val>
                                            <p:strVal val="0-ppt_h/2"/>
                                          </p:val>
                                        </p:tav>
                                      </p:tavLst>
                                    </p:anim>
                                    <p:set>
                                      <p:cBhvr>
                                        <p:cTn id="420" dur="1" fill="hold">
                                          <p:stCondLst>
                                            <p:cond delay="2999"/>
                                          </p:stCondLst>
                                        </p:cTn>
                                        <p:tgtEl>
                                          <p:spTgt spid="12"/>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14"/>
                                        </p:tgtEl>
                                        <p:attrNameLst>
                                          <p:attrName>ppt_x</p:attrName>
                                        </p:attrNameLst>
                                      </p:cBhvr>
                                      <p:tavLst>
                                        <p:tav tm="0">
                                          <p:val>
                                            <p:strVal val="ppt_x"/>
                                          </p:val>
                                        </p:tav>
                                        <p:tav tm="100000">
                                          <p:val>
                                            <p:strVal val="ppt_x"/>
                                          </p:val>
                                        </p:tav>
                                      </p:tavLst>
                                    </p:anim>
                                    <p:anim calcmode="lin" valueType="num">
                                      <p:cBhvr additive="base">
                                        <p:cTn id="423" dur="3000"/>
                                        <p:tgtEl>
                                          <p:spTgt spid="14"/>
                                        </p:tgtEl>
                                        <p:attrNameLst>
                                          <p:attrName>ppt_y</p:attrName>
                                        </p:attrNameLst>
                                      </p:cBhvr>
                                      <p:tavLst>
                                        <p:tav tm="0">
                                          <p:val>
                                            <p:strVal val="ppt_y"/>
                                          </p:val>
                                        </p:tav>
                                        <p:tav tm="100000">
                                          <p:val>
                                            <p:strVal val="0-ppt_h/2"/>
                                          </p:val>
                                        </p:tav>
                                      </p:tavLst>
                                    </p:anim>
                                    <p:set>
                                      <p:cBhvr>
                                        <p:cTn id="424" dur="1" fill="hold">
                                          <p:stCondLst>
                                            <p:cond delay="2999"/>
                                          </p:stCondLst>
                                        </p:cTn>
                                        <p:tgtEl>
                                          <p:spTgt spid="14"/>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16"/>
                                        </p:tgtEl>
                                        <p:attrNameLst>
                                          <p:attrName>ppt_x</p:attrName>
                                        </p:attrNameLst>
                                      </p:cBhvr>
                                      <p:tavLst>
                                        <p:tav tm="0">
                                          <p:val>
                                            <p:strVal val="ppt_x"/>
                                          </p:val>
                                        </p:tav>
                                        <p:tav tm="100000">
                                          <p:val>
                                            <p:strVal val="ppt_x"/>
                                          </p:val>
                                        </p:tav>
                                      </p:tavLst>
                                    </p:anim>
                                    <p:anim calcmode="lin" valueType="num">
                                      <p:cBhvr additive="base">
                                        <p:cTn id="427" dur="3000"/>
                                        <p:tgtEl>
                                          <p:spTgt spid="16"/>
                                        </p:tgtEl>
                                        <p:attrNameLst>
                                          <p:attrName>ppt_y</p:attrName>
                                        </p:attrNameLst>
                                      </p:cBhvr>
                                      <p:tavLst>
                                        <p:tav tm="0">
                                          <p:val>
                                            <p:strVal val="ppt_y"/>
                                          </p:val>
                                        </p:tav>
                                        <p:tav tm="100000">
                                          <p:val>
                                            <p:strVal val="0-ppt_h/2"/>
                                          </p:val>
                                        </p:tav>
                                      </p:tavLst>
                                    </p:anim>
                                    <p:set>
                                      <p:cBhvr>
                                        <p:cTn id="428" dur="1" fill="hold">
                                          <p:stCondLst>
                                            <p:cond delay="2999"/>
                                          </p:stCondLst>
                                        </p:cTn>
                                        <p:tgtEl>
                                          <p:spTgt spid="16"/>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3000"/>
                                        <p:tgtEl>
                                          <p:spTgt spid="18"/>
                                        </p:tgtEl>
                                        <p:attrNameLst>
                                          <p:attrName>ppt_x</p:attrName>
                                        </p:attrNameLst>
                                      </p:cBhvr>
                                      <p:tavLst>
                                        <p:tav tm="0">
                                          <p:val>
                                            <p:strVal val="ppt_x"/>
                                          </p:val>
                                        </p:tav>
                                        <p:tav tm="100000">
                                          <p:val>
                                            <p:strVal val="ppt_x"/>
                                          </p:val>
                                        </p:tav>
                                      </p:tavLst>
                                    </p:anim>
                                    <p:anim calcmode="lin" valueType="num">
                                      <p:cBhvr additive="base">
                                        <p:cTn id="431" dur="3000"/>
                                        <p:tgtEl>
                                          <p:spTgt spid="18"/>
                                        </p:tgtEl>
                                        <p:attrNameLst>
                                          <p:attrName>ppt_y</p:attrName>
                                        </p:attrNameLst>
                                      </p:cBhvr>
                                      <p:tavLst>
                                        <p:tav tm="0">
                                          <p:val>
                                            <p:strVal val="ppt_y"/>
                                          </p:val>
                                        </p:tav>
                                        <p:tav tm="100000">
                                          <p:val>
                                            <p:strVal val="0-ppt_h/2"/>
                                          </p:val>
                                        </p:tav>
                                      </p:tavLst>
                                    </p:anim>
                                    <p:set>
                                      <p:cBhvr>
                                        <p:cTn id="432" dur="1" fill="hold">
                                          <p:stCondLst>
                                            <p:cond delay="2999"/>
                                          </p:stCondLst>
                                        </p:cTn>
                                        <p:tgtEl>
                                          <p:spTgt spid="18"/>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3000"/>
                                        <p:tgtEl>
                                          <p:spTgt spid="20"/>
                                        </p:tgtEl>
                                        <p:attrNameLst>
                                          <p:attrName>ppt_x</p:attrName>
                                        </p:attrNameLst>
                                      </p:cBhvr>
                                      <p:tavLst>
                                        <p:tav tm="0">
                                          <p:val>
                                            <p:strVal val="ppt_x"/>
                                          </p:val>
                                        </p:tav>
                                        <p:tav tm="100000">
                                          <p:val>
                                            <p:strVal val="ppt_x"/>
                                          </p:val>
                                        </p:tav>
                                      </p:tavLst>
                                    </p:anim>
                                    <p:anim calcmode="lin" valueType="num">
                                      <p:cBhvr additive="base">
                                        <p:cTn id="435" dur="3000"/>
                                        <p:tgtEl>
                                          <p:spTgt spid="20"/>
                                        </p:tgtEl>
                                        <p:attrNameLst>
                                          <p:attrName>ppt_y</p:attrName>
                                        </p:attrNameLst>
                                      </p:cBhvr>
                                      <p:tavLst>
                                        <p:tav tm="0">
                                          <p:val>
                                            <p:strVal val="ppt_y"/>
                                          </p:val>
                                        </p:tav>
                                        <p:tav tm="100000">
                                          <p:val>
                                            <p:strVal val="0-ppt_h/2"/>
                                          </p:val>
                                        </p:tav>
                                      </p:tavLst>
                                    </p:anim>
                                    <p:set>
                                      <p:cBhvr>
                                        <p:cTn id="436" dur="1" fill="hold">
                                          <p:stCondLst>
                                            <p:cond delay="2999"/>
                                          </p:stCondLst>
                                        </p:cTn>
                                        <p:tgtEl>
                                          <p:spTgt spid="20"/>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3000"/>
                                        <p:tgtEl>
                                          <p:spTgt spid="22"/>
                                        </p:tgtEl>
                                        <p:attrNameLst>
                                          <p:attrName>ppt_x</p:attrName>
                                        </p:attrNameLst>
                                      </p:cBhvr>
                                      <p:tavLst>
                                        <p:tav tm="0">
                                          <p:val>
                                            <p:strVal val="ppt_x"/>
                                          </p:val>
                                        </p:tav>
                                        <p:tav tm="100000">
                                          <p:val>
                                            <p:strVal val="ppt_x"/>
                                          </p:val>
                                        </p:tav>
                                      </p:tavLst>
                                    </p:anim>
                                    <p:anim calcmode="lin" valueType="num">
                                      <p:cBhvr additive="base">
                                        <p:cTn id="439" dur="3000"/>
                                        <p:tgtEl>
                                          <p:spTgt spid="22"/>
                                        </p:tgtEl>
                                        <p:attrNameLst>
                                          <p:attrName>ppt_y</p:attrName>
                                        </p:attrNameLst>
                                      </p:cBhvr>
                                      <p:tavLst>
                                        <p:tav tm="0">
                                          <p:val>
                                            <p:strVal val="ppt_y"/>
                                          </p:val>
                                        </p:tav>
                                        <p:tav tm="100000">
                                          <p:val>
                                            <p:strVal val="0-ppt_h/2"/>
                                          </p:val>
                                        </p:tav>
                                      </p:tavLst>
                                    </p:anim>
                                    <p:set>
                                      <p:cBhvr>
                                        <p:cTn id="440" dur="1" fill="hold">
                                          <p:stCondLst>
                                            <p:cond delay="2999"/>
                                          </p:stCondLst>
                                        </p:cTn>
                                        <p:tgtEl>
                                          <p:spTgt spid="22"/>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3000"/>
                                        <p:tgtEl>
                                          <p:spTgt spid="24"/>
                                        </p:tgtEl>
                                        <p:attrNameLst>
                                          <p:attrName>ppt_x</p:attrName>
                                        </p:attrNameLst>
                                      </p:cBhvr>
                                      <p:tavLst>
                                        <p:tav tm="0">
                                          <p:val>
                                            <p:strVal val="ppt_x"/>
                                          </p:val>
                                        </p:tav>
                                        <p:tav tm="100000">
                                          <p:val>
                                            <p:strVal val="ppt_x"/>
                                          </p:val>
                                        </p:tav>
                                      </p:tavLst>
                                    </p:anim>
                                    <p:anim calcmode="lin" valueType="num">
                                      <p:cBhvr additive="base">
                                        <p:cTn id="443" dur="3000"/>
                                        <p:tgtEl>
                                          <p:spTgt spid="24"/>
                                        </p:tgtEl>
                                        <p:attrNameLst>
                                          <p:attrName>ppt_y</p:attrName>
                                        </p:attrNameLst>
                                      </p:cBhvr>
                                      <p:tavLst>
                                        <p:tav tm="0">
                                          <p:val>
                                            <p:strVal val="ppt_y"/>
                                          </p:val>
                                        </p:tav>
                                        <p:tav tm="100000">
                                          <p:val>
                                            <p:strVal val="0-ppt_h/2"/>
                                          </p:val>
                                        </p:tav>
                                      </p:tavLst>
                                    </p:anim>
                                    <p:set>
                                      <p:cBhvr>
                                        <p:cTn id="444" dur="1" fill="hold">
                                          <p:stCondLst>
                                            <p:cond delay="2999"/>
                                          </p:stCondLst>
                                        </p:cTn>
                                        <p:tgtEl>
                                          <p:spTgt spid="24"/>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3000"/>
                                        <p:tgtEl>
                                          <p:spTgt spid="26"/>
                                        </p:tgtEl>
                                        <p:attrNameLst>
                                          <p:attrName>ppt_x</p:attrName>
                                        </p:attrNameLst>
                                      </p:cBhvr>
                                      <p:tavLst>
                                        <p:tav tm="0">
                                          <p:val>
                                            <p:strVal val="ppt_x"/>
                                          </p:val>
                                        </p:tav>
                                        <p:tav tm="100000">
                                          <p:val>
                                            <p:strVal val="ppt_x"/>
                                          </p:val>
                                        </p:tav>
                                      </p:tavLst>
                                    </p:anim>
                                    <p:anim calcmode="lin" valueType="num">
                                      <p:cBhvr additive="base">
                                        <p:cTn id="447" dur="3000"/>
                                        <p:tgtEl>
                                          <p:spTgt spid="26"/>
                                        </p:tgtEl>
                                        <p:attrNameLst>
                                          <p:attrName>ppt_y</p:attrName>
                                        </p:attrNameLst>
                                      </p:cBhvr>
                                      <p:tavLst>
                                        <p:tav tm="0">
                                          <p:val>
                                            <p:strVal val="ppt_y"/>
                                          </p:val>
                                        </p:tav>
                                        <p:tav tm="100000">
                                          <p:val>
                                            <p:strVal val="0-ppt_h/2"/>
                                          </p:val>
                                        </p:tav>
                                      </p:tavLst>
                                    </p:anim>
                                    <p:set>
                                      <p:cBhvr>
                                        <p:cTn id="448" dur="1" fill="hold">
                                          <p:stCondLst>
                                            <p:cond delay="2999"/>
                                          </p:stCondLst>
                                        </p:cTn>
                                        <p:tgtEl>
                                          <p:spTgt spid="26"/>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28"/>
                                        </p:tgtEl>
                                        <p:attrNameLst>
                                          <p:attrName>ppt_x</p:attrName>
                                        </p:attrNameLst>
                                      </p:cBhvr>
                                      <p:tavLst>
                                        <p:tav tm="0">
                                          <p:val>
                                            <p:strVal val="ppt_x"/>
                                          </p:val>
                                        </p:tav>
                                        <p:tav tm="100000">
                                          <p:val>
                                            <p:strVal val="ppt_x"/>
                                          </p:val>
                                        </p:tav>
                                      </p:tavLst>
                                    </p:anim>
                                    <p:anim calcmode="lin" valueType="num">
                                      <p:cBhvr additive="base">
                                        <p:cTn id="451" dur="3000"/>
                                        <p:tgtEl>
                                          <p:spTgt spid="28"/>
                                        </p:tgtEl>
                                        <p:attrNameLst>
                                          <p:attrName>ppt_y</p:attrName>
                                        </p:attrNameLst>
                                      </p:cBhvr>
                                      <p:tavLst>
                                        <p:tav tm="0">
                                          <p:val>
                                            <p:strVal val="ppt_y"/>
                                          </p:val>
                                        </p:tav>
                                        <p:tav tm="100000">
                                          <p:val>
                                            <p:strVal val="0-ppt_h/2"/>
                                          </p:val>
                                        </p:tav>
                                      </p:tavLst>
                                    </p:anim>
                                    <p:set>
                                      <p:cBhvr>
                                        <p:cTn id="452" dur="1" fill="hold">
                                          <p:stCondLst>
                                            <p:cond delay="2999"/>
                                          </p:stCondLst>
                                        </p:cTn>
                                        <p:tgtEl>
                                          <p:spTgt spid="28"/>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30"/>
                                        </p:tgtEl>
                                        <p:attrNameLst>
                                          <p:attrName>ppt_x</p:attrName>
                                        </p:attrNameLst>
                                      </p:cBhvr>
                                      <p:tavLst>
                                        <p:tav tm="0">
                                          <p:val>
                                            <p:strVal val="ppt_x"/>
                                          </p:val>
                                        </p:tav>
                                        <p:tav tm="100000">
                                          <p:val>
                                            <p:strVal val="ppt_x"/>
                                          </p:val>
                                        </p:tav>
                                      </p:tavLst>
                                    </p:anim>
                                    <p:anim calcmode="lin" valueType="num">
                                      <p:cBhvr additive="base">
                                        <p:cTn id="455" dur="3000"/>
                                        <p:tgtEl>
                                          <p:spTgt spid="30"/>
                                        </p:tgtEl>
                                        <p:attrNameLst>
                                          <p:attrName>ppt_y</p:attrName>
                                        </p:attrNameLst>
                                      </p:cBhvr>
                                      <p:tavLst>
                                        <p:tav tm="0">
                                          <p:val>
                                            <p:strVal val="ppt_y"/>
                                          </p:val>
                                        </p:tav>
                                        <p:tav tm="100000">
                                          <p:val>
                                            <p:strVal val="0-ppt_h/2"/>
                                          </p:val>
                                        </p:tav>
                                      </p:tavLst>
                                    </p:anim>
                                    <p:set>
                                      <p:cBhvr>
                                        <p:cTn id="456" dur="1" fill="hold">
                                          <p:stCondLst>
                                            <p:cond delay="2999"/>
                                          </p:stCondLst>
                                        </p:cTn>
                                        <p:tgtEl>
                                          <p:spTgt spid="3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32"/>
                                        </p:tgtEl>
                                        <p:attrNameLst>
                                          <p:attrName>ppt_x</p:attrName>
                                        </p:attrNameLst>
                                      </p:cBhvr>
                                      <p:tavLst>
                                        <p:tav tm="0">
                                          <p:val>
                                            <p:strVal val="ppt_x"/>
                                          </p:val>
                                        </p:tav>
                                        <p:tav tm="100000">
                                          <p:val>
                                            <p:strVal val="ppt_x"/>
                                          </p:val>
                                        </p:tav>
                                      </p:tavLst>
                                    </p:anim>
                                    <p:anim calcmode="lin" valueType="num">
                                      <p:cBhvr additive="base">
                                        <p:cTn id="459" dur="3000"/>
                                        <p:tgtEl>
                                          <p:spTgt spid="32"/>
                                        </p:tgtEl>
                                        <p:attrNameLst>
                                          <p:attrName>ppt_y</p:attrName>
                                        </p:attrNameLst>
                                      </p:cBhvr>
                                      <p:tavLst>
                                        <p:tav tm="0">
                                          <p:val>
                                            <p:strVal val="ppt_y"/>
                                          </p:val>
                                        </p:tav>
                                        <p:tav tm="100000">
                                          <p:val>
                                            <p:strVal val="0-ppt_h/2"/>
                                          </p:val>
                                        </p:tav>
                                      </p:tavLst>
                                    </p:anim>
                                    <p:set>
                                      <p:cBhvr>
                                        <p:cTn id="460" dur="1" fill="hold">
                                          <p:stCondLst>
                                            <p:cond delay="2999"/>
                                          </p:stCondLst>
                                        </p:cTn>
                                        <p:tgtEl>
                                          <p:spTgt spid="32"/>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34"/>
                                        </p:tgtEl>
                                        <p:attrNameLst>
                                          <p:attrName>ppt_x</p:attrName>
                                        </p:attrNameLst>
                                      </p:cBhvr>
                                      <p:tavLst>
                                        <p:tav tm="0">
                                          <p:val>
                                            <p:strVal val="ppt_x"/>
                                          </p:val>
                                        </p:tav>
                                        <p:tav tm="100000">
                                          <p:val>
                                            <p:strVal val="ppt_x"/>
                                          </p:val>
                                        </p:tav>
                                      </p:tavLst>
                                    </p:anim>
                                    <p:anim calcmode="lin" valueType="num">
                                      <p:cBhvr additive="base">
                                        <p:cTn id="463" dur="3000"/>
                                        <p:tgtEl>
                                          <p:spTgt spid="34"/>
                                        </p:tgtEl>
                                        <p:attrNameLst>
                                          <p:attrName>ppt_y</p:attrName>
                                        </p:attrNameLst>
                                      </p:cBhvr>
                                      <p:tavLst>
                                        <p:tav tm="0">
                                          <p:val>
                                            <p:strVal val="ppt_y"/>
                                          </p:val>
                                        </p:tav>
                                        <p:tav tm="100000">
                                          <p:val>
                                            <p:strVal val="0-ppt_h/2"/>
                                          </p:val>
                                        </p:tav>
                                      </p:tavLst>
                                    </p:anim>
                                    <p:set>
                                      <p:cBhvr>
                                        <p:cTn id="464" dur="1" fill="hold">
                                          <p:stCondLst>
                                            <p:cond delay="2999"/>
                                          </p:stCondLst>
                                        </p:cTn>
                                        <p:tgtEl>
                                          <p:spTgt spid="34"/>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36"/>
                                        </p:tgtEl>
                                        <p:attrNameLst>
                                          <p:attrName>ppt_x</p:attrName>
                                        </p:attrNameLst>
                                      </p:cBhvr>
                                      <p:tavLst>
                                        <p:tav tm="0">
                                          <p:val>
                                            <p:strVal val="ppt_x"/>
                                          </p:val>
                                        </p:tav>
                                        <p:tav tm="100000">
                                          <p:val>
                                            <p:strVal val="ppt_x"/>
                                          </p:val>
                                        </p:tav>
                                      </p:tavLst>
                                    </p:anim>
                                    <p:anim calcmode="lin" valueType="num">
                                      <p:cBhvr additive="base">
                                        <p:cTn id="467" dur="3000"/>
                                        <p:tgtEl>
                                          <p:spTgt spid="36"/>
                                        </p:tgtEl>
                                        <p:attrNameLst>
                                          <p:attrName>ppt_y</p:attrName>
                                        </p:attrNameLst>
                                      </p:cBhvr>
                                      <p:tavLst>
                                        <p:tav tm="0">
                                          <p:val>
                                            <p:strVal val="ppt_y"/>
                                          </p:val>
                                        </p:tav>
                                        <p:tav tm="100000">
                                          <p:val>
                                            <p:strVal val="0-ppt_h/2"/>
                                          </p:val>
                                        </p:tav>
                                      </p:tavLst>
                                    </p:anim>
                                    <p:set>
                                      <p:cBhvr>
                                        <p:cTn id="468" dur="1" fill="hold">
                                          <p:stCondLst>
                                            <p:cond delay="2999"/>
                                          </p:stCondLst>
                                        </p:cTn>
                                        <p:tgtEl>
                                          <p:spTgt spid="36"/>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38"/>
                                        </p:tgtEl>
                                        <p:attrNameLst>
                                          <p:attrName>ppt_x</p:attrName>
                                        </p:attrNameLst>
                                      </p:cBhvr>
                                      <p:tavLst>
                                        <p:tav tm="0">
                                          <p:val>
                                            <p:strVal val="ppt_x"/>
                                          </p:val>
                                        </p:tav>
                                        <p:tav tm="100000">
                                          <p:val>
                                            <p:strVal val="ppt_x"/>
                                          </p:val>
                                        </p:tav>
                                      </p:tavLst>
                                    </p:anim>
                                    <p:anim calcmode="lin" valueType="num">
                                      <p:cBhvr additive="base">
                                        <p:cTn id="471" dur="3000"/>
                                        <p:tgtEl>
                                          <p:spTgt spid="38"/>
                                        </p:tgtEl>
                                        <p:attrNameLst>
                                          <p:attrName>ppt_y</p:attrName>
                                        </p:attrNameLst>
                                      </p:cBhvr>
                                      <p:tavLst>
                                        <p:tav tm="0">
                                          <p:val>
                                            <p:strVal val="ppt_y"/>
                                          </p:val>
                                        </p:tav>
                                        <p:tav tm="100000">
                                          <p:val>
                                            <p:strVal val="0-ppt_h/2"/>
                                          </p:val>
                                        </p:tav>
                                      </p:tavLst>
                                    </p:anim>
                                    <p:set>
                                      <p:cBhvr>
                                        <p:cTn id="472" dur="1" fill="hold">
                                          <p:stCondLst>
                                            <p:cond delay="2999"/>
                                          </p:stCondLst>
                                        </p:cTn>
                                        <p:tgtEl>
                                          <p:spTgt spid="38"/>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40"/>
                                        </p:tgtEl>
                                        <p:attrNameLst>
                                          <p:attrName>ppt_x</p:attrName>
                                        </p:attrNameLst>
                                      </p:cBhvr>
                                      <p:tavLst>
                                        <p:tav tm="0">
                                          <p:val>
                                            <p:strVal val="ppt_x"/>
                                          </p:val>
                                        </p:tav>
                                        <p:tav tm="100000">
                                          <p:val>
                                            <p:strVal val="ppt_x"/>
                                          </p:val>
                                        </p:tav>
                                      </p:tavLst>
                                    </p:anim>
                                    <p:anim calcmode="lin" valueType="num">
                                      <p:cBhvr additive="base">
                                        <p:cTn id="475" dur="3000"/>
                                        <p:tgtEl>
                                          <p:spTgt spid="40"/>
                                        </p:tgtEl>
                                        <p:attrNameLst>
                                          <p:attrName>ppt_y</p:attrName>
                                        </p:attrNameLst>
                                      </p:cBhvr>
                                      <p:tavLst>
                                        <p:tav tm="0">
                                          <p:val>
                                            <p:strVal val="ppt_y"/>
                                          </p:val>
                                        </p:tav>
                                        <p:tav tm="100000">
                                          <p:val>
                                            <p:strVal val="0-ppt_h/2"/>
                                          </p:val>
                                        </p:tav>
                                      </p:tavLst>
                                    </p:anim>
                                    <p:set>
                                      <p:cBhvr>
                                        <p:cTn id="476" dur="1" fill="hold">
                                          <p:stCondLst>
                                            <p:cond delay="2999"/>
                                          </p:stCondLst>
                                        </p:cTn>
                                        <p:tgtEl>
                                          <p:spTgt spid="40"/>
                                        </p:tgtEl>
                                        <p:attrNameLst>
                                          <p:attrName>style.visibility</p:attrName>
                                        </p:attrNameLst>
                                      </p:cBhvr>
                                      <p:to>
                                        <p:strVal val="hidden"/>
                                      </p:to>
                                    </p:set>
                                  </p:childTnLst>
                                </p:cTn>
                              </p:par>
                              <p:par>
                                <p:cTn id="477" presetID="13" presetClass="exit" presetSubtype="32" fill="hold" grpId="4" nodeType="withEffect">
                                  <p:stCondLst>
                                    <p:cond delay="0"/>
                                  </p:stCondLst>
                                  <p:childTnLst>
                                    <p:animEffect transition="out" filter="plus(out)">
                                      <p:cBhvr>
                                        <p:cTn id="478" dur="3000"/>
                                        <p:tgtEl>
                                          <p:spTgt spid="5"/>
                                        </p:tgtEl>
                                      </p:cBhvr>
                                    </p:animEffect>
                                    <p:set>
                                      <p:cBhvr>
                                        <p:cTn id="479" dur="1" fill="hold">
                                          <p:stCondLst>
                                            <p:cond delay="2999"/>
                                          </p:stCondLst>
                                        </p:cTn>
                                        <p:tgtEl>
                                          <p:spTgt spid="5"/>
                                        </p:tgtEl>
                                        <p:attrNameLst>
                                          <p:attrName>style.visibility</p:attrName>
                                        </p:attrNameLst>
                                      </p:cBhvr>
                                      <p:to>
                                        <p:strVal val="hidden"/>
                                      </p:to>
                                    </p:set>
                                  </p:childTnLst>
                                </p:cTn>
                              </p:par>
                              <p:par>
                                <p:cTn id="480" presetID="13" presetClass="exit" presetSubtype="32" fill="hold" grpId="4" nodeType="withEffect">
                                  <p:stCondLst>
                                    <p:cond delay="0"/>
                                  </p:stCondLst>
                                  <p:childTnLst>
                                    <p:animEffect transition="out" filter="plus(out)">
                                      <p:cBhvr>
                                        <p:cTn id="481" dur="3000"/>
                                        <p:tgtEl>
                                          <p:spTgt spid="6"/>
                                        </p:tgtEl>
                                      </p:cBhvr>
                                    </p:animEffect>
                                    <p:set>
                                      <p:cBhvr>
                                        <p:cTn id="482" dur="1" fill="hold">
                                          <p:stCondLst>
                                            <p:cond delay="2999"/>
                                          </p:stCondLst>
                                        </p:cTn>
                                        <p:tgtEl>
                                          <p:spTgt spid="6"/>
                                        </p:tgtEl>
                                        <p:attrNameLst>
                                          <p:attrName>style.visibility</p:attrName>
                                        </p:attrNameLst>
                                      </p:cBhvr>
                                      <p:to>
                                        <p:strVal val="hidden"/>
                                      </p:to>
                                    </p:set>
                                  </p:childTnLst>
                                </p:cTn>
                              </p:par>
                              <p:par>
                                <p:cTn id="483" presetID="13" presetClass="exit" presetSubtype="32" fill="hold" grpId="4" nodeType="withEffect">
                                  <p:stCondLst>
                                    <p:cond delay="0"/>
                                  </p:stCondLst>
                                  <p:childTnLst>
                                    <p:animEffect transition="out" filter="plus(out)">
                                      <p:cBhvr>
                                        <p:cTn id="484" dur="3000"/>
                                        <p:tgtEl>
                                          <p:spTgt spid="7"/>
                                        </p:tgtEl>
                                      </p:cBhvr>
                                    </p:animEffect>
                                    <p:set>
                                      <p:cBhvr>
                                        <p:cTn id="485" dur="1" fill="hold">
                                          <p:stCondLst>
                                            <p:cond delay="2999"/>
                                          </p:stCondLst>
                                        </p:cTn>
                                        <p:tgtEl>
                                          <p:spTgt spid="7"/>
                                        </p:tgtEl>
                                        <p:attrNameLst>
                                          <p:attrName>style.visibility</p:attrName>
                                        </p:attrNameLst>
                                      </p:cBhvr>
                                      <p:to>
                                        <p:strVal val="hidden"/>
                                      </p:to>
                                    </p:set>
                                  </p:childTnLst>
                                </p:cTn>
                              </p:par>
                              <p:par>
                                <p:cTn id="486" presetID="13" presetClass="exit" presetSubtype="32" fill="hold" grpId="4" nodeType="withEffect">
                                  <p:stCondLst>
                                    <p:cond delay="0"/>
                                  </p:stCondLst>
                                  <p:childTnLst>
                                    <p:animEffect transition="out" filter="plus(out)">
                                      <p:cBhvr>
                                        <p:cTn id="487" dur="3000"/>
                                        <p:tgtEl>
                                          <p:spTgt spid="8"/>
                                        </p:tgtEl>
                                      </p:cBhvr>
                                    </p:animEffect>
                                    <p:set>
                                      <p:cBhvr>
                                        <p:cTn id="488" dur="1" fill="hold">
                                          <p:stCondLst>
                                            <p:cond delay="2999"/>
                                          </p:stCondLst>
                                        </p:cTn>
                                        <p:tgtEl>
                                          <p:spTgt spid="8"/>
                                        </p:tgtEl>
                                        <p:attrNameLst>
                                          <p:attrName>style.visibility</p:attrName>
                                        </p:attrNameLst>
                                      </p:cBhvr>
                                      <p:to>
                                        <p:strVal val="hidden"/>
                                      </p:to>
                                    </p:set>
                                  </p:childTnLst>
                                </p:cTn>
                              </p:par>
                              <p:par>
                                <p:cTn id="489" presetID="13" presetClass="exit" presetSubtype="32" fill="hold" grpId="4" nodeType="withEffect">
                                  <p:stCondLst>
                                    <p:cond delay="0"/>
                                  </p:stCondLst>
                                  <p:childTnLst>
                                    <p:animEffect transition="out" filter="plus(out)">
                                      <p:cBhvr>
                                        <p:cTn id="490" dur="3000"/>
                                        <p:tgtEl>
                                          <p:spTgt spid="9"/>
                                        </p:tgtEl>
                                      </p:cBhvr>
                                    </p:animEffect>
                                    <p:set>
                                      <p:cBhvr>
                                        <p:cTn id="491" dur="1" fill="hold">
                                          <p:stCondLst>
                                            <p:cond delay="2999"/>
                                          </p:stCondLst>
                                        </p:cTn>
                                        <p:tgtEl>
                                          <p:spTgt spid="9"/>
                                        </p:tgtEl>
                                        <p:attrNameLst>
                                          <p:attrName>style.visibility</p:attrName>
                                        </p:attrNameLst>
                                      </p:cBhvr>
                                      <p:to>
                                        <p:strVal val="hidden"/>
                                      </p:to>
                                    </p:set>
                                  </p:childTnLst>
                                </p:cTn>
                              </p:par>
                              <p:par>
                                <p:cTn id="492" presetID="13" presetClass="exit" presetSubtype="32" fill="hold" grpId="4" nodeType="withEffect">
                                  <p:stCondLst>
                                    <p:cond delay="0"/>
                                  </p:stCondLst>
                                  <p:childTnLst>
                                    <p:animEffect transition="out" filter="plus(out)">
                                      <p:cBhvr>
                                        <p:cTn id="493" dur="3000"/>
                                        <p:tgtEl>
                                          <p:spTgt spid="10"/>
                                        </p:tgtEl>
                                      </p:cBhvr>
                                    </p:animEffect>
                                    <p:set>
                                      <p:cBhvr>
                                        <p:cTn id="494" dur="1" fill="hold">
                                          <p:stCondLst>
                                            <p:cond delay="2999"/>
                                          </p:stCondLst>
                                        </p:cTn>
                                        <p:tgtEl>
                                          <p:spTgt spid="10"/>
                                        </p:tgtEl>
                                        <p:attrNameLst>
                                          <p:attrName>style.visibility</p:attrName>
                                        </p:attrNameLst>
                                      </p:cBhvr>
                                      <p:to>
                                        <p:strVal val="hidden"/>
                                      </p:to>
                                    </p:set>
                                  </p:childTnLst>
                                </p:cTn>
                              </p:par>
                              <p:par>
                                <p:cTn id="495" presetID="13" presetClass="exit" presetSubtype="32" fill="hold" grpId="4" nodeType="withEffect">
                                  <p:stCondLst>
                                    <p:cond delay="0"/>
                                  </p:stCondLst>
                                  <p:childTnLst>
                                    <p:animEffect transition="out" filter="plus(out)">
                                      <p:cBhvr>
                                        <p:cTn id="496" dur="3000"/>
                                        <p:tgtEl>
                                          <p:spTgt spid="11"/>
                                        </p:tgtEl>
                                      </p:cBhvr>
                                    </p:animEffect>
                                    <p:set>
                                      <p:cBhvr>
                                        <p:cTn id="497" dur="1" fill="hold">
                                          <p:stCondLst>
                                            <p:cond delay="2999"/>
                                          </p:stCondLst>
                                        </p:cTn>
                                        <p:tgtEl>
                                          <p:spTgt spid="11"/>
                                        </p:tgtEl>
                                        <p:attrNameLst>
                                          <p:attrName>style.visibility</p:attrName>
                                        </p:attrNameLst>
                                      </p:cBhvr>
                                      <p:to>
                                        <p:strVal val="hidden"/>
                                      </p:to>
                                    </p:set>
                                  </p:childTnLst>
                                </p:cTn>
                              </p:par>
                              <p:par>
                                <p:cTn id="498" presetID="13" presetClass="exit" presetSubtype="32" fill="hold" grpId="4" nodeType="withEffect">
                                  <p:stCondLst>
                                    <p:cond delay="0"/>
                                  </p:stCondLst>
                                  <p:childTnLst>
                                    <p:animEffect transition="out" filter="plus(out)">
                                      <p:cBhvr>
                                        <p:cTn id="499" dur="3000"/>
                                        <p:tgtEl>
                                          <p:spTgt spid="12"/>
                                        </p:tgtEl>
                                      </p:cBhvr>
                                    </p:animEffect>
                                    <p:set>
                                      <p:cBhvr>
                                        <p:cTn id="500" dur="1" fill="hold">
                                          <p:stCondLst>
                                            <p:cond delay="2999"/>
                                          </p:stCondLst>
                                        </p:cTn>
                                        <p:tgtEl>
                                          <p:spTgt spid="12"/>
                                        </p:tgtEl>
                                        <p:attrNameLst>
                                          <p:attrName>style.visibility</p:attrName>
                                        </p:attrNameLst>
                                      </p:cBhvr>
                                      <p:to>
                                        <p:strVal val="hidden"/>
                                      </p:to>
                                    </p:set>
                                  </p:childTnLst>
                                </p:cTn>
                              </p:par>
                              <p:par>
                                <p:cTn id="501" presetID="13" presetClass="exit" presetSubtype="32" fill="hold" grpId="4" nodeType="withEffect">
                                  <p:stCondLst>
                                    <p:cond delay="0"/>
                                  </p:stCondLst>
                                  <p:childTnLst>
                                    <p:animEffect transition="out" filter="plus(out)">
                                      <p:cBhvr>
                                        <p:cTn id="502" dur="3000"/>
                                        <p:tgtEl>
                                          <p:spTgt spid="13"/>
                                        </p:tgtEl>
                                      </p:cBhvr>
                                    </p:animEffect>
                                    <p:set>
                                      <p:cBhvr>
                                        <p:cTn id="503" dur="1" fill="hold">
                                          <p:stCondLst>
                                            <p:cond delay="2999"/>
                                          </p:stCondLst>
                                        </p:cTn>
                                        <p:tgtEl>
                                          <p:spTgt spid="13"/>
                                        </p:tgtEl>
                                        <p:attrNameLst>
                                          <p:attrName>style.visibility</p:attrName>
                                        </p:attrNameLst>
                                      </p:cBhvr>
                                      <p:to>
                                        <p:strVal val="hidden"/>
                                      </p:to>
                                    </p:set>
                                  </p:childTnLst>
                                </p:cTn>
                              </p:par>
                              <p:par>
                                <p:cTn id="504" presetID="13" presetClass="exit" presetSubtype="32" fill="hold" grpId="4" nodeType="withEffect">
                                  <p:stCondLst>
                                    <p:cond delay="0"/>
                                  </p:stCondLst>
                                  <p:childTnLst>
                                    <p:animEffect transition="out" filter="plus(out)">
                                      <p:cBhvr>
                                        <p:cTn id="505" dur="3000"/>
                                        <p:tgtEl>
                                          <p:spTgt spid="14"/>
                                        </p:tgtEl>
                                      </p:cBhvr>
                                    </p:animEffect>
                                    <p:set>
                                      <p:cBhvr>
                                        <p:cTn id="506" dur="1" fill="hold">
                                          <p:stCondLst>
                                            <p:cond delay="2999"/>
                                          </p:stCondLst>
                                        </p:cTn>
                                        <p:tgtEl>
                                          <p:spTgt spid="14"/>
                                        </p:tgtEl>
                                        <p:attrNameLst>
                                          <p:attrName>style.visibility</p:attrName>
                                        </p:attrNameLst>
                                      </p:cBhvr>
                                      <p:to>
                                        <p:strVal val="hidden"/>
                                      </p:to>
                                    </p:set>
                                  </p:childTnLst>
                                </p:cTn>
                              </p:par>
                              <p:par>
                                <p:cTn id="507" presetID="13" presetClass="exit" presetSubtype="32" fill="hold" grpId="4" nodeType="withEffect">
                                  <p:stCondLst>
                                    <p:cond delay="0"/>
                                  </p:stCondLst>
                                  <p:childTnLst>
                                    <p:animEffect transition="out" filter="plus(out)">
                                      <p:cBhvr>
                                        <p:cTn id="508" dur="3000"/>
                                        <p:tgtEl>
                                          <p:spTgt spid="15"/>
                                        </p:tgtEl>
                                      </p:cBhvr>
                                    </p:animEffect>
                                    <p:set>
                                      <p:cBhvr>
                                        <p:cTn id="509" dur="1" fill="hold">
                                          <p:stCondLst>
                                            <p:cond delay="2999"/>
                                          </p:stCondLst>
                                        </p:cTn>
                                        <p:tgtEl>
                                          <p:spTgt spid="15"/>
                                        </p:tgtEl>
                                        <p:attrNameLst>
                                          <p:attrName>style.visibility</p:attrName>
                                        </p:attrNameLst>
                                      </p:cBhvr>
                                      <p:to>
                                        <p:strVal val="hidden"/>
                                      </p:to>
                                    </p:set>
                                  </p:childTnLst>
                                </p:cTn>
                              </p:par>
                              <p:par>
                                <p:cTn id="510" presetID="13" presetClass="exit" presetSubtype="32" fill="hold" grpId="4" nodeType="withEffect">
                                  <p:stCondLst>
                                    <p:cond delay="0"/>
                                  </p:stCondLst>
                                  <p:childTnLst>
                                    <p:animEffect transition="out" filter="plus(out)">
                                      <p:cBhvr>
                                        <p:cTn id="511" dur="3000"/>
                                        <p:tgtEl>
                                          <p:spTgt spid="16"/>
                                        </p:tgtEl>
                                      </p:cBhvr>
                                    </p:animEffect>
                                    <p:set>
                                      <p:cBhvr>
                                        <p:cTn id="512" dur="1" fill="hold">
                                          <p:stCondLst>
                                            <p:cond delay="2999"/>
                                          </p:stCondLst>
                                        </p:cTn>
                                        <p:tgtEl>
                                          <p:spTgt spid="16"/>
                                        </p:tgtEl>
                                        <p:attrNameLst>
                                          <p:attrName>style.visibility</p:attrName>
                                        </p:attrNameLst>
                                      </p:cBhvr>
                                      <p:to>
                                        <p:strVal val="hidden"/>
                                      </p:to>
                                    </p:set>
                                  </p:childTnLst>
                                </p:cTn>
                              </p:par>
                              <p:par>
                                <p:cTn id="513" presetID="13" presetClass="exit" presetSubtype="32" fill="hold" grpId="4" nodeType="withEffect">
                                  <p:stCondLst>
                                    <p:cond delay="0"/>
                                  </p:stCondLst>
                                  <p:childTnLst>
                                    <p:animEffect transition="out" filter="plus(out)">
                                      <p:cBhvr>
                                        <p:cTn id="514" dur="3000"/>
                                        <p:tgtEl>
                                          <p:spTgt spid="17"/>
                                        </p:tgtEl>
                                      </p:cBhvr>
                                    </p:animEffect>
                                    <p:set>
                                      <p:cBhvr>
                                        <p:cTn id="515" dur="1" fill="hold">
                                          <p:stCondLst>
                                            <p:cond delay="2999"/>
                                          </p:stCondLst>
                                        </p:cTn>
                                        <p:tgtEl>
                                          <p:spTgt spid="17"/>
                                        </p:tgtEl>
                                        <p:attrNameLst>
                                          <p:attrName>style.visibility</p:attrName>
                                        </p:attrNameLst>
                                      </p:cBhvr>
                                      <p:to>
                                        <p:strVal val="hidden"/>
                                      </p:to>
                                    </p:set>
                                  </p:childTnLst>
                                </p:cTn>
                              </p:par>
                              <p:par>
                                <p:cTn id="516" presetID="13" presetClass="exit" presetSubtype="32" fill="hold" grpId="4" nodeType="withEffect">
                                  <p:stCondLst>
                                    <p:cond delay="0"/>
                                  </p:stCondLst>
                                  <p:childTnLst>
                                    <p:animEffect transition="out" filter="plus(out)">
                                      <p:cBhvr>
                                        <p:cTn id="517" dur="3000"/>
                                        <p:tgtEl>
                                          <p:spTgt spid="18"/>
                                        </p:tgtEl>
                                      </p:cBhvr>
                                    </p:animEffect>
                                    <p:set>
                                      <p:cBhvr>
                                        <p:cTn id="518" dur="1" fill="hold">
                                          <p:stCondLst>
                                            <p:cond delay="2999"/>
                                          </p:stCondLst>
                                        </p:cTn>
                                        <p:tgtEl>
                                          <p:spTgt spid="18"/>
                                        </p:tgtEl>
                                        <p:attrNameLst>
                                          <p:attrName>style.visibility</p:attrName>
                                        </p:attrNameLst>
                                      </p:cBhvr>
                                      <p:to>
                                        <p:strVal val="hidden"/>
                                      </p:to>
                                    </p:set>
                                  </p:childTnLst>
                                </p:cTn>
                              </p:par>
                              <p:par>
                                <p:cTn id="519" presetID="13" presetClass="exit" presetSubtype="32" fill="hold" grpId="4" nodeType="withEffect">
                                  <p:stCondLst>
                                    <p:cond delay="0"/>
                                  </p:stCondLst>
                                  <p:childTnLst>
                                    <p:animEffect transition="out" filter="plus(out)">
                                      <p:cBhvr>
                                        <p:cTn id="520" dur="3000"/>
                                        <p:tgtEl>
                                          <p:spTgt spid="19"/>
                                        </p:tgtEl>
                                      </p:cBhvr>
                                    </p:animEffect>
                                    <p:set>
                                      <p:cBhvr>
                                        <p:cTn id="521" dur="1" fill="hold">
                                          <p:stCondLst>
                                            <p:cond delay="2999"/>
                                          </p:stCondLst>
                                        </p:cTn>
                                        <p:tgtEl>
                                          <p:spTgt spid="19"/>
                                        </p:tgtEl>
                                        <p:attrNameLst>
                                          <p:attrName>style.visibility</p:attrName>
                                        </p:attrNameLst>
                                      </p:cBhvr>
                                      <p:to>
                                        <p:strVal val="hidden"/>
                                      </p:to>
                                    </p:set>
                                  </p:childTnLst>
                                </p:cTn>
                              </p:par>
                              <p:par>
                                <p:cTn id="522" presetID="13" presetClass="exit" presetSubtype="32" fill="hold" grpId="4" nodeType="withEffect">
                                  <p:stCondLst>
                                    <p:cond delay="0"/>
                                  </p:stCondLst>
                                  <p:childTnLst>
                                    <p:animEffect transition="out" filter="plus(out)">
                                      <p:cBhvr>
                                        <p:cTn id="523" dur="3000"/>
                                        <p:tgtEl>
                                          <p:spTgt spid="20"/>
                                        </p:tgtEl>
                                      </p:cBhvr>
                                    </p:animEffect>
                                    <p:set>
                                      <p:cBhvr>
                                        <p:cTn id="524" dur="1" fill="hold">
                                          <p:stCondLst>
                                            <p:cond delay="2999"/>
                                          </p:stCondLst>
                                        </p:cTn>
                                        <p:tgtEl>
                                          <p:spTgt spid="20"/>
                                        </p:tgtEl>
                                        <p:attrNameLst>
                                          <p:attrName>style.visibility</p:attrName>
                                        </p:attrNameLst>
                                      </p:cBhvr>
                                      <p:to>
                                        <p:strVal val="hidden"/>
                                      </p:to>
                                    </p:set>
                                  </p:childTnLst>
                                </p:cTn>
                              </p:par>
                              <p:par>
                                <p:cTn id="525" presetID="13" presetClass="exit" presetSubtype="32" fill="hold" grpId="4" nodeType="withEffect">
                                  <p:stCondLst>
                                    <p:cond delay="0"/>
                                  </p:stCondLst>
                                  <p:childTnLst>
                                    <p:animEffect transition="out" filter="plus(out)">
                                      <p:cBhvr>
                                        <p:cTn id="526" dur="3000"/>
                                        <p:tgtEl>
                                          <p:spTgt spid="21"/>
                                        </p:tgtEl>
                                      </p:cBhvr>
                                    </p:animEffect>
                                    <p:set>
                                      <p:cBhvr>
                                        <p:cTn id="527" dur="1" fill="hold">
                                          <p:stCondLst>
                                            <p:cond delay="2999"/>
                                          </p:stCondLst>
                                        </p:cTn>
                                        <p:tgtEl>
                                          <p:spTgt spid="21"/>
                                        </p:tgtEl>
                                        <p:attrNameLst>
                                          <p:attrName>style.visibility</p:attrName>
                                        </p:attrNameLst>
                                      </p:cBhvr>
                                      <p:to>
                                        <p:strVal val="hidden"/>
                                      </p:to>
                                    </p:set>
                                  </p:childTnLst>
                                </p:cTn>
                              </p:par>
                              <p:par>
                                <p:cTn id="528" presetID="13" presetClass="exit" presetSubtype="32" fill="hold" grpId="4" nodeType="withEffect">
                                  <p:stCondLst>
                                    <p:cond delay="0"/>
                                  </p:stCondLst>
                                  <p:childTnLst>
                                    <p:animEffect transition="out" filter="plus(out)">
                                      <p:cBhvr>
                                        <p:cTn id="529" dur="3000"/>
                                        <p:tgtEl>
                                          <p:spTgt spid="22"/>
                                        </p:tgtEl>
                                      </p:cBhvr>
                                    </p:animEffect>
                                    <p:set>
                                      <p:cBhvr>
                                        <p:cTn id="530" dur="1" fill="hold">
                                          <p:stCondLst>
                                            <p:cond delay="2999"/>
                                          </p:stCondLst>
                                        </p:cTn>
                                        <p:tgtEl>
                                          <p:spTgt spid="22"/>
                                        </p:tgtEl>
                                        <p:attrNameLst>
                                          <p:attrName>style.visibility</p:attrName>
                                        </p:attrNameLst>
                                      </p:cBhvr>
                                      <p:to>
                                        <p:strVal val="hidden"/>
                                      </p:to>
                                    </p:set>
                                  </p:childTnLst>
                                </p:cTn>
                              </p:par>
                              <p:par>
                                <p:cTn id="531" presetID="13" presetClass="exit" presetSubtype="32" fill="hold" grpId="4" nodeType="withEffect">
                                  <p:stCondLst>
                                    <p:cond delay="0"/>
                                  </p:stCondLst>
                                  <p:childTnLst>
                                    <p:animEffect transition="out" filter="plus(out)">
                                      <p:cBhvr>
                                        <p:cTn id="532" dur="3000"/>
                                        <p:tgtEl>
                                          <p:spTgt spid="23"/>
                                        </p:tgtEl>
                                      </p:cBhvr>
                                    </p:animEffect>
                                    <p:set>
                                      <p:cBhvr>
                                        <p:cTn id="533" dur="1" fill="hold">
                                          <p:stCondLst>
                                            <p:cond delay="2999"/>
                                          </p:stCondLst>
                                        </p:cTn>
                                        <p:tgtEl>
                                          <p:spTgt spid="23"/>
                                        </p:tgtEl>
                                        <p:attrNameLst>
                                          <p:attrName>style.visibility</p:attrName>
                                        </p:attrNameLst>
                                      </p:cBhvr>
                                      <p:to>
                                        <p:strVal val="hidden"/>
                                      </p:to>
                                    </p:set>
                                  </p:childTnLst>
                                </p:cTn>
                              </p:par>
                              <p:par>
                                <p:cTn id="534" presetID="13" presetClass="exit" presetSubtype="32" fill="hold" grpId="4" nodeType="withEffect">
                                  <p:stCondLst>
                                    <p:cond delay="0"/>
                                  </p:stCondLst>
                                  <p:childTnLst>
                                    <p:animEffect transition="out" filter="plus(out)">
                                      <p:cBhvr>
                                        <p:cTn id="535" dur="3000"/>
                                        <p:tgtEl>
                                          <p:spTgt spid="24"/>
                                        </p:tgtEl>
                                      </p:cBhvr>
                                    </p:animEffect>
                                    <p:set>
                                      <p:cBhvr>
                                        <p:cTn id="536" dur="1" fill="hold">
                                          <p:stCondLst>
                                            <p:cond delay="2999"/>
                                          </p:stCondLst>
                                        </p:cTn>
                                        <p:tgtEl>
                                          <p:spTgt spid="24"/>
                                        </p:tgtEl>
                                        <p:attrNameLst>
                                          <p:attrName>style.visibility</p:attrName>
                                        </p:attrNameLst>
                                      </p:cBhvr>
                                      <p:to>
                                        <p:strVal val="hidden"/>
                                      </p:to>
                                    </p:set>
                                  </p:childTnLst>
                                </p:cTn>
                              </p:par>
                              <p:par>
                                <p:cTn id="537" presetID="13" presetClass="exit" presetSubtype="32" fill="hold" grpId="4" nodeType="withEffect">
                                  <p:stCondLst>
                                    <p:cond delay="0"/>
                                  </p:stCondLst>
                                  <p:childTnLst>
                                    <p:animEffect transition="out" filter="plus(out)">
                                      <p:cBhvr>
                                        <p:cTn id="538" dur="3000"/>
                                        <p:tgtEl>
                                          <p:spTgt spid="25"/>
                                        </p:tgtEl>
                                      </p:cBhvr>
                                    </p:animEffect>
                                    <p:set>
                                      <p:cBhvr>
                                        <p:cTn id="539" dur="1" fill="hold">
                                          <p:stCondLst>
                                            <p:cond delay="2999"/>
                                          </p:stCondLst>
                                        </p:cTn>
                                        <p:tgtEl>
                                          <p:spTgt spid="25"/>
                                        </p:tgtEl>
                                        <p:attrNameLst>
                                          <p:attrName>style.visibility</p:attrName>
                                        </p:attrNameLst>
                                      </p:cBhvr>
                                      <p:to>
                                        <p:strVal val="hidden"/>
                                      </p:to>
                                    </p:set>
                                  </p:childTnLst>
                                </p:cTn>
                              </p:par>
                              <p:par>
                                <p:cTn id="540" presetID="13" presetClass="exit" presetSubtype="32" fill="hold" grpId="4" nodeType="withEffect">
                                  <p:stCondLst>
                                    <p:cond delay="0"/>
                                  </p:stCondLst>
                                  <p:childTnLst>
                                    <p:animEffect transition="out" filter="plus(out)">
                                      <p:cBhvr>
                                        <p:cTn id="541" dur="3000"/>
                                        <p:tgtEl>
                                          <p:spTgt spid="26"/>
                                        </p:tgtEl>
                                      </p:cBhvr>
                                    </p:animEffect>
                                    <p:set>
                                      <p:cBhvr>
                                        <p:cTn id="542" dur="1" fill="hold">
                                          <p:stCondLst>
                                            <p:cond delay="2999"/>
                                          </p:stCondLst>
                                        </p:cTn>
                                        <p:tgtEl>
                                          <p:spTgt spid="26"/>
                                        </p:tgtEl>
                                        <p:attrNameLst>
                                          <p:attrName>style.visibility</p:attrName>
                                        </p:attrNameLst>
                                      </p:cBhvr>
                                      <p:to>
                                        <p:strVal val="hidden"/>
                                      </p:to>
                                    </p:set>
                                  </p:childTnLst>
                                </p:cTn>
                              </p:par>
                              <p:par>
                                <p:cTn id="543" presetID="13" presetClass="exit" presetSubtype="32" fill="hold" grpId="4" nodeType="withEffect">
                                  <p:stCondLst>
                                    <p:cond delay="0"/>
                                  </p:stCondLst>
                                  <p:childTnLst>
                                    <p:animEffect transition="out" filter="plus(out)">
                                      <p:cBhvr>
                                        <p:cTn id="544" dur="3000"/>
                                        <p:tgtEl>
                                          <p:spTgt spid="27"/>
                                        </p:tgtEl>
                                      </p:cBhvr>
                                    </p:animEffect>
                                    <p:set>
                                      <p:cBhvr>
                                        <p:cTn id="545" dur="1" fill="hold">
                                          <p:stCondLst>
                                            <p:cond delay="2999"/>
                                          </p:stCondLst>
                                        </p:cTn>
                                        <p:tgtEl>
                                          <p:spTgt spid="27"/>
                                        </p:tgtEl>
                                        <p:attrNameLst>
                                          <p:attrName>style.visibility</p:attrName>
                                        </p:attrNameLst>
                                      </p:cBhvr>
                                      <p:to>
                                        <p:strVal val="hidden"/>
                                      </p:to>
                                    </p:set>
                                  </p:childTnLst>
                                </p:cTn>
                              </p:par>
                              <p:par>
                                <p:cTn id="546" presetID="13" presetClass="exit" presetSubtype="32" fill="hold" grpId="4" nodeType="withEffect">
                                  <p:stCondLst>
                                    <p:cond delay="0"/>
                                  </p:stCondLst>
                                  <p:childTnLst>
                                    <p:animEffect transition="out" filter="plus(out)">
                                      <p:cBhvr>
                                        <p:cTn id="547" dur="3000"/>
                                        <p:tgtEl>
                                          <p:spTgt spid="28"/>
                                        </p:tgtEl>
                                      </p:cBhvr>
                                    </p:animEffect>
                                    <p:set>
                                      <p:cBhvr>
                                        <p:cTn id="548" dur="1" fill="hold">
                                          <p:stCondLst>
                                            <p:cond delay="2999"/>
                                          </p:stCondLst>
                                        </p:cTn>
                                        <p:tgtEl>
                                          <p:spTgt spid="28"/>
                                        </p:tgtEl>
                                        <p:attrNameLst>
                                          <p:attrName>style.visibility</p:attrName>
                                        </p:attrNameLst>
                                      </p:cBhvr>
                                      <p:to>
                                        <p:strVal val="hidden"/>
                                      </p:to>
                                    </p:set>
                                  </p:childTnLst>
                                </p:cTn>
                              </p:par>
                              <p:par>
                                <p:cTn id="549" presetID="13" presetClass="exit" presetSubtype="32" fill="hold" grpId="4" nodeType="withEffect">
                                  <p:stCondLst>
                                    <p:cond delay="0"/>
                                  </p:stCondLst>
                                  <p:childTnLst>
                                    <p:animEffect transition="out" filter="plus(out)">
                                      <p:cBhvr>
                                        <p:cTn id="550" dur="3000"/>
                                        <p:tgtEl>
                                          <p:spTgt spid="29"/>
                                        </p:tgtEl>
                                      </p:cBhvr>
                                    </p:animEffect>
                                    <p:set>
                                      <p:cBhvr>
                                        <p:cTn id="551" dur="1" fill="hold">
                                          <p:stCondLst>
                                            <p:cond delay="2999"/>
                                          </p:stCondLst>
                                        </p:cTn>
                                        <p:tgtEl>
                                          <p:spTgt spid="29"/>
                                        </p:tgtEl>
                                        <p:attrNameLst>
                                          <p:attrName>style.visibility</p:attrName>
                                        </p:attrNameLst>
                                      </p:cBhvr>
                                      <p:to>
                                        <p:strVal val="hidden"/>
                                      </p:to>
                                    </p:set>
                                  </p:childTnLst>
                                </p:cTn>
                              </p:par>
                              <p:par>
                                <p:cTn id="552" presetID="13" presetClass="exit" presetSubtype="32" fill="hold" grpId="4" nodeType="withEffect">
                                  <p:stCondLst>
                                    <p:cond delay="0"/>
                                  </p:stCondLst>
                                  <p:childTnLst>
                                    <p:animEffect transition="out" filter="plus(out)">
                                      <p:cBhvr>
                                        <p:cTn id="553" dur="3000"/>
                                        <p:tgtEl>
                                          <p:spTgt spid="30"/>
                                        </p:tgtEl>
                                      </p:cBhvr>
                                    </p:animEffect>
                                    <p:set>
                                      <p:cBhvr>
                                        <p:cTn id="554" dur="1" fill="hold">
                                          <p:stCondLst>
                                            <p:cond delay="2999"/>
                                          </p:stCondLst>
                                        </p:cTn>
                                        <p:tgtEl>
                                          <p:spTgt spid="30"/>
                                        </p:tgtEl>
                                        <p:attrNameLst>
                                          <p:attrName>style.visibility</p:attrName>
                                        </p:attrNameLst>
                                      </p:cBhvr>
                                      <p:to>
                                        <p:strVal val="hidden"/>
                                      </p:to>
                                    </p:set>
                                  </p:childTnLst>
                                </p:cTn>
                              </p:par>
                              <p:par>
                                <p:cTn id="555" presetID="13" presetClass="exit" presetSubtype="32" fill="hold" grpId="4" nodeType="withEffect">
                                  <p:stCondLst>
                                    <p:cond delay="0"/>
                                  </p:stCondLst>
                                  <p:childTnLst>
                                    <p:animEffect transition="out" filter="plus(out)">
                                      <p:cBhvr>
                                        <p:cTn id="556" dur="3000"/>
                                        <p:tgtEl>
                                          <p:spTgt spid="31"/>
                                        </p:tgtEl>
                                      </p:cBhvr>
                                    </p:animEffect>
                                    <p:set>
                                      <p:cBhvr>
                                        <p:cTn id="557" dur="1" fill="hold">
                                          <p:stCondLst>
                                            <p:cond delay="2999"/>
                                          </p:stCondLst>
                                        </p:cTn>
                                        <p:tgtEl>
                                          <p:spTgt spid="31"/>
                                        </p:tgtEl>
                                        <p:attrNameLst>
                                          <p:attrName>style.visibility</p:attrName>
                                        </p:attrNameLst>
                                      </p:cBhvr>
                                      <p:to>
                                        <p:strVal val="hidden"/>
                                      </p:to>
                                    </p:set>
                                  </p:childTnLst>
                                </p:cTn>
                              </p:par>
                              <p:par>
                                <p:cTn id="558" presetID="13" presetClass="exit" presetSubtype="32" fill="hold" grpId="4" nodeType="withEffect">
                                  <p:stCondLst>
                                    <p:cond delay="0"/>
                                  </p:stCondLst>
                                  <p:childTnLst>
                                    <p:animEffect transition="out" filter="plus(out)">
                                      <p:cBhvr>
                                        <p:cTn id="559" dur="3000"/>
                                        <p:tgtEl>
                                          <p:spTgt spid="32"/>
                                        </p:tgtEl>
                                      </p:cBhvr>
                                    </p:animEffect>
                                    <p:set>
                                      <p:cBhvr>
                                        <p:cTn id="560" dur="1" fill="hold">
                                          <p:stCondLst>
                                            <p:cond delay="2999"/>
                                          </p:stCondLst>
                                        </p:cTn>
                                        <p:tgtEl>
                                          <p:spTgt spid="32"/>
                                        </p:tgtEl>
                                        <p:attrNameLst>
                                          <p:attrName>style.visibility</p:attrName>
                                        </p:attrNameLst>
                                      </p:cBhvr>
                                      <p:to>
                                        <p:strVal val="hidden"/>
                                      </p:to>
                                    </p:set>
                                  </p:childTnLst>
                                </p:cTn>
                              </p:par>
                              <p:par>
                                <p:cTn id="561" presetID="13" presetClass="exit" presetSubtype="32" fill="hold" grpId="4" nodeType="withEffect">
                                  <p:stCondLst>
                                    <p:cond delay="0"/>
                                  </p:stCondLst>
                                  <p:childTnLst>
                                    <p:animEffect transition="out" filter="plus(out)">
                                      <p:cBhvr>
                                        <p:cTn id="562" dur="3000"/>
                                        <p:tgtEl>
                                          <p:spTgt spid="33"/>
                                        </p:tgtEl>
                                      </p:cBhvr>
                                    </p:animEffect>
                                    <p:set>
                                      <p:cBhvr>
                                        <p:cTn id="563" dur="1" fill="hold">
                                          <p:stCondLst>
                                            <p:cond delay="2999"/>
                                          </p:stCondLst>
                                        </p:cTn>
                                        <p:tgtEl>
                                          <p:spTgt spid="33"/>
                                        </p:tgtEl>
                                        <p:attrNameLst>
                                          <p:attrName>style.visibility</p:attrName>
                                        </p:attrNameLst>
                                      </p:cBhvr>
                                      <p:to>
                                        <p:strVal val="hidden"/>
                                      </p:to>
                                    </p:set>
                                  </p:childTnLst>
                                </p:cTn>
                              </p:par>
                              <p:par>
                                <p:cTn id="564" presetID="13" presetClass="exit" presetSubtype="32" fill="hold" grpId="4" nodeType="withEffect">
                                  <p:stCondLst>
                                    <p:cond delay="0"/>
                                  </p:stCondLst>
                                  <p:childTnLst>
                                    <p:animEffect transition="out" filter="plus(out)">
                                      <p:cBhvr>
                                        <p:cTn id="565" dur="3000"/>
                                        <p:tgtEl>
                                          <p:spTgt spid="34"/>
                                        </p:tgtEl>
                                      </p:cBhvr>
                                    </p:animEffect>
                                    <p:set>
                                      <p:cBhvr>
                                        <p:cTn id="566" dur="1" fill="hold">
                                          <p:stCondLst>
                                            <p:cond delay="2999"/>
                                          </p:stCondLst>
                                        </p:cTn>
                                        <p:tgtEl>
                                          <p:spTgt spid="34"/>
                                        </p:tgtEl>
                                        <p:attrNameLst>
                                          <p:attrName>style.visibility</p:attrName>
                                        </p:attrNameLst>
                                      </p:cBhvr>
                                      <p:to>
                                        <p:strVal val="hidden"/>
                                      </p:to>
                                    </p:set>
                                  </p:childTnLst>
                                </p:cTn>
                              </p:par>
                              <p:par>
                                <p:cTn id="567" presetID="13" presetClass="exit" presetSubtype="32" fill="hold" grpId="4" nodeType="withEffect">
                                  <p:stCondLst>
                                    <p:cond delay="0"/>
                                  </p:stCondLst>
                                  <p:childTnLst>
                                    <p:animEffect transition="out" filter="plus(out)">
                                      <p:cBhvr>
                                        <p:cTn id="568" dur="3000"/>
                                        <p:tgtEl>
                                          <p:spTgt spid="35"/>
                                        </p:tgtEl>
                                      </p:cBhvr>
                                    </p:animEffect>
                                    <p:set>
                                      <p:cBhvr>
                                        <p:cTn id="569" dur="1" fill="hold">
                                          <p:stCondLst>
                                            <p:cond delay="2999"/>
                                          </p:stCondLst>
                                        </p:cTn>
                                        <p:tgtEl>
                                          <p:spTgt spid="35"/>
                                        </p:tgtEl>
                                        <p:attrNameLst>
                                          <p:attrName>style.visibility</p:attrName>
                                        </p:attrNameLst>
                                      </p:cBhvr>
                                      <p:to>
                                        <p:strVal val="hidden"/>
                                      </p:to>
                                    </p:set>
                                  </p:childTnLst>
                                </p:cTn>
                              </p:par>
                              <p:par>
                                <p:cTn id="570" presetID="13" presetClass="exit" presetSubtype="32" fill="hold" grpId="4" nodeType="withEffect">
                                  <p:stCondLst>
                                    <p:cond delay="0"/>
                                  </p:stCondLst>
                                  <p:childTnLst>
                                    <p:animEffect transition="out" filter="plus(out)">
                                      <p:cBhvr>
                                        <p:cTn id="571" dur="3000"/>
                                        <p:tgtEl>
                                          <p:spTgt spid="36"/>
                                        </p:tgtEl>
                                      </p:cBhvr>
                                    </p:animEffect>
                                    <p:set>
                                      <p:cBhvr>
                                        <p:cTn id="572" dur="1" fill="hold">
                                          <p:stCondLst>
                                            <p:cond delay="2999"/>
                                          </p:stCondLst>
                                        </p:cTn>
                                        <p:tgtEl>
                                          <p:spTgt spid="36"/>
                                        </p:tgtEl>
                                        <p:attrNameLst>
                                          <p:attrName>style.visibility</p:attrName>
                                        </p:attrNameLst>
                                      </p:cBhvr>
                                      <p:to>
                                        <p:strVal val="hidden"/>
                                      </p:to>
                                    </p:set>
                                  </p:childTnLst>
                                </p:cTn>
                              </p:par>
                              <p:par>
                                <p:cTn id="573" presetID="13" presetClass="exit" presetSubtype="32" fill="hold" grpId="4" nodeType="withEffect">
                                  <p:stCondLst>
                                    <p:cond delay="0"/>
                                  </p:stCondLst>
                                  <p:childTnLst>
                                    <p:animEffect transition="out" filter="plus(out)">
                                      <p:cBhvr>
                                        <p:cTn id="574" dur="3000"/>
                                        <p:tgtEl>
                                          <p:spTgt spid="37"/>
                                        </p:tgtEl>
                                      </p:cBhvr>
                                    </p:animEffect>
                                    <p:set>
                                      <p:cBhvr>
                                        <p:cTn id="575" dur="1" fill="hold">
                                          <p:stCondLst>
                                            <p:cond delay="2999"/>
                                          </p:stCondLst>
                                        </p:cTn>
                                        <p:tgtEl>
                                          <p:spTgt spid="37"/>
                                        </p:tgtEl>
                                        <p:attrNameLst>
                                          <p:attrName>style.visibility</p:attrName>
                                        </p:attrNameLst>
                                      </p:cBhvr>
                                      <p:to>
                                        <p:strVal val="hidden"/>
                                      </p:to>
                                    </p:set>
                                  </p:childTnLst>
                                </p:cTn>
                              </p:par>
                              <p:par>
                                <p:cTn id="576" presetID="13" presetClass="exit" presetSubtype="32" fill="hold" grpId="4" nodeType="withEffect">
                                  <p:stCondLst>
                                    <p:cond delay="0"/>
                                  </p:stCondLst>
                                  <p:childTnLst>
                                    <p:animEffect transition="out" filter="plus(out)">
                                      <p:cBhvr>
                                        <p:cTn id="577" dur="3000"/>
                                        <p:tgtEl>
                                          <p:spTgt spid="38"/>
                                        </p:tgtEl>
                                      </p:cBhvr>
                                    </p:animEffect>
                                    <p:set>
                                      <p:cBhvr>
                                        <p:cTn id="578" dur="1" fill="hold">
                                          <p:stCondLst>
                                            <p:cond delay="2999"/>
                                          </p:stCondLst>
                                        </p:cTn>
                                        <p:tgtEl>
                                          <p:spTgt spid="38"/>
                                        </p:tgtEl>
                                        <p:attrNameLst>
                                          <p:attrName>style.visibility</p:attrName>
                                        </p:attrNameLst>
                                      </p:cBhvr>
                                      <p:to>
                                        <p:strVal val="hidden"/>
                                      </p:to>
                                    </p:set>
                                  </p:childTnLst>
                                </p:cTn>
                              </p:par>
                              <p:par>
                                <p:cTn id="579" presetID="13" presetClass="exit" presetSubtype="32" fill="hold" grpId="4" nodeType="withEffect">
                                  <p:stCondLst>
                                    <p:cond delay="0"/>
                                  </p:stCondLst>
                                  <p:childTnLst>
                                    <p:animEffect transition="out" filter="plus(out)">
                                      <p:cBhvr>
                                        <p:cTn id="580" dur="3000"/>
                                        <p:tgtEl>
                                          <p:spTgt spid="39"/>
                                        </p:tgtEl>
                                      </p:cBhvr>
                                    </p:animEffect>
                                    <p:set>
                                      <p:cBhvr>
                                        <p:cTn id="581" dur="1" fill="hold">
                                          <p:stCondLst>
                                            <p:cond delay="2999"/>
                                          </p:stCondLst>
                                        </p:cTn>
                                        <p:tgtEl>
                                          <p:spTgt spid="39"/>
                                        </p:tgtEl>
                                        <p:attrNameLst>
                                          <p:attrName>style.visibility</p:attrName>
                                        </p:attrNameLst>
                                      </p:cBhvr>
                                      <p:to>
                                        <p:strVal val="hidden"/>
                                      </p:to>
                                    </p:set>
                                  </p:childTnLst>
                                </p:cTn>
                              </p:par>
                              <p:par>
                                <p:cTn id="582" presetID="13" presetClass="exit" presetSubtype="32" fill="hold" grpId="4" nodeType="withEffect">
                                  <p:stCondLst>
                                    <p:cond delay="0"/>
                                  </p:stCondLst>
                                  <p:childTnLst>
                                    <p:animEffect transition="out" filter="plus(out)">
                                      <p:cBhvr>
                                        <p:cTn id="583" dur="3000"/>
                                        <p:tgtEl>
                                          <p:spTgt spid="40"/>
                                        </p:tgtEl>
                                      </p:cBhvr>
                                    </p:animEffect>
                                    <p:set>
                                      <p:cBhvr>
                                        <p:cTn id="584" dur="1" fill="hold">
                                          <p:stCondLst>
                                            <p:cond delay="2999"/>
                                          </p:stCondLst>
                                        </p:cTn>
                                        <p:tgtEl>
                                          <p:spTgt spid="40"/>
                                        </p:tgtEl>
                                        <p:attrNameLst>
                                          <p:attrName>style.visibility</p:attrName>
                                        </p:attrNameLst>
                                      </p:cBhvr>
                                      <p:to>
                                        <p:strVal val="hidden"/>
                                      </p:to>
                                    </p:set>
                                  </p:childTnLst>
                                </p:cTn>
                              </p:par>
                              <p:par>
                                <p:cTn id="585" presetID="8" presetClass="emph" presetSubtype="0" fill="hold" grpId="5" nodeType="withEffect">
                                  <p:stCondLst>
                                    <p:cond delay="0"/>
                                  </p:stCondLst>
                                  <p:childTnLst>
                                    <p:animRot by="21600000">
                                      <p:cBhvr>
                                        <p:cTn id="586" dur="3000" fill="hold"/>
                                        <p:tgtEl>
                                          <p:spTgt spid="5"/>
                                        </p:tgtEl>
                                        <p:attrNameLst>
                                          <p:attrName>r</p:attrName>
                                        </p:attrNameLst>
                                      </p:cBhvr>
                                    </p:animRot>
                                  </p:childTnLst>
                                </p:cTn>
                              </p:par>
                              <p:par>
                                <p:cTn id="587" presetID="8" presetClass="emph" presetSubtype="0" fill="hold" grpId="5" nodeType="withEffect">
                                  <p:stCondLst>
                                    <p:cond delay="0"/>
                                  </p:stCondLst>
                                  <p:childTnLst>
                                    <p:animRot by="21600000">
                                      <p:cBhvr>
                                        <p:cTn id="588" dur="3000" fill="hold"/>
                                        <p:tgtEl>
                                          <p:spTgt spid="6"/>
                                        </p:tgtEl>
                                        <p:attrNameLst>
                                          <p:attrName>r</p:attrName>
                                        </p:attrNameLst>
                                      </p:cBhvr>
                                    </p:animRot>
                                  </p:childTnLst>
                                </p:cTn>
                              </p:par>
                              <p:par>
                                <p:cTn id="589" presetID="8" presetClass="emph" presetSubtype="0" fill="hold" grpId="5" nodeType="withEffect">
                                  <p:stCondLst>
                                    <p:cond delay="0"/>
                                  </p:stCondLst>
                                  <p:childTnLst>
                                    <p:animRot by="21600000">
                                      <p:cBhvr>
                                        <p:cTn id="590" dur="3000" fill="hold"/>
                                        <p:tgtEl>
                                          <p:spTgt spid="7"/>
                                        </p:tgtEl>
                                        <p:attrNameLst>
                                          <p:attrName>r</p:attrName>
                                        </p:attrNameLst>
                                      </p:cBhvr>
                                    </p:animRot>
                                  </p:childTnLst>
                                </p:cTn>
                              </p:par>
                              <p:par>
                                <p:cTn id="591" presetID="8" presetClass="emph" presetSubtype="0" fill="hold" grpId="5" nodeType="withEffect">
                                  <p:stCondLst>
                                    <p:cond delay="0"/>
                                  </p:stCondLst>
                                  <p:childTnLst>
                                    <p:animRot by="21600000">
                                      <p:cBhvr>
                                        <p:cTn id="592" dur="3000" fill="hold"/>
                                        <p:tgtEl>
                                          <p:spTgt spid="8"/>
                                        </p:tgtEl>
                                        <p:attrNameLst>
                                          <p:attrName>r</p:attrName>
                                        </p:attrNameLst>
                                      </p:cBhvr>
                                    </p:animRot>
                                  </p:childTnLst>
                                </p:cTn>
                              </p:par>
                              <p:par>
                                <p:cTn id="593" presetID="8" presetClass="emph" presetSubtype="0" fill="hold" grpId="5" nodeType="withEffect">
                                  <p:stCondLst>
                                    <p:cond delay="0"/>
                                  </p:stCondLst>
                                  <p:childTnLst>
                                    <p:animRot by="21600000">
                                      <p:cBhvr>
                                        <p:cTn id="594" dur="3000" fill="hold"/>
                                        <p:tgtEl>
                                          <p:spTgt spid="9"/>
                                        </p:tgtEl>
                                        <p:attrNameLst>
                                          <p:attrName>r</p:attrName>
                                        </p:attrNameLst>
                                      </p:cBhvr>
                                    </p:animRot>
                                  </p:childTnLst>
                                </p:cTn>
                              </p:par>
                              <p:par>
                                <p:cTn id="595" presetID="8" presetClass="emph" presetSubtype="0" fill="hold" grpId="5" nodeType="withEffect">
                                  <p:stCondLst>
                                    <p:cond delay="0"/>
                                  </p:stCondLst>
                                  <p:childTnLst>
                                    <p:animRot by="21600000">
                                      <p:cBhvr>
                                        <p:cTn id="596" dur="3000" fill="hold"/>
                                        <p:tgtEl>
                                          <p:spTgt spid="10"/>
                                        </p:tgtEl>
                                        <p:attrNameLst>
                                          <p:attrName>r</p:attrName>
                                        </p:attrNameLst>
                                      </p:cBhvr>
                                    </p:animRot>
                                  </p:childTnLst>
                                </p:cTn>
                              </p:par>
                              <p:par>
                                <p:cTn id="597" presetID="8" presetClass="emph" presetSubtype="0" fill="hold" grpId="5" nodeType="withEffect">
                                  <p:stCondLst>
                                    <p:cond delay="0"/>
                                  </p:stCondLst>
                                  <p:childTnLst>
                                    <p:animRot by="21600000">
                                      <p:cBhvr>
                                        <p:cTn id="598" dur="3000" fill="hold"/>
                                        <p:tgtEl>
                                          <p:spTgt spid="11"/>
                                        </p:tgtEl>
                                        <p:attrNameLst>
                                          <p:attrName>r</p:attrName>
                                        </p:attrNameLst>
                                      </p:cBhvr>
                                    </p:animRot>
                                  </p:childTnLst>
                                </p:cTn>
                              </p:par>
                              <p:par>
                                <p:cTn id="599" presetID="8" presetClass="emph" presetSubtype="0" fill="hold" grpId="5" nodeType="withEffect">
                                  <p:stCondLst>
                                    <p:cond delay="0"/>
                                  </p:stCondLst>
                                  <p:childTnLst>
                                    <p:animRot by="21600000">
                                      <p:cBhvr>
                                        <p:cTn id="600" dur="3000" fill="hold"/>
                                        <p:tgtEl>
                                          <p:spTgt spid="12"/>
                                        </p:tgtEl>
                                        <p:attrNameLst>
                                          <p:attrName>r</p:attrName>
                                        </p:attrNameLst>
                                      </p:cBhvr>
                                    </p:animRot>
                                  </p:childTnLst>
                                </p:cTn>
                              </p:par>
                              <p:par>
                                <p:cTn id="601" presetID="8" presetClass="emph" presetSubtype="0" fill="hold" grpId="5" nodeType="withEffect">
                                  <p:stCondLst>
                                    <p:cond delay="0"/>
                                  </p:stCondLst>
                                  <p:childTnLst>
                                    <p:animRot by="21600000">
                                      <p:cBhvr>
                                        <p:cTn id="602" dur="3000" fill="hold"/>
                                        <p:tgtEl>
                                          <p:spTgt spid="13"/>
                                        </p:tgtEl>
                                        <p:attrNameLst>
                                          <p:attrName>r</p:attrName>
                                        </p:attrNameLst>
                                      </p:cBhvr>
                                    </p:animRot>
                                  </p:childTnLst>
                                </p:cTn>
                              </p:par>
                              <p:par>
                                <p:cTn id="603" presetID="8" presetClass="emph" presetSubtype="0" fill="hold" grpId="5" nodeType="withEffect">
                                  <p:stCondLst>
                                    <p:cond delay="0"/>
                                  </p:stCondLst>
                                  <p:childTnLst>
                                    <p:animRot by="21600000">
                                      <p:cBhvr>
                                        <p:cTn id="604" dur="3000" fill="hold"/>
                                        <p:tgtEl>
                                          <p:spTgt spid="14"/>
                                        </p:tgtEl>
                                        <p:attrNameLst>
                                          <p:attrName>r</p:attrName>
                                        </p:attrNameLst>
                                      </p:cBhvr>
                                    </p:animRot>
                                  </p:childTnLst>
                                </p:cTn>
                              </p:par>
                              <p:par>
                                <p:cTn id="605" presetID="8" presetClass="emph" presetSubtype="0" fill="hold" grpId="5" nodeType="withEffect">
                                  <p:stCondLst>
                                    <p:cond delay="0"/>
                                  </p:stCondLst>
                                  <p:childTnLst>
                                    <p:animRot by="21600000">
                                      <p:cBhvr>
                                        <p:cTn id="606" dur="3000" fill="hold"/>
                                        <p:tgtEl>
                                          <p:spTgt spid="15"/>
                                        </p:tgtEl>
                                        <p:attrNameLst>
                                          <p:attrName>r</p:attrName>
                                        </p:attrNameLst>
                                      </p:cBhvr>
                                    </p:animRot>
                                  </p:childTnLst>
                                </p:cTn>
                              </p:par>
                              <p:par>
                                <p:cTn id="607" presetID="8" presetClass="emph" presetSubtype="0" fill="hold" grpId="5" nodeType="withEffect">
                                  <p:stCondLst>
                                    <p:cond delay="0"/>
                                  </p:stCondLst>
                                  <p:childTnLst>
                                    <p:animRot by="21600000">
                                      <p:cBhvr>
                                        <p:cTn id="608" dur="3000" fill="hold"/>
                                        <p:tgtEl>
                                          <p:spTgt spid="16"/>
                                        </p:tgtEl>
                                        <p:attrNameLst>
                                          <p:attrName>r</p:attrName>
                                        </p:attrNameLst>
                                      </p:cBhvr>
                                    </p:animRot>
                                  </p:childTnLst>
                                </p:cTn>
                              </p:par>
                              <p:par>
                                <p:cTn id="609" presetID="8" presetClass="emph" presetSubtype="0" fill="hold" grpId="5" nodeType="withEffect">
                                  <p:stCondLst>
                                    <p:cond delay="0"/>
                                  </p:stCondLst>
                                  <p:childTnLst>
                                    <p:animRot by="21600000">
                                      <p:cBhvr>
                                        <p:cTn id="610" dur="3000" fill="hold"/>
                                        <p:tgtEl>
                                          <p:spTgt spid="17"/>
                                        </p:tgtEl>
                                        <p:attrNameLst>
                                          <p:attrName>r</p:attrName>
                                        </p:attrNameLst>
                                      </p:cBhvr>
                                    </p:animRot>
                                  </p:childTnLst>
                                </p:cTn>
                              </p:par>
                              <p:par>
                                <p:cTn id="611" presetID="8" presetClass="emph" presetSubtype="0" fill="hold" grpId="5" nodeType="withEffect">
                                  <p:stCondLst>
                                    <p:cond delay="0"/>
                                  </p:stCondLst>
                                  <p:childTnLst>
                                    <p:animRot by="21600000">
                                      <p:cBhvr>
                                        <p:cTn id="612" dur="3000" fill="hold"/>
                                        <p:tgtEl>
                                          <p:spTgt spid="18"/>
                                        </p:tgtEl>
                                        <p:attrNameLst>
                                          <p:attrName>r</p:attrName>
                                        </p:attrNameLst>
                                      </p:cBhvr>
                                    </p:animRot>
                                  </p:childTnLst>
                                </p:cTn>
                              </p:par>
                              <p:par>
                                <p:cTn id="613" presetID="8" presetClass="emph" presetSubtype="0" fill="hold" grpId="5" nodeType="withEffect">
                                  <p:stCondLst>
                                    <p:cond delay="0"/>
                                  </p:stCondLst>
                                  <p:childTnLst>
                                    <p:animRot by="21600000">
                                      <p:cBhvr>
                                        <p:cTn id="614" dur="3000" fill="hold"/>
                                        <p:tgtEl>
                                          <p:spTgt spid="19"/>
                                        </p:tgtEl>
                                        <p:attrNameLst>
                                          <p:attrName>r</p:attrName>
                                        </p:attrNameLst>
                                      </p:cBhvr>
                                    </p:animRot>
                                  </p:childTnLst>
                                </p:cTn>
                              </p:par>
                              <p:par>
                                <p:cTn id="615" presetID="8" presetClass="emph" presetSubtype="0" fill="hold" grpId="5" nodeType="withEffect">
                                  <p:stCondLst>
                                    <p:cond delay="0"/>
                                  </p:stCondLst>
                                  <p:childTnLst>
                                    <p:animRot by="21600000">
                                      <p:cBhvr>
                                        <p:cTn id="616" dur="3000" fill="hold"/>
                                        <p:tgtEl>
                                          <p:spTgt spid="20"/>
                                        </p:tgtEl>
                                        <p:attrNameLst>
                                          <p:attrName>r</p:attrName>
                                        </p:attrNameLst>
                                      </p:cBhvr>
                                    </p:animRot>
                                  </p:childTnLst>
                                </p:cTn>
                              </p:par>
                              <p:par>
                                <p:cTn id="617" presetID="8" presetClass="emph" presetSubtype="0" fill="hold" grpId="5" nodeType="withEffect">
                                  <p:stCondLst>
                                    <p:cond delay="0"/>
                                  </p:stCondLst>
                                  <p:childTnLst>
                                    <p:animRot by="21600000">
                                      <p:cBhvr>
                                        <p:cTn id="618" dur="3000" fill="hold"/>
                                        <p:tgtEl>
                                          <p:spTgt spid="21"/>
                                        </p:tgtEl>
                                        <p:attrNameLst>
                                          <p:attrName>r</p:attrName>
                                        </p:attrNameLst>
                                      </p:cBhvr>
                                    </p:animRot>
                                  </p:childTnLst>
                                </p:cTn>
                              </p:par>
                              <p:par>
                                <p:cTn id="619" presetID="8" presetClass="emph" presetSubtype="0" fill="hold" grpId="5" nodeType="withEffect">
                                  <p:stCondLst>
                                    <p:cond delay="0"/>
                                  </p:stCondLst>
                                  <p:childTnLst>
                                    <p:animRot by="21600000">
                                      <p:cBhvr>
                                        <p:cTn id="620" dur="3000" fill="hold"/>
                                        <p:tgtEl>
                                          <p:spTgt spid="22"/>
                                        </p:tgtEl>
                                        <p:attrNameLst>
                                          <p:attrName>r</p:attrName>
                                        </p:attrNameLst>
                                      </p:cBhvr>
                                    </p:animRot>
                                  </p:childTnLst>
                                </p:cTn>
                              </p:par>
                              <p:par>
                                <p:cTn id="621" presetID="8" presetClass="emph" presetSubtype="0" fill="hold" grpId="5" nodeType="withEffect">
                                  <p:stCondLst>
                                    <p:cond delay="0"/>
                                  </p:stCondLst>
                                  <p:childTnLst>
                                    <p:animRot by="21600000">
                                      <p:cBhvr>
                                        <p:cTn id="622" dur="3000" fill="hold"/>
                                        <p:tgtEl>
                                          <p:spTgt spid="23"/>
                                        </p:tgtEl>
                                        <p:attrNameLst>
                                          <p:attrName>r</p:attrName>
                                        </p:attrNameLst>
                                      </p:cBhvr>
                                    </p:animRot>
                                  </p:childTnLst>
                                </p:cTn>
                              </p:par>
                              <p:par>
                                <p:cTn id="623" presetID="8" presetClass="emph" presetSubtype="0" fill="hold" grpId="5" nodeType="withEffect">
                                  <p:stCondLst>
                                    <p:cond delay="0"/>
                                  </p:stCondLst>
                                  <p:childTnLst>
                                    <p:animRot by="21600000">
                                      <p:cBhvr>
                                        <p:cTn id="624" dur="3000" fill="hold"/>
                                        <p:tgtEl>
                                          <p:spTgt spid="24"/>
                                        </p:tgtEl>
                                        <p:attrNameLst>
                                          <p:attrName>r</p:attrName>
                                        </p:attrNameLst>
                                      </p:cBhvr>
                                    </p:animRot>
                                  </p:childTnLst>
                                </p:cTn>
                              </p:par>
                              <p:par>
                                <p:cTn id="625" presetID="8" presetClass="emph" presetSubtype="0" fill="hold" grpId="5" nodeType="withEffect">
                                  <p:stCondLst>
                                    <p:cond delay="0"/>
                                  </p:stCondLst>
                                  <p:childTnLst>
                                    <p:animRot by="21600000">
                                      <p:cBhvr>
                                        <p:cTn id="626" dur="3000" fill="hold"/>
                                        <p:tgtEl>
                                          <p:spTgt spid="25"/>
                                        </p:tgtEl>
                                        <p:attrNameLst>
                                          <p:attrName>r</p:attrName>
                                        </p:attrNameLst>
                                      </p:cBhvr>
                                    </p:animRot>
                                  </p:childTnLst>
                                </p:cTn>
                              </p:par>
                              <p:par>
                                <p:cTn id="627" presetID="8" presetClass="emph" presetSubtype="0" fill="hold" grpId="5" nodeType="withEffect">
                                  <p:stCondLst>
                                    <p:cond delay="0"/>
                                  </p:stCondLst>
                                  <p:childTnLst>
                                    <p:animRot by="21600000">
                                      <p:cBhvr>
                                        <p:cTn id="628" dur="3000" fill="hold"/>
                                        <p:tgtEl>
                                          <p:spTgt spid="26"/>
                                        </p:tgtEl>
                                        <p:attrNameLst>
                                          <p:attrName>r</p:attrName>
                                        </p:attrNameLst>
                                      </p:cBhvr>
                                    </p:animRot>
                                  </p:childTnLst>
                                </p:cTn>
                              </p:par>
                              <p:par>
                                <p:cTn id="629" presetID="8" presetClass="emph" presetSubtype="0" fill="hold" grpId="5" nodeType="withEffect">
                                  <p:stCondLst>
                                    <p:cond delay="0"/>
                                  </p:stCondLst>
                                  <p:childTnLst>
                                    <p:animRot by="21600000">
                                      <p:cBhvr>
                                        <p:cTn id="630" dur="3000" fill="hold"/>
                                        <p:tgtEl>
                                          <p:spTgt spid="27"/>
                                        </p:tgtEl>
                                        <p:attrNameLst>
                                          <p:attrName>r</p:attrName>
                                        </p:attrNameLst>
                                      </p:cBhvr>
                                    </p:animRot>
                                  </p:childTnLst>
                                </p:cTn>
                              </p:par>
                              <p:par>
                                <p:cTn id="631" presetID="8" presetClass="emph" presetSubtype="0" fill="hold" grpId="5" nodeType="withEffect">
                                  <p:stCondLst>
                                    <p:cond delay="0"/>
                                  </p:stCondLst>
                                  <p:childTnLst>
                                    <p:animRot by="21600000">
                                      <p:cBhvr>
                                        <p:cTn id="632" dur="3000" fill="hold"/>
                                        <p:tgtEl>
                                          <p:spTgt spid="28"/>
                                        </p:tgtEl>
                                        <p:attrNameLst>
                                          <p:attrName>r</p:attrName>
                                        </p:attrNameLst>
                                      </p:cBhvr>
                                    </p:animRot>
                                  </p:childTnLst>
                                </p:cTn>
                              </p:par>
                              <p:par>
                                <p:cTn id="633" presetID="8" presetClass="emph" presetSubtype="0" fill="hold" grpId="5" nodeType="withEffect">
                                  <p:stCondLst>
                                    <p:cond delay="0"/>
                                  </p:stCondLst>
                                  <p:childTnLst>
                                    <p:animRot by="21600000">
                                      <p:cBhvr>
                                        <p:cTn id="634" dur="3000" fill="hold"/>
                                        <p:tgtEl>
                                          <p:spTgt spid="29"/>
                                        </p:tgtEl>
                                        <p:attrNameLst>
                                          <p:attrName>r</p:attrName>
                                        </p:attrNameLst>
                                      </p:cBhvr>
                                    </p:animRot>
                                  </p:childTnLst>
                                </p:cTn>
                              </p:par>
                              <p:par>
                                <p:cTn id="635" presetID="8" presetClass="emph" presetSubtype="0" fill="hold" grpId="5" nodeType="withEffect">
                                  <p:stCondLst>
                                    <p:cond delay="0"/>
                                  </p:stCondLst>
                                  <p:childTnLst>
                                    <p:animRot by="21600000">
                                      <p:cBhvr>
                                        <p:cTn id="636" dur="3000" fill="hold"/>
                                        <p:tgtEl>
                                          <p:spTgt spid="30"/>
                                        </p:tgtEl>
                                        <p:attrNameLst>
                                          <p:attrName>r</p:attrName>
                                        </p:attrNameLst>
                                      </p:cBhvr>
                                    </p:animRot>
                                  </p:childTnLst>
                                </p:cTn>
                              </p:par>
                              <p:par>
                                <p:cTn id="637" presetID="8" presetClass="emph" presetSubtype="0" fill="hold" grpId="5" nodeType="withEffect">
                                  <p:stCondLst>
                                    <p:cond delay="0"/>
                                  </p:stCondLst>
                                  <p:childTnLst>
                                    <p:animRot by="21600000">
                                      <p:cBhvr>
                                        <p:cTn id="638" dur="3000" fill="hold"/>
                                        <p:tgtEl>
                                          <p:spTgt spid="31"/>
                                        </p:tgtEl>
                                        <p:attrNameLst>
                                          <p:attrName>r</p:attrName>
                                        </p:attrNameLst>
                                      </p:cBhvr>
                                    </p:animRot>
                                  </p:childTnLst>
                                </p:cTn>
                              </p:par>
                              <p:par>
                                <p:cTn id="639" presetID="8" presetClass="emph" presetSubtype="0" fill="hold" grpId="5" nodeType="withEffect">
                                  <p:stCondLst>
                                    <p:cond delay="0"/>
                                  </p:stCondLst>
                                  <p:childTnLst>
                                    <p:animRot by="21600000">
                                      <p:cBhvr>
                                        <p:cTn id="640" dur="3000" fill="hold"/>
                                        <p:tgtEl>
                                          <p:spTgt spid="32"/>
                                        </p:tgtEl>
                                        <p:attrNameLst>
                                          <p:attrName>r</p:attrName>
                                        </p:attrNameLst>
                                      </p:cBhvr>
                                    </p:animRot>
                                  </p:childTnLst>
                                </p:cTn>
                              </p:par>
                              <p:par>
                                <p:cTn id="641" presetID="8" presetClass="emph" presetSubtype="0" fill="hold" grpId="5" nodeType="withEffect">
                                  <p:stCondLst>
                                    <p:cond delay="0"/>
                                  </p:stCondLst>
                                  <p:childTnLst>
                                    <p:animRot by="21600000">
                                      <p:cBhvr>
                                        <p:cTn id="642" dur="3000" fill="hold"/>
                                        <p:tgtEl>
                                          <p:spTgt spid="33"/>
                                        </p:tgtEl>
                                        <p:attrNameLst>
                                          <p:attrName>r</p:attrName>
                                        </p:attrNameLst>
                                      </p:cBhvr>
                                    </p:animRot>
                                  </p:childTnLst>
                                </p:cTn>
                              </p:par>
                              <p:par>
                                <p:cTn id="643" presetID="8" presetClass="emph" presetSubtype="0" fill="hold" grpId="5" nodeType="withEffect">
                                  <p:stCondLst>
                                    <p:cond delay="0"/>
                                  </p:stCondLst>
                                  <p:childTnLst>
                                    <p:animRot by="21600000">
                                      <p:cBhvr>
                                        <p:cTn id="644" dur="3000" fill="hold"/>
                                        <p:tgtEl>
                                          <p:spTgt spid="34"/>
                                        </p:tgtEl>
                                        <p:attrNameLst>
                                          <p:attrName>r</p:attrName>
                                        </p:attrNameLst>
                                      </p:cBhvr>
                                    </p:animRot>
                                  </p:childTnLst>
                                </p:cTn>
                              </p:par>
                              <p:par>
                                <p:cTn id="645" presetID="8" presetClass="emph" presetSubtype="0" fill="hold" grpId="5" nodeType="withEffect">
                                  <p:stCondLst>
                                    <p:cond delay="0"/>
                                  </p:stCondLst>
                                  <p:childTnLst>
                                    <p:animRot by="21600000">
                                      <p:cBhvr>
                                        <p:cTn id="646" dur="3000" fill="hold"/>
                                        <p:tgtEl>
                                          <p:spTgt spid="35"/>
                                        </p:tgtEl>
                                        <p:attrNameLst>
                                          <p:attrName>r</p:attrName>
                                        </p:attrNameLst>
                                      </p:cBhvr>
                                    </p:animRot>
                                  </p:childTnLst>
                                </p:cTn>
                              </p:par>
                              <p:par>
                                <p:cTn id="647" presetID="8" presetClass="emph" presetSubtype="0" fill="hold" grpId="5" nodeType="withEffect">
                                  <p:stCondLst>
                                    <p:cond delay="0"/>
                                  </p:stCondLst>
                                  <p:childTnLst>
                                    <p:animRot by="21600000">
                                      <p:cBhvr>
                                        <p:cTn id="648" dur="3000" fill="hold"/>
                                        <p:tgtEl>
                                          <p:spTgt spid="36"/>
                                        </p:tgtEl>
                                        <p:attrNameLst>
                                          <p:attrName>r</p:attrName>
                                        </p:attrNameLst>
                                      </p:cBhvr>
                                    </p:animRot>
                                  </p:childTnLst>
                                </p:cTn>
                              </p:par>
                              <p:par>
                                <p:cTn id="649" presetID="8" presetClass="emph" presetSubtype="0" fill="hold" grpId="5" nodeType="withEffect">
                                  <p:stCondLst>
                                    <p:cond delay="0"/>
                                  </p:stCondLst>
                                  <p:childTnLst>
                                    <p:animRot by="21600000">
                                      <p:cBhvr>
                                        <p:cTn id="650" dur="3000" fill="hold"/>
                                        <p:tgtEl>
                                          <p:spTgt spid="37"/>
                                        </p:tgtEl>
                                        <p:attrNameLst>
                                          <p:attrName>r</p:attrName>
                                        </p:attrNameLst>
                                      </p:cBhvr>
                                    </p:animRot>
                                  </p:childTnLst>
                                </p:cTn>
                              </p:par>
                              <p:par>
                                <p:cTn id="651" presetID="8" presetClass="emph" presetSubtype="0" fill="hold" grpId="5" nodeType="withEffect">
                                  <p:stCondLst>
                                    <p:cond delay="0"/>
                                  </p:stCondLst>
                                  <p:childTnLst>
                                    <p:animRot by="21600000">
                                      <p:cBhvr>
                                        <p:cTn id="652" dur="3000" fill="hold"/>
                                        <p:tgtEl>
                                          <p:spTgt spid="38"/>
                                        </p:tgtEl>
                                        <p:attrNameLst>
                                          <p:attrName>r</p:attrName>
                                        </p:attrNameLst>
                                      </p:cBhvr>
                                    </p:animRot>
                                  </p:childTnLst>
                                </p:cTn>
                              </p:par>
                              <p:par>
                                <p:cTn id="653" presetID="8" presetClass="emph" presetSubtype="0" fill="hold" grpId="5" nodeType="withEffect">
                                  <p:stCondLst>
                                    <p:cond delay="0"/>
                                  </p:stCondLst>
                                  <p:childTnLst>
                                    <p:animRot by="21600000">
                                      <p:cBhvr>
                                        <p:cTn id="654" dur="3000" fill="hold"/>
                                        <p:tgtEl>
                                          <p:spTgt spid="39"/>
                                        </p:tgtEl>
                                        <p:attrNameLst>
                                          <p:attrName>r</p:attrName>
                                        </p:attrNameLst>
                                      </p:cBhvr>
                                    </p:animRot>
                                  </p:childTnLst>
                                </p:cTn>
                              </p:par>
                              <p:par>
                                <p:cTn id="655" presetID="8" presetClass="emph" presetSubtype="0" fill="hold" grpId="5" nodeType="withEffect">
                                  <p:stCondLst>
                                    <p:cond delay="0"/>
                                  </p:stCondLst>
                                  <p:childTnLst>
                                    <p:animRot by="21600000">
                                      <p:cBhvr>
                                        <p:cTn id="656" dur="3000" fill="hold"/>
                                        <p:tgtEl>
                                          <p:spTgt spid="40"/>
                                        </p:tgtEl>
                                        <p:attrNameLst>
                                          <p:attrName>r</p:attrName>
                                        </p:attrNameLst>
                                      </p:cBhvr>
                                    </p:animRot>
                                  </p:childTnLst>
                                </p:cTn>
                              </p:par>
                              <p:par>
                                <p:cTn id="657" presetID="23" presetClass="entr" presetSubtype="272" fill="hold" nodeType="withEffect">
                                  <p:stCondLst>
                                    <p:cond delay="0"/>
                                  </p:stCondLst>
                                  <p:childTnLst>
                                    <p:set>
                                      <p:cBhvr>
                                        <p:cTn id="658" dur="1" fill="hold">
                                          <p:stCondLst>
                                            <p:cond delay="0"/>
                                          </p:stCondLst>
                                        </p:cTn>
                                        <p:tgtEl>
                                          <p:spTgt spid="4"/>
                                        </p:tgtEl>
                                        <p:attrNameLst>
                                          <p:attrName>style.visibility</p:attrName>
                                        </p:attrNameLst>
                                      </p:cBhvr>
                                      <p:to>
                                        <p:strVal val="visible"/>
                                      </p:to>
                                    </p:set>
                                    <p:anim calcmode="lin" valueType="num">
                                      <p:cBhvr>
                                        <p:cTn id="659" dur="3000" fill="hold"/>
                                        <p:tgtEl>
                                          <p:spTgt spid="4"/>
                                        </p:tgtEl>
                                        <p:attrNameLst>
                                          <p:attrName>ppt_w</p:attrName>
                                        </p:attrNameLst>
                                      </p:cBhvr>
                                      <p:tavLst>
                                        <p:tav tm="0">
                                          <p:val>
                                            <p:strVal val="2/3*#ppt_w"/>
                                          </p:val>
                                        </p:tav>
                                        <p:tav tm="100000">
                                          <p:val>
                                            <p:strVal val="#ppt_w"/>
                                          </p:val>
                                        </p:tav>
                                      </p:tavLst>
                                    </p:anim>
                                    <p:anim calcmode="lin" valueType="num">
                                      <p:cBhvr>
                                        <p:cTn id="660" dur="3000" fill="hold"/>
                                        <p:tgtEl>
                                          <p:spTgt spid="4"/>
                                        </p:tgtEl>
                                        <p:attrNameLst>
                                          <p:attrName>ppt_h</p:attrName>
                                        </p:attrNameLst>
                                      </p:cBhvr>
                                      <p:tavLst>
                                        <p:tav tm="0">
                                          <p:val>
                                            <p:strVal val="2/3*#ppt_h"/>
                                          </p:val>
                                        </p:tav>
                                        <p:tav tm="100000">
                                          <p:val>
                                            <p:strVal val="#ppt_h"/>
                                          </p:val>
                                        </p:tav>
                                      </p:tavLst>
                                    </p:anim>
                                  </p:childTnLst>
                                </p:cTn>
                              </p:par>
                              <p:par>
                                <p:cTn id="661" presetID="16" presetClass="entr" presetSubtype="42" fill="hold" nodeType="withEffect">
                                  <p:stCondLst>
                                    <p:cond delay="0"/>
                                  </p:stCondLst>
                                  <p:childTnLst>
                                    <p:set>
                                      <p:cBhvr>
                                        <p:cTn id="662" dur="1" fill="hold">
                                          <p:stCondLst>
                                            <p:cond delay="0"/>
                                          </p:stCondLst>
                                        </p:cTn>
                                        <p:tgtEl>
                                          <p:spTgt spid="4"/>
                                        </p:tgtEl>
                                        <p:attrNameLst>
                                          <p:attrName>style.visibility</p:attrName>
                                        </p:attrNameLst>
                                      </p:cBhvr>
                                      <p:to>
                                        <p:strVal val="visible"/>
                                      </p:to>
                                    </p:set>
                                    <p:animEffect transition="in" filter="barn(outHorizontal)">
                                      <p:cBhvr>
                                        <p:cTn id="663" dur="3000"/>
                                        <p:tgtEl>
                                          <p:spTgt spid="4"/>
                                        </p:tgtEl>
                                      </p:cBhvr>
                                    </p:animEffect>
                                  </p:childTnLst>
                                </p:cTn>
                              </p:par>
                            </p:childTnLst>
                          </p:cTn>
                        </p:par>
                        <p:par>
                          <p:cTn id="664" fill="hold">
                            <p:stCondLst>
                              <p:cond delay="6000"/>
                            </p:stCondLst>
                            <p:childTnLst>
                              <p:par>
                                <p:cTn id="665" presetID="10" presetClass="entr" presetSubtype="0" fill="hold" nodeType="afterEffect">
                                  <p:stCondLst>
                                    <p:cond delay="0"/>
                                  </p:stCondLst>
                                  <p:childTnLst>
                                    <p:set>
                                      <p:cBhvr>
                                        <p:cTn id="666" dur="1" fill="hold">
                                          <p:stCondLst>
                                            <p:cond delay="0"/>
                                          </p:stCondLst>
                                        </p:cTn>
                                        <p:tgtEl>
                                          <p:spTgt spid="42"/>
                                        </p:tgtEl>
                                        <p:attrNameLst>
                                          <p:attrName>style.visibility</p:attrName>
                                        </p:attrNameLst>
                                      </p:cBhvr>
                                      <p:to>
                                        <p:strVal val="visible"/>
                                      </p:to>
                                    </p:set>
                                    <p:animEffect transition="in" filter="fade">
                                      <p:cBhvr>
                                        <p:cTn id="667" dur="2000"/>
                                        <p:tgtEl>
                                          <p:spTgt spid="42"/>
                                        </p:tgtEl>
                                      </p:cBhvr>
                                    </p:animEffect>
                                  </p:childTnLst>
                                </p:cTn>
                              </p:par>
                              <p:par>
                                <p:cTn id="668" presetID="10" presetClass="entr" presetSubtype="0" fill="hold" nodeType="withEffect">
                                  <p:stCondLst>
                                    <p:cond delay="0"/>
                                  </p:stCondLst>
                                  <p:childTnLst>
                                    <p:set>
                                      <p:cBhvr>
                                        <p:cTn id="669" dur="1" fill="hold">
                                          <p:stCondLst>
                                            <p:cond delay="0"/>
                                          </p:stCondLst>
                                        </p:cTn>
                                        <p:tgtEl>
                                          <p:spTgt spid="41"/>
                                        </p:tgtEl>
                                        <p:attrNameLst>
                                          <p:attrName>style.visibility</p:attrName>
                                        </p:attrNameLst>
                                      </p:cBhvr>
                                      <p:to>
                                        <p:strVal val="visible"/>
                                      </p:to>
                                    </p:set>
                                    <p:animEffect transition="in" filter="fade">
                                      <p:cBhvr>
                                        <p:cTn id="670" dur="2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0181" name="Picture 5"/>
          <p:cNvPicPr>
            <a:picLocks noChangeAspect="1" noChangeArrowheads="1"/>
          </p:cNvPicPr>
          <p:nvPr/>
        </p:nvPicPr>
        <p:blipFill>
          <a:blip r:embed="rId2"/>
          <a:srcRect/>
          <a:stretch>
            <a:fillRect/>
          </a:stretch>
        </p:blipFill>
        <p:spPr bwMode="auto">
          <a:xfrm>
            <a:off x="1" y="0"/>
            <a:ext cx="9143999" cy="6858000"/>
          </a:xfrm>
          <a:prstGeom prst="rect">
            <a:avLst/>
          </a:prstGeom>
          <a:noFill/>
          <a:ln w="9525">
            <a:noFill/>
            <a:miter lim="800000"/>
            <a:headEnd/>
            <a:tailEnd/>
          </a:ln>
          <a:effectLst/>
        </p:spPr>
      </p:pic>
      <p:pic>
        <p:nvPicPr>
          <p:cNvPr id="10" name="8 Marcador de contenido" descr="wp74ad192d.gif"/>
          <p:cNvPicPr>
            <a:picLocks noChangeAspect="1"/>
          </p:cNvPicPr>
          <p:nvPr/>
        </p:nvPicPr>
        <p:blipFill>
          <a:blip r:embed="rId3"/>
          <a:stretch>
            <a:fillRect/>
          </a:stretch>
        </p:blipFill>
        <p:spPr>
          <a:xfrm>
            <a:off x="500034" y="5143512"/>
            <a:ext cx="819150" cy="590550"/>
          </a:xfrm>
          <a:prstGeom prst="rect">
            <a:avLst/>
          </a:prstGeom>
        </p:spPr>
      </p:pic>
      <p:sp>
        <p:nvSpPr>
          <p:cNvPr id="6" name="5 CuadroTexto"/>
          <p:cNvSpPr txBox="1"/>
          <p:nvPr/>
        </p:nvSpPr>
        <p:spPr>
          <a:xfrm>
            <a:off x="3929058" y="857232"/>
            <a:ext cx="5000660" cy="5632311"/>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Harrington" pitchFamily="82" charset="0"/>
              </a:rPr>
              <a:t>Sin lugar a dudas, las plantas carnívoras son las más interesantes que existen en el reino vegetal. Se trata de aquellas plantas capaces de alimentarse de diversas especies de insectos, de pequeños reptiles y peces e incluso de roedores o hasta aves, dependiendo del tipo de planta carnívora que se trate. Las plantas carnívoras crecen en suelos pobres, aquellos que tienen un PH ácido y pocos minerales (como nitrógeno, calcio, etc.), por lo que evolucionaron para obtener alimento de otras fuentes que no fuese el terreno. Sus fuentes de sustento son animales y protozoos. Será a través del tipo de técnica que emplean para atraer a su presa que distinguiremos los distintos tipos de plantas carnívoras.</a:t>
            </a:r>
          </a:p>
        </p:txBody>
      </p:sp>
      <p:pic>
        <p:nvPicPr>
          <p:cNvPr id="7" name="6 Imagen" descr="mosquito_graphic2.gif"/>
          <p:cNvPicPr>
            <a:picLocks noChangeAspect="1"/>
          </p:cNvPicPr>
          <p:nvPr/>
        </p:nvPicPr>
        <p:blipFill>
          <a:blip r:embed="rId4"/>
          <a:stretch>
            <a:fillRect/>
          </a:stretch>
        </p:blipFill>
        <p:spPr>
          <a:xfrm>
            <a:off x="1000100" y="2607463"/>
            <a:ext cx="1714512" cy="2143140"/>
          </a:xfrm>
          <a:prstGeom prst="rect">
            <a:avLst/>
          </a:prstGeom>
        </p:spPr>
      </p:pic>
      <p:sp>
        <p:nvSpPr>
          <p:cNvPr id="8" name="7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p:spPr>
        <p:txBody>
          <a:bodyPr/>
          <a:lstStyle/>
          <a:p>
            <a:endParaRPr lang="es-ES" dirty="0"/>
          </a:p>
        </p:txBody>
      </p:sp>
      <p:pic>
        <p:nvPicPr>
          <p:cNvPr id="4" name="3 Imagen" descr="0(14).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6367869" y="428604"/>
            <a:ext cx="2776131" cy="3283428"/>
          </a:xfrm>
          <a:prstGeom prst="chevron">
            <a:avLst>
              <a:gd name="adj" fmla="val 78145"/>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0" y="428604"/>
            <a:ext cx="2776131" cy="3283428"/>
          </a:xfrm>
          <a:prstGeom prst="chevron">
            <a:avLst>
              <a:gd name="adj" fmla="val 80385"/>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857224" y="428604"/>
            <a:ext cx="2776131" cy="3283428"/>
          </a:xfrm>
          <a:prstGeom prst="chevron">
            <a:avLst>
              <a:gd name="adj" fmla="val 78145"/>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500694" y="428604"/>
            <a:ext cx="2776131" cy="3283428"/>
          </a:xfrm>
          <a:prstGeom prst="chevron">
            <a:avLst>
              <a:gd name="adj" fmla="val 79698"/>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4572000" y="428604"/>
            <a:ext cx="2776131" cy="3283428"/>
          </a:xfrm>
          <a:prstGeom prst="chevron">
            <a:avLst>
              <a:gd name="adj" fmla="val 77639"/>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1714480" y="428604"/>
            <a:ext cx="2776131" cy="3283428"/>
          </a:xfrm>
          <a:prstGeom prst="chevron">
            <a:avLst>
              <a:gd name="adj" fmla="val 79011"/>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1" name="Picture 2" descr="http://i839.photobucket.com/albums/zz315/aipho45al/cockroach.gif"/>
          <p:cNvPicPr>
            <a:picLocks noChangeAspect="1" noChangeArrowheads="1" noCrop="1"/>
          </p:cNvPicPr>
          <p:nvPr/>
        </p:nvPicPr>
        <p:blipFill>
          <a:blip r:embed="rId3">
            <a:lum contrast="40000"/>
          </a:blip>
          <a:srcRect/>
          <a:stretch>
            <a:fillRect/>
          </a:stretch>
        </p:blipFill>
        <p:spPr bwMode="auto">
          <a:xfrm rot="8536365">
            <a:off x="3500430" y="5072074"/>
            <a:ext cx="1619250" cy="1219201"/>
          </a:xfrm>
          <a:prstGeom prst="rect">
            <a:avLst/>
          </a:prstGeom>
          <a:noFill/>
        </p:spPr>
      </p:pic>
      <p:sp>
        <p:nvSpPr>
          <p:cNvPr id="12" name="11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8" presetClass="emph" presetSubtype="0" fill="hold" grpId="1" nodeType="withEffect">
                                  <p:stCondLst>
                                    <p:cond delay="0"/>
                                  </p:stCondLst>
                                  <p:childTnLst>
                                    <p:animRot by="10800000">
                                      <p:cBhvr>
                                        <p:cTn id="21" dur="3000" fill="hold"/>
                                        <p:tgtEl>
                                          <p:spTgt spid="6"/>
                                        </p:tgtEl>
                                        <p:attrNameLst>
                                          <p:attrName>r</p:attrName>
                                        </p:attrNameLst>
                                      </p:cBhvr>
                                    </p:animRot>
                                  </p:childTnLst>
                                </p:cTn>
                              </p:par>
                              <p:par>
                                <p:cTn id="22" presetID="8" presetClass="emph" presetSubtype="0" fill="hold" grpId="1" nodeType="withEffect">
                                  <p:stCondLst>
                                    <p:cond delay="0"/>
                                  </p:stCondLst>
                                  <p:childTnLst>
                                    <p:animRot by="10800000">
                                      <p:cBhvr>
                                        <p:cTn id="23" dur="3000" fill="hold"/>
                                        <p:tgtEl>
                                          <p:spTgt spid="7"/>
                                        </p:tgtEl>
                                        <p:attrNameLst>
                                          <p:attrName>r</p:attrName>
                                        </p:attrNameLst>
                                      </p:cBhvr>
                                    </p:animRot>
                                  </p:childTnLst>
                                </p:cTn>
                              </p:par>
                              <p:par>
                                <p:cTn id="24" presetID="8" presetClass="emph" presetSubtype="0" fill="hold" grpId="1" nodeType="withEffect">
                                  <p:stCondLst>
                                    <p:cond delay="0"/>
                                  </p:stCondLst>
                                  <p:childTnLst>
                                    <p:animRot by="10800000">
                                      <p:cBhvr>
                                        <p:cTn id="25" dur="3000" fill="hold"/>
                                        <p:tgtEl>
                                          <p:spTgt spid="10"/>
                                        </p:tgtEl>
                                        <p:attrNameLst>
                                          <p:attrName>r</p:attrName>
                                        </p:attrNameLst>
                                      </p:cBhvr>
                                    </p:animRot>
                                  </p:childTnLst>
                                </p:cTn>
                              </p:par>
                              <p:par>
                                <p:cTn id="26" presetID="2" presetClass="entr" presetSubtype="8"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0-#ppt_w/2"/>
                                          </p:val>
                                        </p:tav>
                                        <p:tav tm="100000">
                                          <p:val>
                                            <p:strVal val="#ppt_x"/>
                                          </p:val>
                                        </p:tav>
                                      </p:tavLst>
                                    </p:anim>
                                    <p:anim calcmode="lin" valueType="num">
                                      <p:cBhvr additive="base">
                                        <p:cTn id="29" dur="30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3000" fill="hold"/>
                                        <p:tgtEl>
                                          <p:spTgt spid="8"/>
                                        </p:tgtEl>
                                        <p:attrNameLst>
                                          <p:attrName>ppt_x</p:attrName>
                                        </p:attrNameLst>
                                      </p:cBhvr>
                                      <p:tavLst>
                                        <p:tav tm="0">
                                          <p:val>
                                            <p:strVal val="0-#ppt_w/2"/>
                                          </p:val>
                                        </p:tav>
                                        <p:tav tm="100000">
                                          <p:val>
                                            <p:strVal val="#ppt_x"/>
                                          </p:val>
                                        </p:tav>
                                      </p:tavLst>
                                    </p:anim>
                                    <p:anim calcmode="lin" valueType="num">
                                      <p:cBhvr additive="base">
                                        <p:cTn id="33" dur="3000" fill="hold"/>
                                        <p:tgtEl>
                                          <p:spTgt spid="8"/>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3000" fill="hold"/>
                                        <p:tgtEl>
                                          <p:spTgt spid="9"/>
                                        </p:tgtEl>
                                        <p:attrNameLst>
                                          <p:attrName>ppt_x</p:attrName>
                                        </p:attrNameLst>
                                      </p:cBhvr>
                                      <p:tavLst>
                                        <p:tav tm="0">
                                          <p:val>
                                            <p:strVal val="0-#ppt_w/2"/>
                                          </p:val>
                                        </p:tav>
                                        <p:tav tm="100000">
                                          <p:val>
                                            <p:strVal val="#ppt_x"/>
                                          </p:val>
                                        </p:tav>
                                      </p:tavLst>
                                    </p:anim>
                                    <p:anim calcmode="lin" valueType="num">
                                      <p:cBhvr additive="base">
                                        <p:cTn id="37" dur="3000" fill="hold"/>
                                        <p:tgtEl>
                                          <p:spTgt spid="9"/>
                                        </p:tgtEl>
                                        <p:attrNameLst>
                                          <p:attrName>ppt_y</p:attrName>
                                        </p:attrNameLst>
                                      </p:cBhvr>
                                      <p:tavLst>
                                        <p:tav tm="0">
                                          <p:val>
                                            <p:strVal val="#ppt_y"/>
                                          </p:val>
                                        </p:tav>
                                        <p:tav tm="100000">
                                          <p:val>
                                            <p:strVal val="#ppt_y"/>
                                          </p:val>
                                        </p:tav>
                                      </p:tavLst>
                                    </p:anim>
                                  </p:childTnLst>
                                </p:cTn>
                              </p:par>
                              <p:par>
                                <p:cTn id="38" presetID="8" presetClass="emph" presetSubtype="0" fill="hold" grpId="1" nodeType="withEffect">
                                  <p:stCondLst>
                                    <p:cond delay="0"/>
                                  </p:stCondLst>
                                  <p:childTnLst>
                                    <p:animRot by="-10800000">
                                      <p:cBhvr>
                                        <p:cTn id="39" dur="3000" fill="hold"/>
                                        <p:tgtEl>
                                          <p:spTgt spid="5"/>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9"/>
                                        </p:tgtEl>
                                        <p:attrNameLst>
                                          <p:attrName>r</p:attrName>
                                        </p:attrNameLst>
                                      </p:cBhvr>
                                    </p:animRot>
                                  </p:childTnLst>
                                </p:cTn>
                              </p:par>
                            </p:childTnLst>
                          </p:cTn>
                        </p:par>
                        <p:par>
                          <p:cTn id="44" fill="hold">
                            <p:stCondLst>
                              <p:cond delay="3000"/>
                            </p:stCondLst>
                            <p:childTnLst>
                              <p:par>
                                <p:cTn id="45" presetID="13" presetClass="exit" presetSubtype="32" fill="hold" grpId="2" nodeType="afterEffect">
                                  <p:stCondLst>
                                    <p:cond delay="0"/>
                                  </p:stCondLst>
                                  <p:childTnLst>
                                    <p:animEffect transition="out" filter="plus(out)">
                                      <p:cBhvr>
                                        <p:cTn id="46" dur="3000"/>
                                        <p:tgtEl>
                                          <p:spTgt spid="6"/>
                                        </p:tgtEl>
                                      </p:cBhvr>
                                    </p:animEffect>
                                    <p:set>
                                      <p:cBhvr>
                                        <p:cTn id="47" dur="1" fill="hold">
                                          <p:stCondLst>
                                            <p:cond delay="2999"/>
                                          </p:stCondLst>
                                        </p:cTn>
                                        <p:tgtEl>
                                          <p:spTgt spid="6"/>
                                        </p:tgtEl>
                                        <p:attrNameLst>
                                          <p:attrName>style.visibility</p:attrName>
                                        </p:attrNameLst>
                                      </p:cBhvr>
                                      <p:to>
                                        <p:strVal val="hidden"/>
                                      </p:to>
                                    </p:set>
                                  </p:childTnLst>
                                </p:cTn>
                              </p:par>
                              <p:par>
                                <p:cTn id="48" presetID="13" presetClass="exit" presetSubtype="32" fill="hold" grpId="2" nodeType="withEffect">
                                  <p:stCondLst>
                                    <p:cond delay="0"/>
                                  </p:stCondLst>
                                  <p:childTnLst>
                                    <p:animEffect transition="out" filter="plus(out)">
                                      <p:cBhvr>
                                        <p:cTn id="49" dur="3000"/>
                                        <p:tgtEl>
                                          <p:spTgt spid="7"/>
                                        </p:tgtEl>
                                      </p:cBhvr>
                                    </p:animEffect>
                                    <p:set>
                                      <p:cBhvr>
                                        <p:cTn id="50" dur="1" fill="hold">
                                          <p:stCondLst>
                                            <p:cond delay="2999"/>
                                          </p:stCondLst>
                                        </p:cTn>
                                        <p:tgtEl>
                                          <p:spTgt spid="7"/>
                                        </p:tgtEl>
                                        <p:attrNameLst>
                                          <p:attrName>style.visibility</p:attrName>
                                        </p:attrNameLst>
                                      </p:cBhvr>
                                      <p:to>
                                        <p:strVal val="hidden"/>
                                      </p:to>
                                    </p:set>
                                  </p:childTnLst>
                                </p:cTn>
                              </p:par>
                              <p:par>
                                <p:cTn id="51" presetID="13" presetClass="exit" presetSubtype="32" fill="hold" grpId="2" nodeType="withEffect">
                                  <p:stCondLst>
                                    <p:cond delay="0"/>
                                  </p:stCondLst>
                                  <p:childTnLst>
                                    <p:animEffect transition="out" filter="plus(out)">
                                      <p:cBhvr>
                                        <p:cTn id="52" dur="3000"/>
                                        <p:tgtEl>
                                          <p:spTgt spid="10"/>
                                        </p:tgtEl>
                                      </p:cBhvr>
                                    </p:animEffect>
                                    <p:set>
                                      <p:cBhvr>
                                        <p:cTn id="53" dur="1" fill="hold">
                                          <p:stCondLst>
                                            <p:cond delay="2999"/>
                                          </p:stCondLst>
                                        </p:cTn>
                                        <p:tgtEl>
                                          <p:spTgt spid="10"/>
                                        </p:tgtEl>
                                        <p:attrNameLst>
                                          <p:attrName>style.visibility</p:attrName>
                                        </p:attrNameLst>
                                      </p:cBhvr>
                                      <p:to>
                                        <p:strVal val="hidden"/>
                                      </p:to>
                                    </p:set>
                                  </p:childTnLst>
                                </p:cTn>
                              </p:par>
                              <p:par>
                                <p:cTn id="54" presetID="13" presetClass="exit" presetSubtype="32" fill="hold" grpId="2" nodeType="withEffect">
                                  <p:stCondLst>
                                    <p:cond delay="0"/>
                                  </p:stCondLst>
                                  <p:childTnLst>
                                    <p:animEffect transition="out" filter="plus(out)">
                                      <p:cBhvr>
                                        <p:cTn id="55" dur="3000"/>
                                        <p:tgtEl>
                                          <p:spTgt spid="5"/>
                                        </p:tgtEl>
                                      </p:cBhvr>
                                    </p:animEffect>
                                    <p:set>
                                      <p:cBhvr>
                                        <p:cTn id="56" dur="1" fill="hold">
                                          <p:stCondLst>
                                            <p:cond delay="2999"/>
                                          </p:stCondLst>
                                        </p:cTn>
                                        <p:tgtEl>
                                          <p:spTgt spid="5"/>
                                        </p:tgtEl>
                                        <p:attrNameLst>
                                          <p:attrName>style.visibility</p:attrName>
                                        </p:attrNameLst>
                                      </p:cBhvr>
                                      <p:to>
                                        <p:strVal val="hidden"/>
                                      </p:to>
                                    </p:set>
                                  </p:childTnLst>
                                </p:cTn>
                              </p:par>
                              <p:par>
                                <p:cTn id="57" presetID="13" presetClass="exit" presetSubtype="32" fill="hold" grpId="2" nodeType="withEffect">
                                  <p:stCondLst>
                                    <p:cond delay="0"/>
                                  </p:stCondLst>
                                  <p:childTnLst>
                                    <p:animEffect transition="out" filter="plus(out)">
                                      <p:cBhvr>
                                        <p:cTn id="58" dur="3000"/>
                                        <p:tgtEl>
                                          <p:spTgt spid="8"/>
                                        </p:tgtEl>
                                      </p:cBhvr>
                                    </p:animEffect>
                                    <p:set>
                                      <p:cBhvr>
                                        <p:cTn id="59" dur="1" fill="hold">
                                          <p:stCondLst>
                                            <p:cond delay="2999"/>
                                          </p:stCondLst>
                                        </p:cTn>
                                        <p:tgtEl>
                                          <p:spTgt spid="8"/>
                                        </p:tgtEl>
                                        <p:attrNameLst>
                                          <p:attrName>style.visibility</p:attrName>
                                        </p:attrNameLst>
                                      </p:cBhvr>
                                      <p:to>
                                        <p:strVal val="hidden"/>
                                      </p:to>
                                    </p:set>
                                  </p:childTnLst>
                                </p:cTn>
                              </p:par>
                              <p:par>
                                <p:cTn id="60" presetID="13" presetClass="exit" presetSubtype="32" fill="hold" grpId="2" nodeType="withEffect">
                                  <p:stCondLst>
                                    <p:cond delay="0"/>
                                  </p:stCondLst>
                                  <p:childTnLst>
                                    <p:animEffect transition="out" filter="plus(out)">
                                      <p:cBhvr>
                                        <p:cTn id="61" dur="3000"/>
                                        <p:tgtEl>
                                          <p:spTgt spid="9"/>
                                        </p:tgtEl>
                                      </p:cBhvr>
                                    </p:animEffect>
                                    <p:set>
                                      <p:cBhvr>
                                        <p:cTn id="62" dur="1" fill="hold">
                                          <p:stCondLst>
                                            <p:cond delay="2999"/>
                                          </p:stCondLst>
                                        </p:cTn>
                                        <p:tgtEl>
                                          <p:spTgt spid="9"/>
                                        </p:tgtEl>
                                        <p:attrNameLst>
                                          <p:attrName>style.visibility</p:attrName>
                                        </p:attrNameLst>
                                      </p:cBhvr>
                                      <p:to>
                                        <p:strVal val="hidden"/>
                                      </p:to>
                                    </p:set>
                                  </p:childTnLst>
                                </p:cTn>
                              </p:par>
                              <p:par>
                                <p:cTn id="63" presetID="2" presetClass="exit" presetSubtype="2" fill="hold" grpId="3" nodeType="withEffect">
                                  <p:stCondLst>
                                    <p:cond delay="0"/>
                                  </p:stCondLst>
                                  <p:childTnLst>
                                    <p:anim calcmode="lin" valueType="num">
                                      <p:cBhvr additive="base">
                                        <p:cTn id="64" dur="3000"/>
                                        <p:tgtEl>
                                          <p:spTgt spid="6"/>
                                        </p:tgtEl>
                                        <p:attrNameLst>
                                          <p:attrName>ppt_x</p:attrName>
                                        </p:attrNameLst>
                                      </p:cBhvr>
                                      <p:tavLst>
                                        <p:tav tm="0">
                                          <p:val>
                                            <p:strVal val="ppt_x"/>
                                          </p:val>
                                        </p:tav>
                                        <p:tav tm="100000">
                                          <p:val>
                                            <p:strVal val="1+ppt_w/2"/>
                                          </p:val>
                                        </p:tav>
                                      </p:tavLst>
                                    </p:anim>
                                    <p:anim calcmode="lin" valueType="num">
                                      <p:cBhvr additive="base">
                                        <p:cTn id="65" dur="3000"/>
                                        <p:tgtEl>
                                          <p:spTgt spid="6"/>
                                        </p:tgtEl>
                                        <p:attrNameLst>
                                          <p:attrName>ppt_y</p:attrName>
                                        </p:attrNameLst>
                                      </p:cBhvr>
                                      <p:tavLst>
                                        <p:tav tm="0">
                                          <p:val>
                                            <p:strVal val="ppt_y"/>
                                          </p:val>
                                        </p:tav>
                                        <p:tav tm="100000">
                                          <p:val>
                                            <p:strVal val="ppt_y"/>
                                          </p:val>
                                        </p:tav>
                                      </p:tavLst>
                                    </p:anim>
                                    <p:set>
                                      <p:cBhvr>
                                        <p:cTn id="66" dur="1" fill="hold">
                                          <p:stCondLst>
                                            <p:cond delay="2999"/>
                                          </p:stCondLst>
                                        </p:cTn>
                                        <p:tgtEl>
                                          <p:spTgt spid="6"/>
                                        </p:tgtEl>
                                        <p:attrNameLst>
                                          <p:attrName>style.visibility</p:attrName>
                                        </p:attrNameLst>
                                      </p:cBhvr>
                                      <p:to>
                                        <p:strVal val="hidden"/>
                                      </p:to>
                                    </p:set>
                                  </p:childTnLst>
                                </p:cTn>
                              </p:par>
                              <p:par>
                                <p:cTn id="67" presetID="2" presetClass="exit" presetSubtype="2" fill="hold" grpId="3" nodeType="withEffect">
                                  <p:stCondLst>
                                    <p:cond delay="0"/>
                                  </p:stCondLst>
                                  <p:childTnLst>
                                    <p:anim calcmode="lin" valueType="num">
                                      <p:cBhvr additive="base">
                                        <p:cTn id="68" dur="3000"/>
                                        <p:tgtEl>
                                          <p:spTgt spid="7"/>
                                        </p:tgtEl>
                                        <p:attrNameLst>
                                          <p:attrName>ppt_x</p:attrName>
                                        </p:attrNameLst>
                                      </p:cBhvr>
                                      <p:tavLst>
                                        <p:tav tm="0">
                                          <p:val>
                                            <p:strVal val="ppt_x"/>
                                          </p:val>
                                        </p:tav>
                                        <p:tav tm="100000">
                                          <p:val>
                                            <p:strVal val="1+ppt_w/2"/>
                                          </p:val>
                                        </p:tav>
                                      </p:tavLst>
                                    </p:anim>
                                    <p:anim calcmode="lin" valueType="num">
                                      <p:cBhvr additive="base">
                                        <p:cTn id="69" dur="3000"/>
                                        <p:tgtEl>
                                          <p:spTgt spid="7"/>
                                        </p:tgtEl>
                                        <p:attrNameLst>
                                          <p:attrName>ppt_y</p:attrName>
                                        </p:attrNameLst>
                                      </p:cBhvr>
                                      <p:tavLst>
                                        <p:tav tm="0">
                                          <p:val>
                                            <p:strVal val="ppt_y"/>
                                          </p:val>
                                        </p:tav>
                                        <p:tav tm="100000">
                                          <p:val>
                                            <p:strVal val="ppt_y"/>
                                          </p:val>
                                        </p:tav>
                                      </p:tavLst>
                                    </p:anim>
                                    <p:set>
                                      <p:cBhvr>
                                        <p:cTn id="70" dur="1" fill="hold">
                                          <p:stCondLst>
                                            <p:cond delay="2999"/>
                                          </p:stCondLst>
                                        </p:cTn>
                                        <p:tgtEl>
                                          <p:spTgt spid="7"/>
                                        </p:tgtEl>
                                        <p:attrNameLst>
                                          <p:attrName>style.visibility</p:attrName>
                                        </p:attrNameLst>
                                      </p:cBhvr>
                                      <p:to>
                                        <p:strVal val="hidden"/>
                                      </p:to>
                                    </p:set>
                                  </p:childTnLst>
                                </p:cTn>
                              </p:par>
                              <p:par>
                                <p:cTn id="71" presetID="2" presetClass="exit" presetSubtype="2" fill="hold" grpId="3" nodeType="withEffect">
                                  <p:stCondLst>
                                    <p:cond delay="0"/>
                                  </p:stCondLst>
                                  <p:childTnLst>
                                    <p:anim calcmode="lin" valueType="num">
                                      <p:cBhvr additive="base">
                                        <p:cTn id="72" dur="3000"/>
                                        <p:tgtEl>
                                          <p:spTgt spid="10"/>
                                        </p:tgtEl>
                                        <p:attrNameLst>
                                          <p:attrName>ppt_x</p:attrName>
                                        </p:attrNameLst>
                                      </p:cBhvr>
                                      <p:tavLst>
                                        <p:tav tm="0">
                                          <p:val>
                                            <p:strVal val="ppt_x"/>
                                          </p:val>
                                        </p:tav>
                                        <p:tav tm="100000">
                                          <p:val>
                                            <p:strVal val="1+ppt_w/2"/>
                                          </p:val>
                                        </p:tav>
                                      </p:tavLst>
                                    </p:anim>
                                    <p:anim calcmode="lin" valueType="num">
                                      <p:cBhvr additive="base">
                                        <p:cTn id="73" dur="3000"/>
                                        <p:tgtEl>
                                          <p:spTgt spid="10"/>
                                        </p:tgtEl>
                                        <p:attrNameLst>
                                          <p:attrName>ppt_y</p:attrName>
                                        </p:attrNameLst>
                                      </p:cBhvr>
                                      <p:tavLst>
                                        <p:tav tm="0">
                                          <p:val>
                                            <p:strVal val="ppt_y"/>
                                          </p:val>
                                        </p:tav>
                                        <p:tav tm="100000">
                                          <p:val>
                                            <p:strVal val="ppt_y"/>
                                          </p:val>
                                        </p:tav>
                                      </p:tavLst>
                                    </p:anim>
                                    <p:set>
                                      <p:cBhvr>
                                        <p:cTn id="74" dur="1" fill="hold">
                                          <p:stCondLst>
                                            <p:cond delay="2999"/>
                                          </p:stCondLst>
                                        </p:cTn>
                                        <p:tgtEl>
                                          <p:spTgt spid="10"/>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3000"/>
                                        <p:tgtEl>
                                          <p:spTgt spid="5"/>
                                        </p:tgtEl>
                                        <p:attrNameLst>
                                          <p:attrName>ppt_x</p:attrName>
                                        </p:attrNameLst>
                                      </p:cBhvr>
                                      <p:tavLst>
                                        <p:tav tm="0">
                                          <p:val>
                                            <p:strVal val="ppt_x"/>
                                          </p:val>
                                        </p:tav>
                                        <p:tav tm="100000">
                                          <p:val>
                                            <p:strVal val="0-ppt_w/2"/>
                                          </p:val>
                                        </p:tav>
                                      </p:tavLst>
                                    </p:anim>
                                    <p:anim calcmode="lin" valueType="num">
                                      <p:cBhvr additive="base">
                                        <p:cTn id="77" dur="3000"/>
                                        <p:tgtEl>
                                          <p:spTgt spid="5"/>
                                        </p:tgtEl>
                                        <p:attrNameLst>
                                          <p:attrName>ppt_y</p:attrName>
                                        </p:attrNameLst>
                                      </p:cBhvr>
                                      <p:tavLst>
                                        <p:tav tm="0">
                                          <p:val>
                                            <p:strVal val="ppt_y"/>
                                          </p:val>
                                        </p:tav>
                                        <p:tav tm="100000">
                                          <p:val>
                                            <p:strVal val="ppt_y"/>
                                          </p:val>
                                        </p:tav>
                                      </p:tavLst>
                                    </p:anim>
                                    <p:set>
                                      <p:cBhvr>
                                        <p:cTn id="78" dur="1" fill="hold">
                                          <p:stCondLst>
                                            <p:cond delay="2999"/>
                                          </p:stCondLst>
                                        </p:cTn>
                                        <p:tgtEl>
                                          <p:spTgt spid="5"/>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3000"/>
                                        <p:tgtEl>
                                          <p:spTgt spid="8"/>
                                        </p:tgtEl>
                                        <p:attrNameLst>
                                          <p:attrName>ppt_x</p:attrName>
                                        </p:attrNameLst>
                                      </p:cBhvr>
                                      <p:tavLst>
                                        <p:tav tm="0">
                                          <p:val>
                                            <p:strVal val="ppt_x"/>
                                          </p:val>
                                        </p:tav>
                                        <p:tav tm="100000">
                                          <p:val>
                                            <p:strVal val="0-ppt_w/2"/>
                                          </p:val>
                                        </p:tav>
                                      </p:tavLst>
                                    </p:anim>
                                    <p:anim calcmode="lin" valueType="num">
                                      <p:cBhvr additive="base">
                                        <p:cTn id="81" dur="3000"/>
                                        <p:tgtEl>
                                          <p:spTgt spid="8"/>
                                        </p:tgtEl>
                                        <p:attrNameLst>
                                          <p:attrName>ppt_y</p:attrName>
                                        </p:attrNameLst>
                                      </p:cBhvr>
                                      <p:tavLst>
                                        <p:tav tm="0">
                                          <p:val>
                                            <p:strVal val="ppt_y"/>
                                          </p:val>
                                        </p:tav>
                                        <p:tav tm="100000">
                                          <p:val>
                                            <p:strVal val="ppt_y"/>
                                          </p:val>
                                        </p:tav>
                                      </p:tavLst>
                                    </p:anim>
                                    <p:set>
                                      <p:cBhvr>
                                        <p:cTn id="82" dur="1" fill="hold">
                                          <p:stCondLst>
                                            <p:cond delay="2999"/>
                                          </p:stCondLst>
                                        </p:cTn>
                                        <p:tgtEl>
                                          <p:spTgt spid="8"/>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3000"/>
                                        <p:tgtEl>
                                          <p:spTgt spid="9"/>
                                        </p:tgtEl>
                                        <p:attrNameLst>
                                          <p:attrName>ppt_x</p:attrName>
                                        </p:attrNameLst>
                                      </p:cBhvr>
                                      <p:tavLst>
                                        <p:tav tm="0">
                                          <p:val>
                                            <p:strVal val="ppt_x"/>
                                          </p:val>
                                        </p:tav>
                                        <p:tav tm="100000">
                                          <p:val>
                                            <p:strVal val="0-ppt_w/2"/>
                                          </p:val>
                                        </p:tav>
                                      </p:tavLst>
                                    </p:anim>
                                    <p:anim calcmode="lin" valueType="num">
                                      <p:cBhvr additive="base">
                                        <p:cTn id="85" dur="3000"/>
                                        <p:tgtEl>
                                          <p:spTgt spid="9"/>
                                        </p:tgtEl>
                                        <p:attrNameLst>
                                          <p:attrName>ppt_y</p:attrName>
                                        </p:attrNameLst>
                                      </p:cBhvr>
                                      <p:tavLst>
                                        <p:tav tm="0">
                                          <p:val>
                                            <p:strVal val="ppt_y"/>
                                          </p:val>
                                        </p:tav>
                                        <p:tav tm="100000">
                                          <p:val>
                                            <p:strVal val="ppt_y"/>
                                          </p:val>
                                        </p:tav>
                                      </p:tavLst>
                                    </p:anim>
                                    <p:set>
                                      <p:cBhvr>
                                        <p:cTn id="86" dur="1" fill="hold">
                                          <p:stCondLst>
                                            <p:cond delay="2999"/>
                                          </p:stCondLst>
                                        </p:cTn>
                                        <p:tgtEl>
                                          <p:spTgt spid="9"/>
                                        </p:tgtEl>
                                        <p:attrNameLst>
                                          <p:attrName>style.visibility</p:attrName>
                                        </p:attrNameLst>
                                      </p:cBhvr>
                                      <p:to>
                                        <p:strVal val="hidden"/>
                                      </p:to>
                                    </p:set>
                                  </p:childTnLst>
                                </p:cTn>
                              </p:par>
                              <p:par>
                                <p:cTn id="87" presetID="23" presetClass="entr" presetSubtype="27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2/3*#ppt_w"/>
                                          </p:val>
                                        </p:tav>
                                        <p:tav tm="100000">
                                          <p:val>
                                            <p:strVal val="#ppt_w"/>
                                          </p:val>
                                        </p:tav>
                                      </p:tavLst>
                                    </p:anim>
                                    <p:anim calcmode="lin" valueType="num">
                                      <p:cBhvr>
                                        <p:cTn id="90" dur="3000" fill="hold"/>
                                        <p:tgtEl>
                                          <p:spTgt spid="4"/>
                                        </p:tgtEl>
                                        <p:attrNameLst>
                                          <p:attrName>ppt_h</p:attrName>
                                        </p:attrNameLst>
                                      </p:cBhvr>
                                      <p:tavLst>
                                        <p:tav tm="0">
                                          <p:val>
                                            <p:strVal val="2/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Vertical)">
                                      <p:cBhvr>
                                        <p:cTn id="93" dur="3000"/>
                                        <p:tgtEl>
                                          <p:spTgt spid="4"/>
                                        </p:tgtEl>
                                      </p:cBhvr>
                                    </p:animEffect>
                                  </p:childTnLst>
                                </p:cTn>
                              </p:par>
                            </p:childTnLst>
                          </p:cTn>
                        </p:par>
                        <p:par>
                          <p:cTn id="94" fill="hold">
                            <p:stCondLst>
                              <p:cond delay="6000"/>
                            </p:stCondLst>
                            <p:childTnLst>
                              <p:par>
                                <p:cTn id="95" presetID="10" presetClass="entr" presetSubtype="0" fill="hold" nodeType="after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fade">
                                      <p:cBhvr>
                                        <p:cTn id="97" dur="3000"/>
                                        <p:tgtEl>
                                          <p:spTgt spid="11"/>
                                        </p:tgtEl>
                                      </p:cBhvr>
                                    </p:animEffect>
                                  </p:childTnLst>
                                </p:cTn>
                              </p:par>
                              <p:par>
                                <p:cTn id="98" presetID="0" presetClass="path" presetSubtype="0" accel="50000" decel="50000" fill="hold" nodeType="withEffect">
                                  <p:stCondLst>
                                    <p:cond delay="0"/>
                                  </p:stCondLst>
                                  <p:childTnLst>
                                    <p:animMotion origin="layout" path="M 2.77778E-6 2.22222E-6 C -0.04357 0.00556 -0.08698 0.01111 -0.09479 -0.01412 C -0.1026 -0.03935 -0.04792 -0.10602 -0.04739 -0.15093 C -0.04687 -0.19583 -0.08455 -0.26204 -0.09201 -0.28426 " pathEditMode="relative" ptsTypes="aaaA">
                                      <p:cBhvr>
                                        <p:cTn id="99" dur="3000" fill="hold"/>
                                        <p:tgtEl>
                                          <p:spTgt spid="1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15).jpg"/>
          <p:cNvPicPr>
            <a:picLocks noChangeAspect="1"/>
          </p:cNvPicPr>
          <p:nvPr/>
        </p:nvPicPr>
        <p:blipFill>
          <a:blip r:embed="rId2"/>
          <a:stretch>
            <a:fillRect/>
          </a:stretch>
        </p:blipFill>
        <p:spPr>
          <a:xfrm>
            <a:off x="0" y="0"/>
            <a:ext cx="9161859" cy="6858000"/>
          </a:xfrm>
          <a:prstGeom prst="rect">
            <a:avLst/>
          </a:prstGeom>
        </p:spPr>
      </p:pic>
      <p:pic>
        <p:nvPicPr>
          <p:cNvPr id="6" name="5 Imagen" descr="espiral_verde_by_lizjblovato-d4xqmes.png"/>
          <p:cNvPicPr>
            <a:picLocks noChangeAspect="1"/>
          </p:cNvPicPr>
          <p:nvPr/>
        </p:nvPicPr>
        <p:blipFill>
          <a:blip r:embed="rId3"/>
          <a:stretch>
            <a:fillRect/>
          </a:stretch>
        </p:blipFill>
        <p:spPr>
          <a:xfrm>
            <a:off x="1285852" y="-357214"/>
            <a:ext cx="6858048" cy="7786742"/>
          </a:xfrm>
          <a:prstGeom prst="rect">
            <a:avLst/>
          </a:prstGeom>
        </p:spPr>
      </p:pic>
      <p:pic>
        <p:nvPicPr>
          <p:cNvPr id="7" name="6 Imagen" descr="espiral_verde_by_lizjblovato-d4xqmes.png"/>
          <p:cNvPicPr>
            <a:picLocks noChangeAspect="1"/>
          </p:cNvPicPr>
          <p:nvPr/>
        </p:nvPicPr>
        <p:blipFill>
          <a:blip r:embed="rId3"/>
          <a:stretch>
            <a:fillRect/>
          </a:stretch>
        </p:blipFill>
        <p:spPr>
          <a:xfrm>
            <a:off x="3929058" y="2714620"/>
            <a:ext cx="1366822" cy="1366822"/>
          </a:xfrm>
          <a:prstGeom prst="rect">
            <a:avLst/>
          </a:prstGeom>
        </p:spPr>
      </p:pic>
      <p:pic>
        <p:nvPicPr>
          <p:cNvPr id="8" name="Picture 8" descr="http://1.bp.blogspot.com/-0PJ2LDPVqMg/T-BTItceosI/AAAAAAAAAzw/vO_flpviv5I/s1600/avispa.gif"/>
          <p:cNvPicPr>
            <a:picLocks noChangeAspect="1" noChangeArrowheads="1"/>
          </p:cNvPicPr>
          <p:nvPr/>
        </p:nvPicPr>
        <p:blipFill>
          <a:blip r:embed="rId4" cstate="print">
            <a:lum contrast="40000"/>
          </a:blip>
          <a:srcRect/>
          <a:stretch>
            <a:fillRect/>
          </a:stretch>
        </p:blipFill>
        <p:spPr bwMode="auto">
          <a:xfrm rot="19355544">
            <a:off x="143847" y="4012424"/>
            <a:ext cx="1287981" cy="909636"/>
          </a:xfrm>
          <a:prstGeom prst="rect">
            <a:avLst/>
          </a:prstGeom>
          <a:noFill/>
        </p:spPr>
      </p:pic>
      <p:sp>
        <p:nvSpPr>
          <p:cNvPr id="9" name="8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6"/>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anim calcmode="lin" valueType="num">
                                      <p:cBhvr>
                                        <p:cTn id="20" dur="3000" fill="hold"/>
                                        <p:tgtEl>
                                          <p:spTgt spid="7"/>
                                        </p:tgtEl>
                                        <p:attrNameLst>
                                          <p:attrName>ppt_x</p:attrName>
                                        </p:attrNameLst>
                                      </p:cBhvr>
                                      <p:tavLst>
                                        <p:tav tm="0">
                                          <p:val>
                                            <p:fltVal val="0.5"/>
                                          </p:val>
                                        </p:tav>
                                        <p:tav tm="100000">
                                          <p:val>
                                            <p:strVal val="#ppt_x"/>
                                          </p:val>
                                        </p:tav>
                                      </p:tavLst>
                                    </p:anim>
                                    <p:anim calcmode="lin" valueType="num">
                                      <p:cBhvr>
                                        <p:cTn id="21" dur="3000" fill="hold"/>
                                        <p:tgtEl>
                                          <p:spTgt spid="7"/>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7"/>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fltVal val="0"/>
                                          </p:val>
                                        </p:tav>
                                      </p:tavLst>
                                    </p:anim>
                                    <p:anim calcmode="lin" valueType="num">
                                      <p:cBhvr>
                                        <p:cTn id="28" dur="3000"/>
                                        <p:tgtEl>
                                          <p:spTgt spid="6"/>
                                        </p:tgtEl>
                                        <p:attrNameLst>
                                          <p:attrName>ppt_x</p:attrName>
                                        </p:attrNameLst>
                                      </p:cBhvr>
                                      <p:tavLst>
                                        <p:tav tm="0">
                                          <p:val>
                                            <p:strVal val="ppt_x"/>
                                          </p:val>
                                        </p:tav>
                                        <p:tav tm="100000">
                                          <p:val>
                                            <p:fltVal val="0.5"/>
                                          </p:val>
                                        </p:tav>
                                      </p:tavLst>
                                    </p:anim>
                                    <p:anim calcmode="lin" valueType="num">
                                      <p:cBhvr>
                                        <p:cTn id="29" dur="3000"/>
                                        <p:tgtEl>
                                          <p:spTgt spid="6"/>
                                        </p:tgtEl>
                                        <p:attrNameLst>
                                          <p:attrName>ppt_y</p:attrName>
                                        </p:attrNameLst>
                                      </p:cBhvr>
                                      <p:tavLst>
                                        <p:tav tm="0">
                                          <p:val>
                                            <p:strVal val="ppt_y"/>
                                          </p:val>
                                        </p:tav>
                                        <p:tav tm="100000">
                                          <p:val>
                                            <p:fltVal val="0.5"/>
                                          </p:val>
                                        </p:tav>
                                      </p:tavLst>
                                    </p:anim>
                                    <p:set>
                                      <p:cBhvr>
                                        <p:cTn id="30" dur="1" fill="hold">
                                          <p:stCondLst>
                                            <p:cond delay="2999"/>
                                          </p:stCondLst>
                                        </p:cTn>
                                        <p:tgtEl>
                                          <p:spTgt spid="6"/>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7"/>
                                        </p:tgtEl>
                                        <p:attrNameLst>
                                          <p:attrName>ppt_w</p:attrName>
                                        </p:attrNameLst>
                                      </p:cBhvr>
                                      <p:tavLst>
                                        <p:tav tm="0">
                                          <p:val>
                                            <p:strVal val="ppt_w"/>
                                          </p:val>
                                        </p:tav>
                                        <p:tav tm="100000">
                                          <p:val>
                                            <p:fltVal val="0"/>
                                          </p:val>
                                        </p:tav>
                                      </p:tavLst>
                                    </p:anim>
                                    <p:anim calcmode="lin" valueType="num">
                                      <p:cBhvr>
                                        <p:cTn id="33" dur="3000"/>
                                        <p:tgtEl>
                                          <p:spTgt spid="7"/>
                                        </p:tgtEl>
                                        <p:attrNameLst>
                                          <p:attrName>ppt_h</p:attrName>
                                        </p:attrNameLst>
                                      </p:cBhvr>
                                      <p:tavLst>
                                        <p:tav tm="0">
                                          <p:val>
                                            <p:strVal val="ppt_h"/>
                                          </p:val>
                                        </p:tav>
                                        <p:tav tm="100000">
                                          <p:val>
                                            <p:fltVal val="0"/>
                                          </p:val>
                                        </p:tav>
                                      </p:tavLst>
                                    </p:anim>
                                    <p:anim calcmode="lin" valueType="num">
                                      <p:cBhvr>
                                        <p:cTn id="34" dur="3000"/>
                                        <p:tgtEl>
                                          <p:spTgt spid="7"/>
                                        </p:tgtEl>
                                        <p:attrNameLst>
                                          <p:attrName>ppt_x</p:attrName>
                                        </p:attrNameLst>
                                      </p:cBhvr>
                                      <p:tavLst>
                                        <p:tav tm="0">
                                          <p:val>
                                            <p:strVal val="ppt_x"/>
                                          </p:val>
                                        </p:tav>
                                        <p:tav tm="100000">
                                          <p:val>
                                            <p:fltVal val="0.5"/>
                                          </p:val>
                                        </p:tav>
                                      </p:tavLst>
                                    </p:anim>
                                    <p:anim calcmode="lin" valueType="num">
                                      <p:cBhvr>
                                        <p:cTn id="35" dur="3000"/>
                                        <p:tgtEl>
                                          <p:spTgt spid="7"/>
                                        </p:tgtEl>
                                        <p:attrNameLst>
                                          <p:attrName>ppt_y</p:attrName>
                                        </p:attrNameLst>
                                      </p:cBhvr>
                                      <p:tavLst>
                                        <p:tav tm="0">
                                          <p:val>
                                            <p:strVal val="ppt_y"/>
                                          </p:val>
                                        </p:tav>
                                        <p:tav tm="100000">
                                          <p:val>
                                            <p:fltVal val="0.5"/>
                                          </p:val>
                                        </p:tav>
                                      </p:tavLst>
                                    </p:anim>
                                    <p:set>
                                      <p:cBhvr>
                                        <p:cTn id="36" dur="1" fill="hold">
                                          <p:stCondLst>
                                            <p:cond delay="2999"/>
                                          </p:stCondLst>
                                        </p:cTn>
                                        <p:tgtEl>
                                          <p:spTgt spid="7"/>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6"/>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7"/>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3000"/>
                                        <p:tgtEl>
                                          <p:spTgt spid="4"/>
                                        </p:tgtEl>
                                      </p:cBhvr>
                                    </p:animEffect>
                                  </p:childTnLst>
                                </p:cTn>
                              </p:par>
                            </p:childTnLst>
                          </p:cTn>
                        </p:par>
                        <p:par>
                          <p:cTn id="48" fill="hold">
                            <p:stCondLst>
                              <p:cond delay="6000"/>
                            </p:stCondLst>
                            <p:childTnLst>
                              <p:par>
                                <p:cTn id="49" presetID="10" presetClass="entr" presetSubtype="0" fill="hold" nodeType="after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4" name="3 Imagen" descr="0(19).jpg"/>
          <p:cNvPicPr>
            <a:picLocks noChangeAspect="1"/>
          </p:cNvPicPr>
          <p:nvPr/>
        </p:nvPicPr>
        <p:blipFill>
          <a:blip r:embed="rId2"/>
          <a:stretch>
            <a:fillRect/>
          </a:stretch>
        </p:blipFill>
        <p:spPr>
          <a:xfrm>
            <a:off x="-26789" y="0"/>
            <a:ext cx="9170789" cy="6858000"/>
          </a:xfrm>
          <a:prstGeom prst="rect">
            <a:avLst/>
          </a:prstGeom>
        </p:spPr>
      </p:pic>
      <p:sp>
        <p:nvSpPr>
          <p:cNvPr id="8" name="7 Cheurón"/>
          <p:cNvSpPr/>
          <p:nvPr/>
        </p:nvSpPr>
        <p:spPr>
          <a:xfrm rot="16200000">
            <a:off x="2071670" y="4429108"/>
            <a:ext cx="2643206" cy="2214578"/>
          </a:xfrm>
          <a:prstGeom prst="chevron">
            <a:avLst>
              <a:gd name="adj" fmla="val 74946"/>
            </a:avLst>
          </a:prstGeom>
          <a:gradFill flip="none" rotWithShape="1">
            <a:gsLst>
              <a:gs pos="56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357686" y="4429108"/>
            <a:ext cx="2643206" cy="2214578"/>
          </a:xfrm>
          <a:prstGeom prst="chevron">
            <a:avLst>
              <a:gd name="adj" fmla="val 74946"/>
            </a:avLst>
          </a:prstGeom>
          <a:gradFill flip="none" rotWithShape="1">
            <a:gsLst>
              <a:gs pos="56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2071670" y="2857496"/>
            <a:ext cx="2643206" cy="2214578"/>
          </a:xfrm>
          <a:prstGeom prst="chevron">
            <a:avLst>
              <a:gd name="adj" fmla="val 74946"/>
            </a:avLst>
          </a:prstGeom>
          <a:gradFill flip="none" rotWithShape="1">
            <a:gsLst>
              <a:gs pos="56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4357686" y="2857496"/>
            <a:ext cx="2643206" cy="2214578"/>
          </a:xfrm>
          <a:prstGeom prst="chevron">
            <a:avLst>
              <a:gd name="adj" fmla="val 74946"/>
            </a:avLst>
          </a:prstGeom>
          <a:gradFill flip="none" rotWithShape="1">
            <a:gsLst>
              <a:gs pos="56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2071670" y="1500174"/>
            <a:ext cx="2643206" cy="2214578"/>
          </a:xfrm>
          <a:prstGeom prst="chevron">
            <a:avLst>
              <a:gd name="adj" fmla="val 74946"/>
            </a:avLst>
          </a:prstGeom>
          <a:gradFill flip="none" rotWithShape="1">
            <a:gsLst>
              <a:gs pos="56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4357686" y="1571612"/>
            <a:ext cx="2643206" cy="2214578"/>
          </a:xfrm>
          <a:prstGeom prst="chevron">
            <a:avLst>
              <a:gd name="adj" fmla="val 74946"/>
            </a:avLst>
          </a:prstGeom>
          <a:gradFill flip="none" rotWithShape="1">
            <a:gsLst>
              <a:gs pos="56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071670" y="214314"/>
            <a:ext cx="2643206" cy="2214578"/>
          </a:xfrm>
          <a:prstGeom prst="chevron">
            <a:avLst>
              <a:gd name="adj" fmla="val 74946"/>
            </a:avLst>
          </a:prstGeom>
          <a:gradFill flip="none" rotWithShape="1">
            <a:gsLst>
              <a:gs pos="56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4357686" y="214314"/>
            <a:ext cx="2643206" cy="2214578"/>
          </a:xfrm>
          <a:prstGeom prst="chevron">
            <a:avLst>
              <a:gd name="adj" fmla="val 74946"/>
            </a:avLst>
          </a:prstGeom>
          <a:gradFill flip="none" rotWithShape="1">
            <a:gsLst>
              <a:gs pos="56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6" name="15 Imagen" descr="0-gifs-animados-insectos.gif"/>
          <p:cNvPicPr>
            <a:picLocks noChangeAspect="1"/>
          </p:cNvPicPr>
          <p:nvPr/>
        </p:nvPicPr>
        <p:blipFill>
          <a:blip r:embed="rId3">
            <a:lum bright="-20000" contrast="20000"/>
          </a:blip>
          <a:stretch>
            <a:fillRect/>
          </a:stretch>
        </p:blipFill>
        <p:spPr>
          <a:xfrm rot="19024806">
            <a:off x="6357950" y="2143116"/>
            <a:ext cx="1238250" cy="819150"/>
          </a:xfrm>
          <a:prstGeom prst="rect">
            <a:avLst/>
          </a:prstGeom>
        </p:spPr>
      </p:pic>
      <p:sp>
        <p:nvSpPr>
          <p:cNvPr id="17" name="16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ppt_x"/>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ppt_x"/>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ppt_x"/>
                                          </p:val>
                                        </p:tav>
                                        <p:tav tm="100000">
                                          <p:val>
                                            <p:strVal val="#ppt_x"/>
                                          </p:val>
                                        </p:tav>
                                      </p:tavLst>
                                    </p:anim>
                                    <p:anim calcmode="lin" valueType="num">
                                      <p:cBhvr additive="base">
                                        <p:cTn id="19" dur="3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3000" fill="hold"/>
                                        <p:tgtEl>
                                          <p:spTgt spid="14"/>
                                        </p:tgtEl>
                                        <p:attrNameLst>
                                          <p:attrName>ppt_x</p:attrName>
                                        </p:attrNameLst>
                                      </p:cBhvr>
                                      <p:tavLst>
                                        <p:tav tm="0">
                                          <p:val>
                                            <p:strVal val="#ppt_x"/>
                                          </p:val>
                                        </p:tav>
                                        <p:tav tm="100000">
                                          <p:val>
                                            <p:strVal val="#ppt_x"/>
                                          </p:val>
                                        </p:tav>
                                      </p:tavLst>
                                    </p:anim>
                                    <p:anim calcmode="lin" valueType="num">
                                      <p:cBhvr additive="base">
                                        <p:cTn id="23" dur="3000" fill="hold"/>
                                        <p:tgtEl>
                                          <p:spTgt spid="14"/>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ppt_x"/>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ppt_x"/>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plus(in)">
                                      <p:cBhvr>
                                        <p:cTn id="42" dur="3000"/>
                                        <p:tgtEl>
                                          <p:spTgt spid="8"/>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plus(in)">
                                      <p:cBhvr>
                                        <p:cTn id="45" dur="3000"/>
                                        <p:tgtEl>
                                          <p:spTgt spid="9"/>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plus(in)">
                                      <p:cBhvr>
                                        <p:cTn id="48" dur="3000"/>
                                        <p:tgtEl>
                                          <p:spTgt spid="10"/>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plus(in)">
                                      <p:cBhvr>
                                        <p:cTn id="54" dur="3000"/>
                                        <p:tgtEl>
                                          <p:spTgt spid="12"/>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plus(in)">
                                      <p:cBhvr>
                                        <p:cTn id="57" dur="3000"/>
                                        <p:tgtEl>
                                          <p:spTgt spid="13"/>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plus(in)">
                                      <p:cBhvr>
                                        <p:cTn id="60" dur="3000"/>
                                        <p:tgtEl>
                                          <p:spTgt spid="14"/>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plus(in)">
                                      <p:cBhvr>
                                        <p:cTn id="63" dur="3000"/>
                                        <p:tgtEl>
                                          <p:spTgt spid="15"/>
                                        </p:tgtEl>
                                      </p:cBhvr>
                                    </p:animEffect>
                                  </p:childTnLst>
                                </p:cTn>
                              </p:par>
                              <p:par>
                                <p:cTn id="64" presetID="8" presetClass="emph" presetSubtype="0" fill="hold" grpId="2" nodeType="withEffect">
                                  <p:stCondLst>
                                    <p:cond delay="0"/>
                                  </p:stCondLst>
                                  <p:childTnLst>
                                    <p:animRot by="21600000">
                                      <p:cBhvr>
                                        <p:cTn id="65" dur="3000" fill="hold"/>
                                        <p:tgtEl>
                                          <p:spTgt spid="8"/>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4"/>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11"/>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13" presetClass="exit" presetSubtype="32" fill="hold" grpId="3" nodeType="afterEffect">
                                  <p:stCondLst>
                                    <p:cond delay="0"/>
                                  </p:stCondLst>
                                  <p:childTnLst>
                                    <p:animEffect transition="out" filter="plus(out)">
                                      <p:cBhvr>
                                        <p:cTn id="82" dur="3000"/>
                                        <p:tgtEl>
                                          <p:spTgt spid="8"/>
                                        </p:tgtEl>
                                      </p:cBhvr>
                                    </p:animEffect>
                                    <p:set>
                                      <p:cBhvr>
                                        <p:cTn id="83" dur="1" fill="hold">
                                          <p:stCondLst>
                                            <p:cond delay="2999"/>
                                          </p:stCondLst>
                                        </p:cTn>
                                        <p:tgtEl>
                                          <p:spTgt spid="8"/>
                                        </p:tgtEl>
                                        <p:attrNameLst>
                                          <p:attrName>style.visibility</p:attrName>
                                        </p:attrNameLst>
                                      </p:cBhvr>
                                      <p:to>
                                        <p:strVal val="hidden"/>
                                      </p:to>
                                    </p:set>
                                  </p:childTnLst>
                                </p:cTn>
                              </p:par>
                              <p:par>
                                <p:cTn id="84" presetID="13" presetClass="exit" presetSubtype="32" fill="hold" grpId="3" nodeType="withEffect">
                                  <p:stCondLst>
                                    <p:cond delay="0"/>
                                  </p:stCondLst>
                                  <p:childTnLst>
                                    <p:animEffect transition="out" filter="plus(out)">
                                      <p:cBhvr>
                                        <p:cTn id="85" dur="3000"/>
                                        <p:tgtEl>
                                          <p:spTgt spid="9"/>
                                        </p:tgtEl>
                                      </p:cBhvr>
                                    </p:animEffect>
                                    <p:set>
                                      <p:cBhvr>
                                        <p:cTn id="86" dur="1" fill="hold">
                                          <p:stCondLst>
                                            <p:cond delay="2999"/>
                                          </p:stCondLst>
                                        </p:cTn>
                                        <p:tgtEl>
                                          <p:spTgt spid="9"/>
                                        </p:tgtEl>
                                        <p:attrNameLst>
                                          <p:attrName>style.visibility</p:attrName>
                                        </p:attrNameLst>
                                      </p:cBhvr>
                                      <p:to>
                                        <p:strVal val="hidden"/>
                                      </p:to>
                                    </p:set>
                                  </p:childTnLst>
                                </p:cTn>
                              </p:par>
                              <p:par>
                                <p:cTn id="87" presetID="13" presetClass="exit" presetSubtype="32" fill="hold" grpId="3" nodeType="withEffect">
                                  <p:stCondLst>
                                    <p:cond delay="0"/>
                                  </p:stCondLst>
                                  <p:childTnLst>
                                    <p:animEffect transition="out" filter="plus(out)">
                                      <p:cBhvr>
                                        <p:cTn id="88" dur="3000"/>
                                        <p:tgtEl>
                                          <p:spTgt spid="10"/>
                                        </p:tgtEl>
                                      </p:cBhvr>
                                    </p:animEffect>
                                    <p:set>
                                      <p:cBhvr>
                                        <p:cTn id="89" dur="1" fill="hold">
                                          <p:stCondLst>
                                            <p:cond delay="2999"/>
                                          </p:stCondLst>
                                        </p:cTn>
                                        <p:tgtEl>
                                          <p:spTgt spid="10"/>
                                        </p:tgtEl>
                                        <p:attrNameLst>
                                          <p:attrName>style.visibility</p:attrName>
                                        </p:attrNameLst>
                                      </p:cBhvr>
                                      <p:to>
                                        <p:strVal val="hidden"/>
                                      </p:to>
                                    </p:set>
                                  </p:childTnLst>
                                </p:cTn>
                              </p:par>
                              <p:par>
                                <p:cTn id="90" presetID="13" presetClass="exit" presetSubtype="32" fill="hold" grpId="3" nodeType="withEffect">
                                  <p:stCondLst>
                                    <p:cond delay="0"/>
                                  </p:stCondLst>
                                  <p:childTnLst>
                                    <p:animEffect transition="out" filter="plus(out)">
                                      <p:cBhvr>
                                        <p:cTn id="91" dur="3000"/>
                                        <p:tgtEl>
                                          <p:spTgt spid="11"/>
                                        </p:tgtEl>
                                      </p:cBhvr>
                                    </p:animEffect>
                                    <p:set>
                                      <p:cBhvr>
                                        <p:cTn id="92" dur="1" fill="hold">
                                          <p:stCondLst>
                                            <p:cond delay="2999"/>
                                          </p:stCondLst>
                                        </p:cTn>
                                        <p:tgtEl>
                                          <p:spTgt spid="11"/>
                                        </p:tgtEl>
                                        <p:attrNameLst>
                                          <p:attrName>style.visibility</p:attrName>
                                        </p:attrNameLst>
                                      </p:cBhvr>
                                      <p:to>
                                        <p:strVal val="hidden"/>
                                      </p:to>
                                    </p:set>
                                  </p:childTnLst>
                                </p:cTn>
                              </p:par>
                              <p:par>
                                <p:cTn id="93" presetID="13" presetClass="exit" presetSubtype="32" fill="hold" grpId="3" nodeType="withEffect">
                                  <p:stCondLst>
                                    <p:cond delay="0"/>
                                  </p:stCondLst>
                                  <p:childTnLst>
                                    <p:animEffect transition="out" filter="plus(out)">
                                      <p:cBhvr>
                                        <p:cTn id="94" dur="3000"/>
                                        <p:tgtEl>
                                          <p:spTgt spid="12"/>
                                        </p:tgtEl>
                                      </p:cBhvr>
                                    </p:animEffect>
                                    <p:set>
                                      <p:cBhvr>
                                        <p:cTn id="95" dur="1" fill="hold">
                                          <p:stCondLst>
                                            <p:cond delay="2999"/>
                                          </p:stCondLst>
                                        </p:cTn>
                                        <p:tgtEl>
                                          <p:spTgt spid="12"/>
                                        </p:tgtEl>
                                        <p:attrNameLst>
                                          <p:attrName>style.visibility</p:attrName>
                                        </p:attrNameLst>
                                      </p:cBhvr>
                                      <p:to>
                                        <p:strVal val="hidden"/>
                                      </p:to>
                                    </p:set>
                                  </p:childTnLst>
                                </p:cTn>
                              </p:par>
                              <p:par>
                                <p:cTn id="96" presetID="13" presetClass="exit" presetSubtype="32" fill="hold" grpId="3" nodeType="withEffect">
                                  <p:stCondLst>
                                    <p:cond delay="0"/>
                                  </p:stCondLst>
                                  <p:childTnLst>
                                    <p:animEffect transition="out" filter="plus(out)">
                                      <p:cBhvr>
                                        <p:cTn id="97" dur="3000"/>
                                        <p:tgtEl>
                                          <p:spTgt spid="13"/>
                                        </p:tgtEl>
                                      </p:cBhvr>
                                    </p:animEffect>
                                    <p:set>
                                      <p:cBhvr>
                                        <p:cTn id="98" dur="1" fill="hold">
                                          <p:stCondLst>
                                            <p:cond delay="2999"/>
                                          </p:stCondLst>
                                        </p:cTn>
                                        <p:tgtEl>
                                          <p:spTgt spid="13"/>
                                        </p:tgtEl>
                                        <p:attrNameLst>
                                          <p:attrName>style.visibility</p:attrName>
                                        </p:attrNameLst>
                                      </p:cBhvr>
                                      <p:to>
                                        <p:strVal val="hidden"/>
                                      </p:to>
                                    </p:set>
                                  </p:childTnLst>
                                </p:cTn>
                              </p:par>
                              <p:par>
                                <p:cTn id="99" presetID="13" presetClass="exit" presetSubtype="32" fill="hold" grpId="3" nodeType="withEffect">
                                  <p:stCondLst>
                                    <p:cond delay="0"/>
                                  </p:stCondLst>
                                  <p:childTnLst>
                                    <p:animEffect transition="out" filter="plus(out)">
                                      <p:cBhvr>
                                        <p:cTn id="100" dur="3000"/>
                                        <p:tgtEl>
                                          <p:spTgt spid="14"/>
                                        </p:tgtEl>
                                      </p:cBhvr>
                                    </p:animEffect>
                                    <p:set>
                                      <p:cBhvr>
                                        <p:cTn id="101" dur="1" fill="hold">
                                          <p:stCondLst>
                                            <p:cond delay="2999"/>
                                          </p:stCondLst>
                                        </p:cTn>
                                        <p:tgtEl>
                                          <p:spTgt spid="14"/>
                                        </p:tgtEl>
                                        <p:attrNameLst>
                                          <p:attrName>style.visibility</p:attrName>
                                        </p:attrNameLst>
                                      </p:cBhvr>
                                      <p:to>
                                        <p:strVal val="hidden"/>
                                      </p:to>
                                    </p:set>
                                  </p:childTnLst>
                                </p:cTn>
                              </p:par>
                              <p:par>
                                <p:cTn id="102" presetID="13" presetClass="exit" presetSubtype="32" fill="hold" grpId="3" nodeType="withEffect">
                                  <p:stCondLst>
                                    <p:cond delay="0"/>
                                  </p:stCondLst>
                                  <p:childTnLst>
                                    <p:animEffect transition="out" filter="plus(out)">
                                      <p:cBhvr>
                                        <p:cTn id="103" dur="3000"/>
                                        <p:tgtEl>
                                          <p:spTgt spid="15"/>
                                        </p:tgtEl>
                                      </p:cBhvr>
                                    </p:animEffect>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4" fill="hold" grpId="4"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ppt_x"/>
                                          </p:val>
                                        </p:tav>
                                      </p:tavLst>
                                    </p:anim>
                                    <p:anim calcmode="lin" valueType="num">
                                      <p:cBhvr additive="base">
                                        <p:cTn id="107" dur="3000"/>
                                        <p:tgtEl>
                                          <p:spTgt spid="8"/>
                                        </p:tgtEl>
                                        <p:attrNameLst>
                                          <p:attrName>ppt_y</p:attrName>
                                        </p:attrNameLst>
                                      </p:cBhvr>
                                      <p:tavLst>
                                        <p:tav tm="0">
                                          <p:val>
                                            <p:strVal val="ppt_y"/>
                                          </p:val>
                                        </p:tav>
                                        <p:tav tm="100000">
                                          <p:val>
                                            <p:strVal val="1+ppt_h/2"/>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4" fill="hold" grpId="4"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ppt_x"/>
                                          </p:val>
                                        </p:tav>
                                      </p:tavLst>
                                    </p:anim>
                                    <p:anim calcmode="lin" valueType="num">
                                      <p:cBhvr additive="base">
                                        <p:cTn id="111" dur="3000"/>
                                        <p:tgtEl>
                                          <p:spTgt spid="9"/>
                                        </p:tgtEl>
                                        <p:attrNameLst>
                                          <p:attrName>ppt_y</p:attrName>
                                        </p:attrNameLst>
                                      </p:cBhvr>
                                      <p:tavLst>
                                        <p:tav tm="0">
                                          <p:val>
                                            <p:strVal val="ppt_y"/>
                                          </p:val>
                                        </p:tav>
                                        <p:tav tm="100000">
                                          <p:val>
                                            <p:strVal val="1+ppt_h/2"/>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4" fill="hold" grpId="4"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ppt_x"/>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4" fill="hold" grpId="4"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ppt_x"/>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4" fill="hold" grpId="4"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ppt_x"/>
                                          </p:val>
                                        </p:tav>
                                      </p:tavLst>
                                    </p:anim>
                                    <p:anim calcmode="lin" valueType="num">
                                      <p:cBhvr additive="base">
                                        <p:cTn id="123" dur="3000"/>
                                        <p:tgtEl>
                                          <p:spTgt spid="12"/>
                                        </p:tgtEl>
                                        <p:attrNameLst>
                                          <p:attrName>ppt_y</p:attrName>
                                        </p:attrNameLst>
                                      </p:cBhvr>
                                      <p:tavLst>
                                        <p:tav tm="0">
                                          <p:val>
                                            <p:strVal val="ppt_y"/>
                                          </p:val>
                                        </p:tav>
                                        <p:tav tm="100000">
                                          <p:val>
                                            <p:strVal val="1+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4" fill="hold" grpId="4"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ppt_x"/>
                                          </p:val>
                                        </p:tav>
                                      </p:tavLst>
                                    </p:anim>
                                    <p:anim calcmode="lin" valueType="num">
                                      <p:cBhvr additive="base">
                                        <p:cTn id="127" dur="3000"/>
                                        <p:tgtEl>
                                          <p:spTgt spid="13"/>
                                        </p:tgtEl>
                                        <p:attrNameLst>
                                          <p:attrName>ppt_y</p:attrName>
                                        </p:attrNameLst>
                                      </p:cBhvr>
                                      <p:tavLst>
                                        <p:tav tm="0">
                                          <p:val>
                                            <p:strVal val="ppt_y"/>
                                          </p:val>
                                        </p:tav>
                                        <p:tav tm="100000">
                                          <p:val>
                                            <p:strVal val="1+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4" fill="hold" grpId="4"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ppt_x"/>
                                          </p:val>
                                        </p:tav>
                                      </p:tavLst>
                                    </p:anim>
                                    <p:anim calcmode="lin" valueType="num">
                                      <p:cBhvr additive="base">
                                        <p:cTn id="131" dur="3000"/>
                                        <p:tgtEl>
                                          <p:spTgt spid="14"/>
                                        </p:tgtEl>
                                        <p:attrNameLst>
                                          <p:attrName>ppt_y</p:attrName>
                                        </p:attrNameLst>
                                      </p:cBhvr>
                                      <p:tavLst>
                                        <p:tav tm="0">
                                          <p:val>
                                            <p:strVal val="ppt_y"/>
                                          </p:val>
                                        </p:tav>
                                        <p:tav tm="100000">
                                          <p:val>
                                            <p:strVal val="1+ppt_h/2"/>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4" fill="hold" grpId="4"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ppt_x"/>
                                          </p:val>
                                        </p:tav>
                                      </p:tavLst>
                                    </p:anim>
                                    <p:anim calcmode="lin" valueType="num">
                                      <p:cBhvr additive="base">
                                        <p:cTn id="135" dur="3000"/>
                                        <p:tgtEl>
                                          <p:spTgt spid="15"/>
                                        </p:tgtEl>
                                        <p:attrNameLst>
                                          <p:attrName>ppt_y</p:attrName>
                                        </p:attrNameLst>
                                      </p:cBhvr>
                                      <p:tavLst>
                                        <p:tav tm="0">
                                          <p:val>
                                            <p:strVal val="ppt_y"/>
                                          </p:val>
                                        </p:tav>
                                        <p:tav tm="100000">
                                          <p:val>
                                            <p:strVal val="1+ppt_h/2"/>
                                          </p:val>
                                        </p:tav>
                                      </p:tavLst>
                                    </p:anim>
                                    <p:set>
                                      <p:cBhvr>
                                        <p:cTn id="136" dur="1" fill="hold">
                                          <p:stCondLst>
                                            <p:cond delay="2999"/>
                                          </p:stCondLst>
                                        </p:cTn>
                                        <p:tgtEl>
                                          <p:spTgt spid="15"/>
                                        </p:tgtEl>
                                        <p:attrNameLst>
                                          <p:attrName>style.visibility</p:attrName>
                                        </p:attrNameLst>
                                      </p:cBhvr>
                                      <p:to>
                                        <p:strVal val="hidden"/>
                                      </p:to>
                                    </p:set>
                                  </p:childTnLst>
                                </p:cTn>
                              </p:par>
                              <p:par>
                                <p:cTn id="137" presetID="8" presetClass="emph" presetSubtype="0" fill="hold" grpId="5" nodeType="withEffect">
                                  <p:stCondLst>
                                    <p:cond delay="0"/>
                                  </p:stCondLst>
                                  <p:childTnLst>
                                    <p:animRot by="21600000">
                                      <p:cBhvr>
                                        <p:cTn id="138" dur="3000" fill="hold"/>
                                        <p:tgtEl>
                                          <p:spTgt spid="8"/>
                                        </p:tgtEl>
                                        <p:attrNameLst>
                                          <p:attrName>r</p:attrName>
                                        </p:attrNameLst>
                                      </p:cBhvr>
                                    </p:animRot>
                                  </p:childTnLst>
                                </p:cTn>
                              </p:par>
                              <p:par>
                                <p:cTn id="139" presetID="8" presetClass="emph" presetSubtype="0" fill="hold" grpId="5" nodeType="withEffect">
                                  <p:stCondLst>
                                    <p:cond delay="0"/>
                                  </p:stCondLst>
                                  <p:childTnLst>
                                    <p:animRot by="21600000">
                                      <p:cBhvr>
                                        <p:cTn id="140" dur="3000" fill="hold"/>
                                        <p:tgtEl>
                                          <p:spTgt spid="10"/>
                                        </p:tgtEl>
                                        <p:attrNameLst>
                                          <p:attrName>r</p:attrName>
                                        </p:attrNameLst>
                                      </p:cBhvr>
                                    </p:animRot>
                                  </p:childTnLst>
                                </p:cTn>
                              </p:par>
                              <p:par>
                                <p:cTn id="141" presetID="8" presetClass="emph" presetSubtype="0" fill="hold" grpId="5" nodeType="withEffect">
                                  <p:stCondLst>
                                    <p:cond delay="0"/>
                                  </p:stCondLst>
                                  <p:childTnLst>
                                    <p:animRot by="21600000">
                                      <p:cBhvr>
                                        <p:cTn id="142" dur="3000" fill="hold"/>
                                        <p:tgtEl>
                                          <p:spTgt spid="12"/>
                                        </p:tgtEl>
                                        <p:attrNameLst>
                                          <p:attrName>r</p:attrName>
                                        </p:attrNameLst>
                                      </p:cBhvr>
                                    </p:animRot>
                                  </p:childTnLst>
                                </p:cTn>
                              </p:par>
                              <p:par>
                                <p:cTn id="143" presetID="8" presetClass="emph" presetSubtype="0" fill="hold" grpId="5" nodeType="withEffect">
                                  <p:stCondLst>
                                    <p:cond delay="0"/>
                                  </p:stCondLst>
                                  <p:childTnLst>
                                    <p:animRot by="21600000">
                                      <p:cBhvr>
                                        <p:cTn id="144" dur="3000" fill="hold"/>
                                        <p:tgtEl>
                                          <p:spTgt spid="14"/>
                                        </p:tgtEl>
                                        <p:attrNameLst>
                                          <p:attrName>r</p:attrName>
                                        </p:attrNameLst>
                                      </p:cBhvr>
                                    </p:animRot>
                                  </p:childTnLst>
                                </p:cTn>
                              </p:par>
                              <p:par>
                                <p:cTn id="145" presetID="8" presetClass="emph" presetSubtype="0" fill="hold" grpId="5" nodeType="withEffect">
                                  <p:stCondLst>
                                    <p:cond delay="0"/>
                                  </p:stCondLst>
                                  <p:childTnLst>
                                    <p:animRot by="-21600000">
                                      <p:cBhvr>
                                        <p:cTn id="146" dur="3000" fill="hold"/>
                                        <p:tgtEl>
                                          <p:spTgt spid="9"/>
                                        </p:tgtEl>
                                        <p:attrNameLst>
                                          <p:attrName>r</p:attrName>
                                        </p:attrNameLst>
                                      </p:cBhvr>
                                    </p:animRot>
                                  </p:childTnLst>
                                </p:cTn>
                              </p:par>
                              <p:par>
                                <p:cTn id="147" presetID="8" presetClass="emph" presetSubtype="0" fill="hold" grpId="5" nodeType="withEffect">
                                  <p:stCondLst>
                                    <p:cond delay="0"/>
                                  </p:stCondLst>
                                  <p:childTnLst>
                                    <p:animRot by="-21600000">
                                      <p:cBhvr>
                                        <p:cTn id="148" dur="3000" fill="hold"/>
                                        <p:tgtEl>
                                          <p:spTgt spid="11"/>
                                        </p:tgtEl>
                                        <p:attrNameLst>
                                          <p:attrName>r</p:attrName>
                                        </p:attrNameLst>
                                      </p:cBhvr>
                                    </p:animRot>
                                  </p:childTnLst>
                                </p:cTn>
                              </p:par>
                              <p:par>
                                <p:cTn id="149" presetID="8" presetClass="emph" presetSubtype="0" fill="hold" grpId="5" nodeType="withEffect">
                                  <p:stCondLst>
                                    <p:cond delay="0"/>
                                  </p:stCondLst>
                                  <p:childTnLst>
                                    <p:animRot by="-21600000">
                                      <p:cBhvr>
                                        <p:cTn id="150" dur="3000" fill="hold"/>
                                        <p:tgtEl>
                                          <p:spTgt spid="13"/>
                                        </p:tgtEl>
                                        <p:attrNameLst>
                                          <p:attrName>r</p:attrName>
                                        </p:attrNameLst>
                                      </p:cBhvr>
                                    </p:animRot>
                                  </p:childTnLst>
                                </p:cTn>
                              </p:par>
                              <p:par>
                                <p:cTn id="151" presetID="8" presetClass="emph" presetSubtype="0" fill="hold" grpId="5" nodeType="withEffect">
                                  <p:stCondLst>
                                    <p:cond delay="0"/>
                                  </p:stCondLst>
                                  <p:childTnLst>
                                    <p:animRot by="-21600000">
                                      <p:cBhvr>
                                        <p:cTn id="152" dur="3000" fill="hold"/>
                                        <p:tgtEl>
                                          <p:spTgt spid="15"/>
                                        </p:tgtEl>
                                        <p:attrNameLst>
                                          <p:attrName>r</p:attrName>
                                        </p:attrNameLst>
                                      </p:cBhvr>
                                    </p:animRot>
                                  </p:childTnLst>
                                </p:cTn>
                              </p:par>
                              <p:par>
                                <p:cTn id="153" presetID="2" presetClass="entr" presetSubtype="1"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0-#ppt_h/2"/>
                                          </p:val>
                                        </p:tav>
                                        <p:tav tm="100000">
                                          <p:val>
                                            <p:strVal val="#ppt_y"/>
                                          </p:val>
                                        </p:tav>
                                      </p:tavLst>
                                    </p:anim>
                                  </p:childTnLst>
                                </p:cTn>
                              </p:par>
                            </p:childTnLst>
                          </p:cTn>
                        </p:par>
                        <p:par>
                          <p:cTn id="157" fill="hold">
                            <p:stCondLst>
                              <p:cond delay="6000"/>
                            </p:stCondLst>
                            <p:childTnLst>
                              <p:par>
                                <p:cTn id="158" presetID="10" presetClass="entr" presetSubtype="0" fill="hold" nodeType="afterEffect">
                                  <p:stCondLst>
                                    <p:cond delay="0"/>
                                  </p:stCondLst>
                                  <p:childTnLst>
                                    <p:set>
                                      <p:cBhvr>
                                        <p:cTn id="159" dur="1" fill="hold">
                                          <p:stCondLst>
                                            <p:cond delay="0"/>
                                          </p:stCondLst>
                                        </p:cTn>
                                        <p:tgtEl>
                                          <p:spTgt spid="16"/>
                                        </p:tgtEl>
                                        <p:attrNameLst>
                                          <p:attrName>style.visibility</p:attrName>
                                        </p:attrNameLst>
                                      </p:cBhvr>
                                      <p:to>
                                        <p:strVal val="visible"/>
                                      </p:to>
                                    </p:set>
                                    <p:animEffect transition="in" filter="fade">
                                      <p:cBhvr>
                                        <p:cTn id="160" dur="3000"/>
                                        <p:tgtEl>
                                          <p:spTgt spid="16"/>
                                        </p:tgtEl>
                                      </p:cBhvr>
                                    </p:animEffect>
                                  </p:childTnLst>
                                </p:cTn>
                              </p:par>
                              <p:par>
                                <p:cTn id="161" presetID="0" presetClass="path" presetSubtype="0" accel="50000" decel="50000" fill="hold" nodeType="withEffect">
                                  <p:stCondLst>
                                    <p:cond delay="0"/>
                                  </p:stCondLst>
                                  <p:childTnLst>
                                    <p:animMotion origin="layout" path="M 2.5E-6 4.81481E-6 C -0.02257 0.02801 -0.04514 0.05602 -0.0684 0.06666 C -0.09167 0.07731 -0.12761 0.05903 -0.13941 0.06319 C -0.15122 0.06736 -0.14531 0.07916 -0.13941 0.0912 " pathEditMode="relative" ptsTypes="aaaA">
                                      <p:cBhvr>
                                        <p:cTn id="162" dur="3000" fill="hold"/>
                                        <p:tgtEl>
                                          <p:spTgt spid="1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p:spPr>
        <p:txBody>
          <a:bodyPr/>
          <a:lstStyle/>
          <a:p>
            <a:endParaRPr lang="es-ES" dirty="0"/>
          </a:p>
        </p:txBody>
      </p:sp>
      <p:pic>
        <p:nvPicPr>
          <p:cNvPr id="4" name="3 Imagen" descr="0(16).jpg"/>
          <p:cNvPicPr>
            <a:picLocks noChangeAspect="1"/>
          </p:cNvPicPr>
          <p:nvPr/>
        </p:nvPicPr>
        <p:blipFill>
          <a:blip r:embed="rId2"/>
          <a:stretch>
            <a:fillRect/>
          </a:stretch>
        </p:blipFill>
        <p:spPr>
          <a:xfrm>
            <a:off x="-35719" y="0"/>
            <a:ext cx="9179719" cy="6858000"/>
          </a:xfrm>
          <a:prstGeom prst="rect">
            <a:avLst/>
          </a:prstGeom>
        </p:spPr>
      </p:pic>
      <p:sp>
        <p:nvSpPr>
          <p:cNvPr id="5" name="4 Luna"/>
          <p:cNvSpPr/>
          <p:nvPr/>
        </p:nvSpPr>
        <p:spPr>
          <a:xfrm rot="16200000">
            <a:off x="3357554" y="3428976"/>
            <a:ext cx="2357454" cy="4500594"/>
          </a:xfrm>
          <a:prstGeom prst="moon">
            <a:avLst>
              <a:gd name="adj" fmla="val 26111"/>
            </a:avLst>
          </a:prstGeom>
          <a:gradFill flip="none" rotWithShape="1">
            <a:gsLst>
              <a:gs pos="0">
                <a:schemeClr val="tx1"/>
              </a:gs>
              <a:gs pos="50000">
                <a:srgbClr val="339933">
                  <a:shade val="67500"/>
                  <a:satMod val="115000"/>
                </a:srgbClr>
              </a:gs>
              <a:gs pos="100000">
                <a:srgbClr val="339933">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357554" y="2643158"/>
            <a:ext cx="2357454" cy="4500594"/>
          </a:xfrm>
          <a:prstGeom prst="moon">
            <a:avLst>
              <a:gd name="adj" fmla="val 26111"/>
            </a:avLst>
          </a:prstGeom>
          <a:gradFill flip="none" rotWithShape="1">
            <a:gsLst>
              <a:gs pos="0">
                <a:schemeClr val="tx1"/>
              </a:gs>
              <a:gs pos="50000">
                <a:srgbClr val="339933">
                  <a:shade val="67500"/>
                  <a:satMod val="115000"/>
                </a:srgbClr>
              </a:gs>
              <a:gs pos="100000">
                <a:srgbClr val="339933">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357554" y="1857340"/>
            <a:ext cx="2357454" cy="4500594"/>
          </a:xfrm>
          <a:prstGeom prst="moon">
            <a:avLst>
              <a:gd name="adj" fmla="val 26111"/>
            </a:avLst>
          </a:prstGeom>
          <a:gradFill flip="none" rotWithShape="1">
            <a:gsLst>
              <a:gs pos="0">
                <a:schemeClr val="tx1"/>
              </a:gs>
              <a:gs pos="50000">
                <a:srgbClr val="339933">
                  <a:shade val="67500"/>
                  <a:satMod val="115000"/>
                </a:srgbClr>
              </a:gs>
              <a:gs pos="100000">
                <a:srgbClr val="339933">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357554" y="1071522"/>
            <a:ext cx="2357454" cy="4500594"/>
          </a:xfrm>
          <a:prstGeom prst="moon">
            <a:avLst>
              <a:gd name="adj" fmla="val 26111"/>
            </a:avLst>
          </a:prstGeom>
          <a:gradFill flip="none" rotWithShape="1">
            <a:gsLst>
              <a:gs pos="0">
                <a:schemeClr val="tx1"/>
              </a:gs>
              <a:gs pos="50000">
                <a:srgbClr val="339933">
                  <a:shade val="67500"/>
                  <a:satMod val="115000"/>
                </a:srgbClr>
              </a:gs>
              <a:gs pos="100000">
                <a:srgbClr val="339933">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357554" y="214266"/>
            <a:ext cx="2357454" cy="4500594"/>
          </a:xfrm>
          <a:prstGeom prst="moon">
            <a:avLst>
              <a:gd name="adj" fmla="val 26111"/>
            </a:avLst>
          </a:prstGeom>
          <a:gradFill flip="none" rotWithShape="1">
            <a:gsLst>
              <a:gs pos="0">
                <a:schemeClr val="tx1"/>
              </a:gs>
              <a:gs pos="50000">
                <a:srgbClr val="339933">
                  <a:shade val="67500"/>
                  <a:satMod val="115000"/>
                </a:srgbClr>
              </a:gs>
              <a:gs pos="100000">
                <a:srgbClr val="339933">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3357554" y="-571552"/>
            <a:ext cx="2357454" cy="4500594"/>
          </a:xfrm>
          <a:prstGeom prst="moon">
            <a:avLst>
              <a:gd name="adj" fmla="val 26111"/>
            </a:avLst>
          </a:prstGeom>
          <a:gradFill flip="none" rotWithShape="1">
            <a:gsLst>
              <a:gs pos="0">
                <a:schemeClr val="tx1"/>
              </a:gs>
              <a:gs pos="50000">
                <a:srgbClr val="339933">
                  <a:shade val="67500"/>
                  <a:satMod val="115000"/>
                </a:srgbClr>
              </a:gs>
              <a:gs pos="100000">
                <a:srgbClr val="339933">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3357554" y="-1357370"/>
            <a:ext cx="2357454" cy="4500594"/>
          </a:xfrm>
          <a:prstGeom prst="moon">
            <a:avLst>
              <a:gd name="adj" fmla="val 26111"/>
            </a:avLst>
          </a:prstGeom>
          <a:gradFill flip="none" rotWithShape="1">
            <a:gsLst>
              <a:gs pos="0">
                <a:schemeClr val="tx1"/>
              </a:gs>
              <a:gs pos="50000">
                <a:srgbClr val="339933">
                  <a:shade val="67500"/>
                  <a:satMod val="115000"/>
                </a:srgbClr>
              </a:gs>
              <a:gs pos="100000">
                <a:srgbClr val="339933">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2" presetClass="entr" presetSubtype="1"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ppt_x"/>
                                          </p:val>
                                        </p:tav>
                                        <p:tav tm="100000">
                                          <p:val>
                                            <p:strVal val="#ppt_x"/>
                                          </p:val>
                                        </p:tav>
                                      </p:tavLst>
                                    </p:anim>
                                    <p:anim calcmode="lin" valueType="num">
                                      <p:cBhvr additive="base">
                                        <p:cTn id="32" dur="3000" fill="hold"/>
                                        <p:tgtEl>
                                          <p:spTgt spid="5"/>
                                        </p:tgtEl>
                                        <p:attrNameLst>
                                          <p:attrName>ppt_y</p:attrName>
                                        </p:attrNameLst>
                                      </p:cBhvr>
                                      <p:tavLst>
                                        <p:tav tm="0">
                                          <p:val>
                                            <p:strVal val="0-#ppt_h/2"/>
                                          </p:val>
                                        </p:tav>
                                        <p:tav tm="100000">
                                          <p:val>
                                            <p:strVal val="#ppt_y"/>
                                          </p:val>
                                        </p:tav>
                                      </p:tavLst>
                                    </p:anim>
                                  </p:childTnLst>
                                </p:cTn>
                              </p:par>
                              <p:par>
                                <p:cTn id="33" presetID="2" presetClass="entr" presetSubtype="1"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ppt_x"/>
                                          </p:val>
                                        </p:tav>
                                        <p:tav tm="100000">
                                          <p:val>
                                            <p:strVal val="#ppt_x"/>
                                          </p:val>
                                        </p:tav>
                                      </p:tavLst>
                                    </p:anim>
                                    <p:anim calcmode="lin" valueType="num">
                                      <p:cBhvr additive="base">
                                        <p:cTn id="36" dur="3000" fill="hold"/>
                                        <p:tgtEl>
                                          <p:spTgt spid="6"/>
                                        </p:tgtEl>
                                        <p:attrNameLst>
                                          <p:attrName>ppt_y</p:attrName>
                                        </p:attrNameLst>
                                      </p:cBhvr>
                                      <p:tavLst>
                                        <p:tav tm="0">
                                          <p:val>
                                            <p:strVal val="0-#ppt_h/2"/>
                                          </p:val>
                                        </p:tav>
                                        <p:tav tm="100000">
                                          <p:val>
                                            <p:strVal val="#ppt_y"/>
                                          </p:val>
                                        </p:tav>
                                      </p:tavLst>
                                    </p:anim>
                                  </p:childTnLst>
                                </p:cTn>
                              </p:par>
                              <p:par>
                                <p:cTn id="37" presetID="2" presetClass="entr" presetSubtype="1" fill="hold" grpId="1"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ppt_x"/>
                                          </p:val>
                                        </p:tav>
                                        <p:tav tm="100000">
                                          <p:val>
                                            <p:strVal val="#ppt_x"/>
                                          </p:val>
                                        </p:tav>
                                      </p:tavLst>
                                    </p:anim>
                                    <p:anim calcmode="lin" valueType="num">
                                      <p:cBhvr additive="base">
                                        <p:cTn id="40" dur="3000" fill="hold"/>
                                        <p:tgtEl>
                                          <p:spTgt spid="7"/>
                                        </p:tgtEl>
                                        <p:attrNameLst>
                                          <p:attrName>ppt_y</p:attrName>
                                        </p:attrNameLst>
                                      </p:cBhvr>
                                      <p:tavLst>
                                        <p:tav tm="0">
                                          <p:val>
                                            <p:strVal val="0-#ppt_h/2"/>
                                          </p:val>
                                        </p:tav>
                                        <p:tav tm="100000">
                                          <p:val>
                                            <p:strVal val="#ppt_y"/>
                                          </p:val>
                                        </p:tav>
                                      </p:tavLst>
                                    </p:anim>
                                  </p:childTnLst>
                                </p:cTn>
                              </p:par>
                              <p:par>
                                <p:cTn id="41" presetID="2" presetClass="entr" presetSubtype="1"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ppt_x"/>
                                          </p:val>
                                        </p:tav>
                                        <p:tav tm="100000">
                                          <p:val>
                                            <p:strVal val="#ppt_x"/>
                                          </p:val>
                                        </p:tav>
                                      </p:tavLst>
                                    </p:anim>
                                    <p:anim calcmode="lin" valueType="num">
                                      <p:cBhvr additive="base">
                                        <p:cTn id="44" dur="3000" fill="hold"/>
                                        <p:tgtEl>
                                          <p:spTgt spid="8"/>
                                        </p:tgtEl>
                                        <p:attrNameLst>
                                          <p:attrName>ppt_y</p:attrName>
                                        </p:attrNameLst>
                                      </p:cBhvr>
                                      <p:tavLst>
                                        <p:tav tm="0">
                                          <p:val>
                                            <p:strVal val="0-#ppt_h/2"/>
                                          </p:val>
                                        </p:tav>
                                        <p:tav tm="100000">
                                          <p:val>
                                            <p:strVal val="#ppt_y"/>
                                          </p:val>
                                        </p:tav>
                                      </p:tavLst>
                                    </p:anim>
                                  </p:childTnLst>
                                </p:cTn>
                              </p:par>
                              <p:par>
                                <p:cTn id="45" presetID="2" presetClass="entr" presetSubtype="1"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3000" fill="hold"/>
                                        <p:tgtEl>
                                          <p:spTgt spid="9"/>
                                        </p:tgtEl>
                                        <p:attrNameLst>
                                          <p:attrName>ppt_x</p:attrName>
                                        </p:attrNameLst>
                                      </p:cBhvr>
                                      <p:tavLst>
                                        <p:tav tm="0">
                                          <p:val>
                                            <p:strVal val="#ppt_x"/>
                                          </p:val>
                                        </p:tav>
                                        <p:tav tm="100000">
                                          <p:val>
                                            <p:strVal val="#ppt_x"/>
                                          </p:val>
                                        </p:tav>
                                      </p:tavLst>
                                    </p:anim>
                                    <p:anim calcmode="lin" valueType="num">
                                      <p:cBhvr additive="base">
                                        <p:cTn id="48" dur="3000" fill="hold"/>
                                        <p:tgtEl>
                                          <p:spTgt spid="9"/>
                                        </p:tgtEl>
                                        <p:attrNameLst>
                                          <p:attrName>ppt_y</p:attrName>
                                        </p:attrNameLst>
                                      </p:cBhvr>
                                      <p:tavLst>
                                        <p:tav tm="0">
                                          <p:val>
                                            <p:strVal val="0-#ppt_h/2"/>
                                          </p:val>
                                        </p:tav>
                                        <p:tav tm="100000">
                                          <p:val>
                                            <p:strVal val="#ppt_y"/>
                                          </p:val>
                                        </p:tav>
                                      </p:tavLst>
                                    </p:anim>
                                  </p:childTnLst>
                                </p:cTn>
                              </p:par>
                              <p:par>
                                <p:cTn id="49" presetID="2" presetClass="entr" presetSubtype="1" fill="hold" grpId="1"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ppt_x"/>
                                          </p:val>
                                        </p:tav>
                                        <p:tav tm="100000">
                                          <p:val>
                                            <p:strVal val="#ppt_x"/>
                                          </p:val>
                                        </p:tav>
                                      </p:tavLst>
                                    </p:anim>
                                    <p:anim calcmode="lin" valueType="num">
                                      <p:cBhvr additive="base">
                                        <p:cTn id="52" dur="3000" fill="hold"/>
                                        <p:tgtEl>
                                          <p:spTgt spid="10"/>
                                        </p:tgtEl>
                                        <p:attrNameLst>
                                          <p:attrName>ppt_y</p:attrName>
                                        </p:attrNameLst>
                                      </p:cBhvr>
                                      <p:tavLst>
                                        <p:tav tm="0">
                                          <p:val>
                                            <p:strVal val="0-#ppt_h/2"/>
                                          </p:val>
                                        </p:tav>
                                        <p:tav tm="100000">
                                          <p:val>
                                            <p:strVal val="#ppt_y"/>
                                          </p:val>
                                        </p:tav>
                                      </p:tavLst>
                                    </p:anim>
                                  </p:childTnLst>
                                </p:cTn>
                              </p:par>
                              <p:par>
                                <p:cTn id="53" presetID="2" presetClass="entr" presetSubtype="1"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0-#ppt_h/2"/>
                                          </p:val>
                                        </p:tav>
                                        <p:tav tm="100000">
                                          <p:val>
                                            <p:strVal val="#ppt_y"/>
                                          </p:val>
                                        </p:tav>
                                      </p:tavLst>
                                    </p:anim>
                                  </p:childTnLst>
                                </p:cTn>
                              </p:par>
                              <p:par>
                                <p:cTn id="57" presetID="8" presetClass="emph" presetSubtype="0" fill="hold" grpId="2"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fill="hold" grpId="2"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fill="hold" grpId="2" nodeType="withEffect">
                                  <p:stCondLst>
                                    <p:cond delay="0"/>
                                  </p:stCondLst>
                                  <p:childTnLst>
                                    <p:animRot by="21600000">
                                      <p:cBhvr>
                                        <p:cTn id="62" dur="3000" fill="hold"/>
                                        <p:tgtEl>
                                          <p:spTgt spid="7"/>
                                        </p:tgtEl>
                                        <p:attrNameLst>
                                          <p:attrName>r</p:attrName>
                                        </p:attrNameLst>
                                      </p:cBhvr>
                                    </p:animRot>
                                  </p:childTnLst>
                                </p:cTn>
                              </p:par>
                              <p:par>
                                <p:cTn id="63" presetID="8" presetClass="emph" presetSubtype="0" fill="hold" grpId="2" nodeType="withEffect">
                                  <p:stCondLst>
                                    <p:cond delay="0"/>
                                  </p:stCondLst>
                                  <p:childTnLst>
                                    <p:animRot by="-21600000">
                                      <p:cBhvr>
                                        <p:cTn id="64" dur="3000" fill="hold"/>
                                        <p:tgtEl>
                                          <p:spTgt spid="8"/>
                                        </p:tgtEl>
                                        <p:attrNameLst>
                                          <p:attrName>r</p:attrName>
                                        </p:attrNameLst>
                                      </p:cBhvr>
                                    </p:animRot>
                                  </p:childTnLst>
                                </p:cTn>
                              </p:par>
                              <p:par>
                                <p:cTn id="65" presetID="8" presetClass="emph" presetSubtype="0" fill="hold" grpId="2"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grpId="2"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grpId="2" nodeType="withEffect">
                                  <p:stCondLst>
                                    <p:cond delay="0"/>
                                  </p:stCondLst>
                                  <p:childTnLst>
                                    <p:animRot by="21600000">
                                      <p:cBhvr>
                                        <p:cTn id="70" dur="3000" fill="hold"/>
                                        <p:tgtEl>
                                          <p:spTgt spid="11"/>
                                        </p:tgtEl>
                                        <p:attrNameLst>
                                          <p:attrName>r</p:attrName>
                                        </p:attrNameLst>
                                      </p:cBhvr>
                                    </p:animRot>
                                  </p:childTnLst>
                                </p:cTn>
                              </p:par>
                            </p:childTnLst>
                          </p:cTn>
                        </p:par>
                        <p:par>
                          <p:cTn id="71" fill="hold">
                            <p:stCondLst>
                              <p:cond delay="3000"/>
                            </p:stCondLst>
                            <p:childTnLst>
                              <p:par>
                                <p:cTn id="72" presetID="2" presetClass="exit" presetSubtype="1" fill="hold" grpId="3" nodeType="after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ppt_x"/>
                                          </p:val>
                                        </p:tav>
                                      </p:tavLst>
                                    </p:anim>
                                    <p:anim calcmode="lin" valueType="num">
                                      <p:cBhvr additive="base">
                                        <p:cTn id="74" dur="3000"/>
                                        <p:tgtEl>
                                          <p:spTgt spid="5"/>
                                        </p:tgtEl>
                                        <p:attrNameLst>
                                          <p:attrName>ppt_y</p:attrName>
                                        </p:attrNameLst>
                                      </p:cBhvr>
                                      <p:tavLst>
                                        <p:tav tm="0">
                                          <p:val>
                                            <p:strVal val="ppt_y"/>
                                          </p:val>
                                        </p:tav>
                                        <p:tav tm="100000">
                                          <p:val>
                                            <p:strVal val="0-ppt_h/2"/>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1" fill="hold" grpId="3"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ppt_x"/>
                                          </p:val>
                                        </p:tav>
                                      </p:tavLst>
                                    </p:anim>
                                    <p:anim calcmode="lin" valueType="num">
                                      <p:cBhvr additive="base">
                                        <p:cTn id="78" dur="3000"/>
                                        <p:tgtEl>
                                          <p:spTgt spid="6"/>
                                        </p:tgtEl>
                                        <p:attrNameLst>
                                          <p:attrName>ppt_y</p:attrName>
                                        </p:attrNameLst>
                                      </p:cBhvr>
                                      <p:tavLst>
                                        <p:tav tm="0">
                                          <p:val>
                                            <p:strVal val="ppt_y"/>
                                          </p:val>
                                        </p:tav>
                                        <p:tav tm="100000">
                                          <p:val>
                                            <p:strVal val="0-ppt_h/2"/>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1" fill="hold" grpId="3" nodeType="withEffect">
                                  <p:stCondLst>
                                    <p:cond delay="0"/>
                                  </p:stCondLst>
                                  <p:childTnLst>
                                    <p:anim calcmode="lin" valueType="num">
                                      <p:cBhvr additive="base">
                                        <p:cTn id="81" dur="3000"/>
                                        <p:tgtEl>
                                          <p:spTgt spid="7"/>
                                        </p:tgtEl>
                                        <p:attrNameLst>
                                          <p:attrName>ppt_x</p:attrName>
                                        </p:attrNameLst>
                                      </p:cBhvr>
                                      <p:tavLst>
                                        <p:tav tm="0">
                                          <p:val>
                                            <p:strVal val="ppt_x"/>
                                          </p:val>
                                        </p:tav>
                                        <p:tav tm="100000">
                                          <p:val>
                                            <p:strVal val="ppt_x"/>
                                          </p:val>
                                        </p:tav>
                                      </p:tavLst>
                                    </p:anim>
                                    <p:anim calcmode="lin" valueType="num">
                                      <p:cBhvr additive="base">
                                        <p:cTn id="82" dur="3000"/>
                                        <p:tgtEl>
                                          <p:spTgt spid="7"/>
                                        </p:tgtEl>
                                        <p:attrNameLst>
                                          <p:attrName>ppt_y</p:attrName>
                                        </p:attrNameLst>
                                      </p:cBhvr>
                                      <p:tavLst>
                                        <p:tav tm="0">
                                          <p:val>
                                            <p:strVal val="ppt_y"/>
                                          </p:val>
                                        </p:tav>
                                        <p:tav tm="100000">
                                          <p:val>
                                            <p:strVal val="0-ppt_h/2"/>
                                          </p:val>
                                        </p:tav>
                                      </p:tavLst>
                                    </p:anim>
                                    <p:set>
                                      <p:cBhvr>
                                        <p:cTn id="83" dur="1" fill="hold">
                                          <p:stCondLst>
                                            <p:cond delay="2999"/>
                                          </p:stCondLst>
                                        </p:cTn>
                                        <p:tgtEl>
                                          <p:spTgt spid="7"/>
                                        </p:tgtEl>
                                        <p:attrNameLst>
                                          <p:attrName>style.visibility</p:attrName>
                                        </p:attrNameLst>
                                      </p:cBhvr>
                                      <p:to>
                                        <p:strVal val="hidden"/>
                                      </p:to>
                                    </p:set>
                                  </p:childTnLst>
                                </p:cTn>
                              </p:par>
                              <p:par>
                                <p:cTn id="84" presetID="2" presetClass="exit" presetSubtype="1" fill="hold" grpId="3" nodeType="withEffect">
                                  <p:stCondLst>
                                    <p:cond delay="0"/>
                                  </p:stCondLst>
                                  <p:childTnLst>
                                    <p:anim calcmode="lin" valueType="num">
                                      <p:cBhvr additive="base">
                                        <p:cTn id="85" dur="3000"/>
                                        <p:tgtEl>
                                          <p:spTgt spid="8"/>
                                        </p:tgtEl>
                                        <p:attrNameLst>
                                          <p:attrName>ppt_x</p:attrName>
                                        </p:attrNameLst>
                                      </p:cBhvr>
                                      <p:tavLst>
                                        <p:tav tm="0">
                                          <p:val>
                                            <p:strVal val="ppt_x"/>
                                          </p:val>
                                        </p:tav>
                                        <p:tav tm="100000">
                                          <p:val>
                                            <p:strVal val="ppt_x"/>
                                          </p:val>
                                        </p:tav>
                                      </p:tavLst>
                                    </p:anim>
                                    <p:anim calcmode="lin" valueType="num">
                                      <p:cBhvr additive="base">
                                        <p:cTn id="86" dur="3000"/>
                                        <p:tgtEl>
                                          <p:spTgt spid="8"/>
                                        </p:tgtEl>
                                        <p:attrNameLst>
                                          <p:attrName>ppt_y</p:attrName>
                                        </p:attrNameLst>
                                      </p:cBhvr>
                                      <p:tavLst>
                                        <p:tav tm="0">
                                          <p:val>
                                            <p:strVal val="ppt_y"/>
                                          </p:val>
                                        </p:tav>
                                        <p:tav tm="100000">
                                          <p:val>
                                            <p:strVal val="0-ppt_h/2"/>
                                          </p:val>
                                        </p:tav>
                                      </p:tavLst>
                                    </p:anim>
                                    <p:set>
                                      <p:cBhvr>
                                        <p:cTn id="87" dur="1" fill="hold">
                                          <p:stCondLst>
                                            <p:cond delay="2999"/>
                                          </p:stCondLst>
                                        </p:cTn>
                                        <p:tgtEl>
                                          <p:spTgt spid="8"/>
                                        </p:tgtEl>
                                        <p:attrNameLst>
                                          <p:attrName>style.visibility</p:attrName>
                                        </p:attrNameLst>
                                      </p:cBhvr>
                                      <p:to>
                                        <p:strVal val="hidden"/>
                                      </p:to>
                                    </p:set>
                                  </p:childTnLst>
                                </p:cTn>
                              </p:par>
                              <p:par>
                                <p:cTn id="88" presetID="2" presetClass="exit" presetSubtype="1" fill="hold" grpId="3"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ppt_x"/>
                                          </p:val>
                                        </p:tav>
                                      </p:tavLst>
                                    </p:anim>
                                    <p:anim calcmode="lin" valueType="num">
                                      <p:cBhvr additive="base">
                                        <p:cTn id="90" dur="3000"/>
                                        <p:tgtEl>
                                          <p:spTgt spid="9"/>
                                        </p:tgtEl>
                                        <p:attrNameLst>
                                          <p:attrName>ppt_y</p:attrName>
                                        </p:attrNameLst>
                                      </p:cBhvr>
                                      <p:tavLst>
                                        <p:tav tm="0">
                                          <p:val>
                                            <p:strVal val="ppt_y"/>
                                          </p:val>
                                        </p:tav>
                                        <p:tav tm="100000">
                                          <p:val>
                                            <p:strVal val="0-ppt_h/2"/>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1" fill="hold" grpId="3"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ppt_x"/>
                                          </p:val>
                                        </p:tav>
                                      </p:tavLst>
                                    </p:anim>
                                    <p:anim calcmode="lin" valueType="num">
                                      <p:cBhvr additive="base">
                                        <p:cTn id="94" dur="3000"/>
                                        <p:tgtEl>
                                          <p:spTgt spid="10"/>
                                        </p:tgtEl>
                                        <p:attrNameLst>
                                          <p:attrName>ppt_y</p:attrName>
                                        </p:attrNameLst>
                                      </p:cBhvr>
                                      <p:tavLst>
                                        <p:tav tm="0">
                                          <p:val>
                                            <p:strVal val="ppt_y"/>
                                          </p:val>
                                        </p:tav>
                                        <p:tav tm="100000">
                                          <p:val>
                                            <p:strVal val="0-ppt_h/2"/>
                                          </p:val>
                                        </p:tav>
                                      </p:tavLst>
                                    </p:anim>
                                    <p:set>
                                      <p:cBhvr>
                                        <p:cTn id="95" dur="1" fill="hold">
                                          <p:stCondLst>
                                            <p:cond delay="2999"/>
                                          </p:stCondLst>
                                        </p:cTn>
                                        <p:tgtEl>
                                          <p:spTgt spid="10"/>
                                        </p:tgtEl>
                                        <p:attrNameLst>
                                          <p:attrName>style.visibility</p:attrName>
                                        </p:attrNameLst>
                                      </p:cBhvr>
                                      <p:to>
                                        <p:strVal val="hidden"/>
                                      </p:to>
                                    </p:set>
                                  </p:childTnLst>
                                </p:cTn>
                              </p:par>
                              <p:par>
                                <p:cTn id="96" presetID="2" presetClass="exit" presetSubtype="1" fill="hold" grpId="3" nodeType="withEffect">
                                  <p:stCondLst>
                                    <p:cond delay="0"/>
                                  </p:stCondLst>
                                  <p:childTnLst>
                                    <p:anim calcmode="lin" valueType="num">
                                      <p:cBhvr additive="base">
                                        <p:cTn id="97" dur="3000"/>
                                        <p:tgtEl>
                                          <p:spTgt spid="11"/>
                                        </p:tgtEl>
                                        <p:attrNameLst>
                                          <p:attrName>ppt_x</p:attrName>
                                        </p:attrNameLst>
                                      </p:cBhvr>
                                      <p:tavLst>
                                        <p:tav tm="0">
                                          <p:val>
                                            <p:strVal val="ppt_x"/>
                                          </p:val>
                                        </p:tav>
                                        <p:tav tm="100000">
                                          <p:val>
                                            <p:strVal val="ppt_x"/>
                                          </p:val>
                                        </p:tav>
                                      </p:tavLst>
                                    </p:anim>
                                    <p:anim calcmode="lin" valueType="num">
                                      <p:cBhvr additive="base">
                                        <p:cTn id="98" dur="3000"/>
                                        <p:tgtEl>
                                          <p:spTgt spid="11"/>
                                        </p:tgtEl>
                                        <p:attrNameLst>
                                          <p:attrName>ppt_y</p:attrName>
                                        </p:attrNameLst>
                                      </p:cBhvr>
                                      <p:tavLst>
                                        <p:tav tm="0">
                                          <p:val>
                                            <p:strVal val="ppt_y"/>
                                          </p:val>
                                        </p:tav>
                                        <p:tav tm="100000">
                                          <p:val>
                                            <p:strVal val="0-ppt_h/2"/>
                                          </p:val>
                                        </p:tav>
                                      </p:tavLst>
                                    </p:anim>
                                    <p:set>
                                      <p:cBhvr>
                                        <p:cTn id="99" dur="1" fill="hold">
                                          <p:stCondLst>
                                            <p:cond delay="2999"/>
                                          </p:stCondLst>
                                        </p:cTn>
                                        <p:tgtEl>
                                          <p:spTgt spid="11"/>
                                        </p:tgtEl>
                                        <p:attrNameLst>
                                          <p:attrName>style.visibility</p:attrName>
                                        </p:attrNameLst>
                                      </p:cBhvr>
                                      <p:to>
                                        <p:strVal val="hidden"/>
                                      </p:to>
                                    </p:set>
                                  </p:childTnLst>
                                </p:cTn>
                              </p:par>
                              <p:par>
                                <p:cTn id="100" presetID="13" presetClass="exit" presetSubtype="32" fill="hold" grpId="4" nodeType="withEffect">
                                  <p:stCondLst>
                                    <p:cond delay="0"/>
                                  </p:stCondLst>
                                  <p:childTnLst>
                                    <p:animEffect transition="out" filter="plus(out)">
                                      <p:cBhvr>
                                        <p:cTn id="101" dur="3000"/>
                                        <p:tgtEl>
                                          <p:spTgt spid="5"/>
                                        </p:tgtEl>
                                      </p:cBhvr>
                                    </p:animEffect>
                                    <p:set>
                                      <p:cBhvr>
                                        <p:cTn id="102" dur="1" fill="hold">
                                          <p:stCondLst>
                                            <p:cond delay="2999"/>
                                          </p:stCondLst>
                                        </p:cTn>
                                        <p:tgtEl>
                                          <p:spTgt spid="5"/>
                                        </p:tgtEl>
                                        <p:attrNameLst>
                                          <p:attrName>style.visibility</p:attrName>
                                        </p:attrNameLst>
                                      </p:cBhvr>
                                      <p:to>
                                        <p:strVal val="hidden"/>
                                      </p:to>
                                    </p:set>
                                  </p:childTnLst>
                                </p:cTn>
                              </p:par>
                              <p:par>
                                <p:cTn id="103" presetID="13" presetClass="exit" presetSubtype="32" fill="hold" grpId="4" nodeType="withEffect">
                                  <p:stCondLst>
                                    <p:cond delay="0"/>
                                  </p:stCondLst>
                                  <p:childTnLst>
                                    <p:animEffect transition="out" filter="plus(out)">
                                      <p:cBhvr>
                                        <p:cTn id="104" dur="3000"/>
                                        <p:tgtEl>
                                          <p:spTgt spid="6"/>
                                        </p:tgtEl>
                                      </p:cBhvr>
                                    </p:animEffect>
                                    <p:set>
                                      <p:cBhvr>
                                        <p:cTn id="105" dur="1" fill="hold">
                                          <p:stCondLst>
                                            <p:cond delay="2999"/>
                                          </p:stCondLst>
                                        </p:cTn>
                                        <p:tgtEl>
                                          <p:spTgt spid="6"/>
                                        </p:tgtEl>
                                        <p:attrNameLst>
                                          <p:attrName>style.visibility</p:attrName>
                                        </p:attrNameLst>
                                      </p:cBhvr>
                                      <p:to>
                                        <p:strVal val="hidden"/>
                                      </p:to>
                                    </p:set>
                                  </p:childTnLst>
                                </p:cTn>
                              </p:par>
                              <p:par>
                                <p:cTn id="106" presetID="13" presetClass="exit" presetSubtype="32" fill="hold" grpId="4" nodeType="withEffect">
                                  <p:stCondLst>
                                    <p:cond delay="0"/>
                                  </p:stCondLst>
                                  <p:childTnLst>
                                    <p:animEffect transition="out" filter="plus(out)">
                                      <p:cBhvr>
                                        <p:cTn id="107" dur="3000"/>
                                        <p:tgtEl>
                                          <p:spTgt spid="7"/>
                                        </p:tgtEl>
                                      </p:cBhvr>
                                    </p:animEffect>
                                    <p:set>
                                      <p:cBhvr>
                                        <p:cTn id="108" dur="1" fill="hold">
                                          <p:stCondLst>
                                            <p:cond delay="2999"/>
                                          </p:stCondLst>
                                        </p:cTn>
                                        <p:tgtEl>
                                          <p:spTgt spid="7"/>
                                        </p:tgtEl>
                                        <p:attrNameLst>
                                          <p:attrName>style.visibility</p:attrName>
                                        </p:attrNameLst>
                                      </p:cBhvr>
                                      <p:to>
                                        <p:strVal val="hidden"/>
                                      </p:to>
                                    </p:set>
                                  </p:childTnLst>
                                </p:cTn>
                              </p:par>
                              <p:par>
                                <p:cTn id="109" presetID="13" presetClass="exit" presetSubtype="32" fill="hold" grpId="4" nodeType="withEffect">
                                  <p:stCondLst>
                                    <p:cond delay="0"/>
                                  </p:stCondLst>
                                  <p:childTnLst>
                                    <p:animEffect transition="out" filter="plus(out)">
                                      <p:cBhvr>
                                        <p:cTn id="110" dur="3000"/>
                                        <p:tgtEl>
                                          <p:spTgt spid="8"/>
                                        </p:tgtEl>
                                      </p:cBhvr>
                                    </p:animEffect>
                                    <p:set>
                                      <p:cBhvr>
                                        <p:cTn id="111" dur="1" fill="hold">
                                          <p:stCondLst>
                                            <p:cond delay="2999"/>
                                          </p:stCondLst>
                                        </p:cTn>
                                        <p:tgtEl>
                                          <p:spTgt spid="8"/>
                                        </p:tgtEl>
                                        <p:attrNameLst>
                                          <p:attrName>style.visibility</p:attrName>
                                        </p:attrNameLst>
                                      </p:cBhvr>
                                      <p:to>
                                        <p:strVal val="hidden"/>
                                      </p:to>
                                    </p:set>
                                  </p:childTnLst>
                                </p:cTn>
                              </p:par>
                              <p:par>
                                <p:cTn id="112" presetID="13" presetClass="exit" presetSubtype="32" fill="hold" grpId="4" nodeType="withEffect">
                                  <p:stCondLst>
                                    <p:cond delay="0"/>
                                  </p:stCondLst>
                                  <p:childTnLst>
                                    <p:animEffect transition="out" filter="plus(out)">
                                      <p:cBhvr>
                                        <p:cTn id="113" dur="3000"/>
                                        <p:tgtEl>
                                          <p:spTgt spid="9"/>
                                        </p:tgtEl>
                                      </p:cBhvr>
                                    </p:animEffect>
                                    <p:set>
                                      <p:cBhvr>
                                        <p:cTn id="114" dur="1" fill="hold">
                                          <p:stCondLst>
                                            <p:cond delay="2999"/>
                                          </p:stCondLst>
                                        </p:cTn>
                                        <p:tgtEl>
                                          <p:spTgt spid="9"/>
                                        </p:tgtEl>
                                        <p:attrNameLst>
                                          <p:attrName>style.visibility</p:attrName>
                                        </p:attrNameLst>
                                      </p:cBhvr>
                                      <p:to>
                                        <p:strVal val="hidden"/>
                                      </p:to>
                                    </p:set>
                                  </p:childTnLst>
                                </p:cTn>
                              </p:par>
                              <p:par>
                                <p:cTn id="115" presetID="13" presetClass="exit" presetSubtype="32" fill="hold" grpId="4" nodeType="withEffect">
                                  <p:stCondLst>
                                    <p:cond delay="0"/>
                                  </p:stCondLst>
                                  <p:childTnLst>
                                    <p:animEffect transition="out" filter="plus(out)">
                                      <p:cBhvr>
                                        <p:cTn id="116" dur="3000"/>
                                        <p:tgtEl>
                                          <p:spTgt spid="10"/>
                                        </p:tgtEl>
                                      </p:cBhvr>
                                    </p:animEffect>
                                    <p:set>
                                      <p:cBhvr>
                                        <p:cTn id="117" dur="1" fill="hold">
                                          <p:stCondLst>
                                            <p:cond delay="2999"/>
                                          </p:stCondLst>
                                        </p:cTn>
                                        <p:tgtEl>
                                          <p:spTgt spid="10"/>
                                        </p:tgtEl>
                                        <p:attrNameLst>
                                          <p:attrName>style.visibility</p:attrName>
                                        </p:attrNameLst>
                                      </p:cBhvr>
                                      <p:to>
                                        <p:strVal val="hidden"/>
                                      </p:to>
                                    </p:set>
                                  </p:childTnLst>
                                </p:cTn>
                              </p:par>
                              <p:par>
                                <p:cTn id="118" presetID="13" presetClass="exit" presetSubtype="32" fill="hold" grpId="4" nodeType="withEffect">
                                  <p:stCondLst>
                                    <p:cond delay="0"/>
                                  </p:stCondLst>
                                  <p:childTnLst>
                                    <p:animEffect transition="out" filter="plus(out)">
                                      <p:cBhvr>
                                        <p:cTn id="119" dur="3000"/>
                                        <p:tgtEl>
                                          <p:spTgt spid="11"/>
                                        </p:tgtEl>
                                      </p:cBhvr>
                                    </p:animEffect>
                                    <p:set>
                                      <p:cBhvr>
                                        <p:cTn id="120" dur="1" fill="hold">
                                          <p:stCondLst>
                                            <p:cond delay="2999"/>
                                          </p:stCondLst>
                                        </p:cTn>
                                        <p:tgtEl>
                                          <p:spTgt spid="11"/>
                                        </p:tgtEl>
                                        <p:attrNameLst>
                                          <p:attrName>style.visibility</p:attrName>
                                        </p:attrNameLst>
                                      </p:cBhvr>
                                      <p:to>
                                        <p:strVal val="hidden"/>
                                      </p:to>
                                    </p:set>
                                  </p:childTnLst>
                                </p:cTn>
                              </p:par>
                              <p:par>
                                <p:cTn id="121" presetID="8" presetClass="emph" presetSubtype="0" fill="hold" grpId="5"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5"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5"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5"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5"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5"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5" nodeType="withEffect">
                                  <p:stCondLst>
                                    <p:cond delay="0"/>
                                  </p:stCondLst>
                                  <p:childTnLst>
                                    <p:animRot by="21600000">
                                      <p:cBhvr>
                                        <p:cTn id="134" dur="3000" fill="hold"/>
                                        <p:tgtEl>
                                          <p:spTgt spid="11"/>
                                        </p:tgtEl>
                                        <p:attrNameLst>
                                          <p:attrName>r</p:attrName>
                                        </p:attrNameLst>
                                      </p:cBhvr>
                                    </p:animRot>
                                  </p:childTnLst>
                                </p:cTn>
                              </p:par>
                              <p:par>
                                <p:cTn id="135" presetID="2" presetClass="entr" presetSubtype="4"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additive="base">
                                        <p:cTn id="137" dur="3000" fill="hold"/>
                                        <p:tgtEl>
                                          <p:spTgt spid="4"/>
                                        </p:tgtEl>
                                        <p:attrNameLst>
                                          <p:attrName>ppt_x</p:attrName>
                                        </p:attrNameLst>
                                      </p:cBhvr>
                                      <p:tavLst>
                                        <p:tav tm="0">
                                          <p:val>
                                            <p:strVal val="#ppt_x"/>
                                          </p:val>
                                        </p:tav>
                                        <p:tav tm="100000">
                                          <p:val>
                                            <p:strVal val="#ppt_x"/>
                                          </p:val>
                                        </p:tav>
                                      </p:tavLst>
                                    </p:anim>
                                    <p:anim calcmode="lin" valueType="num">
                                      <p:cBhvr additive="base">
                                        <p:cTn id="138"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0181" name="Picture 5"/>
          <p:cNvPicPr>
            <a:picLocks noChangeAspect="1" noChangeArrowheads="1"/>
          </p:cNvPicPr>
          <p:nvPr/>
        </p:nvPicPr>
        <p:blipFill>
          <a:blip r:embed="rId2"/>
          <a:srcRect/>
          <a:stretch>
            <a:fillRect/>
          </a:stretch>
        </p:blipFill>
        <p:spPr bwMode="auto">
          <a:xfrm>
            <a:off x="1" y="0"/>
            <a:ext cx="9143999" cy="6858000"/>
          </a:xfrm>
          <a:prstGeom prst="rect">
            <a:avLst/>
          </a:prstGeom>
          <a:noFill/>
          <a:ln w="9525">
            <a:noFill/>
            <a:miter lim="800000"/>
            <a:headEnd/>
            <a:tailEnd/>
          </a:ln>
          <a:effectLst/>
        </p:spPr>
      </p:pic>
      <p:pic>
        <p:nvPicPr>
          <p:cNvPr id="10" name="8 Marcador de contenido" descr="wp74ad192d.gif"/>
          <p:cNvPicPr>
            <a:picLocks noChangeAspect="1"/>
          </p:cNvPicPr>
          <p:nvPr/>
        </p:nvPicPr>
        <p:blipFill>
          <a:blip r:embed="rId3"/>
          <a:stretch>
            <a:fillRect/>
          </a:stretch>
        </p:blipFill>
        <p:spPr>
          <a:xfrm>
            <a:off x="500034" y="5143512"/>
            <a:ext cx="819150" cy="590550"/>
          </a:xfrm>
          <a:prstGeom prst="rect">
            <a:avLst/>
          </a:prstGeom>
        </p:spPr>
      </p:pic>
      <p:sp>
        <p:nvSpPr>
          <p:cNvPr id="6" name="5 CuadroTexto"/>
          <p:cNvSpPr txBox="1"/>
          <p:nvPr/>
        </p:nvSpPr>
        <p:spPr>
          <a:xfrm>
            <a:off x="4143372" y="357166"/>
            <a:ext cx="4643469" cy="6247864"/>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Harrington" pitchFamily="82" charset="0"/>
              </a:rPr>
              <a:t>Hasta ahora se han identificado más de 600 especies y subespecies de plantas carnívoras, sin embargo, varias de ellas ya se han extinguido. Se sabe también que existen al menos una docena de géneros que, a su vez, son divididos en 5 familias, pero todas ellas emplean alguna de estas técnicas.</a:t>
            </a:r>
          </a:p>
          <a:p>
            <a:r>
              <a:rPr lang="es-ES" sz="2000" b="1" dirty="0" smtClean="0">
                <a:solidFill>
                  <a:srgbClr val="FFFF00"/>
                </a:solidFill>
                <a:effectLst>
                  <a:outerShdw blurRad="38100" dist="38100" dir="2700000" algn="tl">
                    <a:srgbClr val="000000">
                      <a:alpha val="43137"/>
                    </a:srgbClr>
                  </a:outerShdw>
                </a:effectLst>
                <a:latin typeface="Harrington" pitchFamily="82" charset="0"/>
              </a:rPr>
              <a:t>De trampas pasivas y activas</a:t>
            </a:r>
          </a:p>
          <a:p>
            <a:r>
              <a:rPr lang="es-ES" sz="2000" b="1" dirty="0" smtClean="0">
                <a:solidFill>
                  <a:srgbClr val="FFFF00"/>
                </a:solidFill>
                <a:effectLst>
                  <a:outerShdw blurRad="38100" dist="38100" dir="2700000" algn="tl">
                    <a:srgbClr val="000000">
                      <a:alpha val="43137"/>
                    </a:srgbClr>
                  </a:outerShdw>
                </a:effectLst>
                <a:latin typeface="Harrington" pitchFamily="82" charset="0"/>
              </a:rPr>
              <a:t>Las trampas se dividen en pasivas y activas. Las primeras son las que no emplean energía activa de la planta mientras que las segundas si lo hacen. La energía activa puede ser accionada por cambios a nivel celular o por cambios en la presión hídrica interna de la planta. Las pasivas se dividen a su vez en tres variedades; viscosas, de nasa o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ascidios</a:t>
            </a:r>
            <a:r>
              <a:rPr lang="es-ES" sz="2000" b="1" dirty="0" smtClean="0">
                <a:solidFill>
                  <a:srgbClr val="FFFF00"/>
                </a:solidFill>
                <a:effectLst>
                  <a:outerShdw blurRad="38100" dist="38100" dir="2700000" algn="tl">
                    <a:srgbClr val="000000">
                      <a:alpha val="43137"/>
                    </a:srgbClr>
                  </a:outerShdw>
                </a:effectLst>
                <a:latin typeface="Harrington" pitchFamily="82" charset="0"/>
              </a:rPr>
              <a:t> (tunicado )-</a:t>
            </a:r>
          </a:p>
          <a:p>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pic>
        <p:nvPicPr>
          <p:cNvPr id="7" name="6 Imagen" descr="mosquito_graphic2.gif"/>
          <p:cNvPicPr>
            <a:picLocks noChangeAspect="1"/>
          </p:cNvPicPr>
          <p:nvPr/>
        </p:nvPicPr>
        <p:blipFill>
          <a:blip r:embed="rId4"/>
          <a:stretch>
            <a:fillRect/>
          </a:stretch>
        </p:blipFill>
        <p:spPr>
          <a:xfrm>
            <a:off x="1571604" y="2857496"/>
            <a:ext cx="1857388" cy="2321735"/>
          </a:xfrm>
          <a:prstGeom prst="rect">
            <a:avLst/>
          </a:prstGeom>
        </p:spPr>
      </p:pic>
      <p:sp>
        <p:nvSpPr>
          <p:cNvPr id="8" name="7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0).jpg"/>
          <p:cNvPicPr>
            <a:picLocks noChangeAspect="1"/>
          </p:cNvPicPr>
          <p:nvPr/>
        </p:nvPicPr>
        <p:blipFill>
          <a:blip r:embed="rId2"/>
          <a:stretch>
            <a:fillRect/>
          </a:stretch>
        </p:blipFill>
        <p:spPr>
          <a:xfrm>
            <a:off x="-17859" y="0"/>
            <a:ext cx="9161859" cy="6858000"/>
          </a:xfrm>
          <a:prstGeom prst="rect">
            <a:avLst/>
          </a:prstGeom>
        </p:spPr>
      </p:pic>
      <p:sp>
        <p:nvSpPr>
          <p:cNvPr id="6" name="5 Extracto"/>
          <p:cNvSpPr/>
          <p:nvPr/>
        </p:nvSpPr>
        <p:spPr>
          <a:xfrm rot="18681209">
            <a:off x="370627" y="-306845"/>
            <a:ext cx="1186573" cy="2572605"/>
          </a:xfrm>
          <a:prstGeom prst="flowChartExtract">
            <a:avLst/>
          </a:prstGeom>
          <a:gradFill flip="none" rotWithShape="1">
            <a:gsLst>
              <a:gs pos="55000">
                <a:srgbClr val="9900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2691394">
            <a:off x="7753734" y="-344283"/>
            <a:ext cx="1186573"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14108971">
            <a:off x="515554" y="4793376"/>
            <a:ext cx="1186573"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7422723">
            <a:off x="7521134" y="4778898"/>
            <a:ext cx="1186573"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8791772">
            <a:off x="1179145" y="455288"/>
            <a:ext cx="1186573" cy="2572605"/>
          </a:xfrm>
          <a:prstGeom prst="flowChartExtract">
            <a:avLst/>
          </a:prstGeom>
          <a:gradFill flip="none" rotWithShape="1">
            <a:gsLst>
              <a:gs pos="55000">
                <a:srgbClr val="9900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2850738">
            <a:off x="6899622" y="377175"/>
            <a:ext cx="1186573"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4342882">
            <a:off x="1529332" y="4170326"/>
            <a:ext cx="1186573"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7647892">
            <a:off x="6495063" y="4047772"/>
            <a:ext cx="1287667"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18728630">
            <a:off x="1972963" y="1088244"/>
            <a:ext cx="1186573" cy="2572605"/>
          </a:xfrm>
          <a:prstGeom prst="flowChartExtract">
            <a:avLst/>
          </a:prstGeom>
          <a:gradFill flip="none" rotWithShape="1">
            <a:gsLst>
              <a:gs pos="55000">
                <a:srgbClr val="9900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14212824">
            <a:off x="2308365" y="3699604"/>
            <a:ext cx="1186573"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2986665">
            <a:off x="6129800" y="997442"/>
            <a:ext cx="1186573"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7588980">
            <a:off x="5937207" y="3598849"/>
            <a:ext cx="1186573" cy="2572605"/>
          </a:xfrm>
          <a:prstGeom prst="flowChartExtract">
            <a:avLst/>
          </a:prstGeom>
          <a:gradFill flip="none" rotWithShape="1">
            <a:gsLst>
              <a:gs pos="53000">
                <a:srgbClr val="9900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17 Imagen" descr="gif-mariposa- (7).gif"/>
          <p:cNvPicPr>
            <a:picLocks noChangeAspect="1"/>
          </p:cNvPicPr>
          <p:nvPr/>
        </p:nvPicPr>
        <p:blipFill>
          <a:blip r:embed="rId3"/>
          <a:stretch>
            <a:fillRect/>
          </a:stretch>
        </p:blipFill>
        <p:spPr>
          <a:xfrm rot="18403887">
            <a:off x="2714612" y="1285860"/>
            <a:ext cx="1524000" cy="1143000"/>
          </a:xfrm>
          <a:prstGeom prst="rect">
            <a:avLst/>
          </a:prstGeom>
        </p:spPr>
      </p:pic>
      <p:pic>
        <p:nvPicPr>
          <p:cNvPr id="19" name="18 Imagen" descr="wasp1.gif"/>
          <p:cNvPicPr>
            <a:picLocks noChangeAspect="1"/>
          </p:cNvPicPr>
          <p:nvPr/>
        </p:nvPicPr>
        <p:blipFill>
          <a:blip r:embed="rId4"/>
          <a:stretch>
            <a:fillRect/>
          </a:stretch>
        </p:blipFill>
        <p:spPr>
          <a:xfrm>
            <a:off x="6357950" y="3357562"/>
            <a:ext cx="1114425" cy="914400"/>
          </a:xfrm>
          <a:prstGeom prst="rect">
            <a:avLst/>
          </a:prstGeom>
        </p:spPr>
      </p:pic>
      <p:sp>
        <p:nvSpPr>
          <p:cNvPr id="20" name="19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0-#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0-#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3"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horizontal)">
                                      <p:cBhvr>
                                        <p:cTn id="58" dur="3000"/>
                                        <p:tgtEl>
                                          <p:spTgt spid="6"/>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horizontal)">
                                      <p:cBhvr>
                                        <p:cTn id="61" dur="3000"/>
                                        <p:tgtEl>
                                          <p:spTgt spid="8"/>
                                        </p:tgtEl>
                                      </p:cBhvr>
                                    </p:animEffect>
                                  </p:childTnLst>
                                </p:cTn>
                              </p:par>
                              <p:par>
                                <p:cTn id="62" presetID="3" presetClass="entr" presetSubtype="10"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linds(horizontal)">
                                      <p:cBhvr>
                                        <p:cTn id="64" dur="3000"/>
                                        <p:tgtEl>
                                          <p:spTgt spid="10"/>
                                        </p:tgtEl>
                                      </p:cBhvr>
                                    </p:animEffect>
                                  </p:childTnLst>
                                </p:cTn>
                              </p:par>
                              <p:par>
                                <p:cTn id="65" presetID="3" presetClass="entr" presetSubtype="10"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horizontal)">
                                      <p:cBhvr>
                                        <p:cTn id="67" dur="3000"/>
                                        <p:tgtEl>
                                          <p:spTgt spid="12"/>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blinds(horizontal)">
                                      <p:cBhvr>
                                        <p:cTn id="70" dur="3000"/>
                                        <p:tgtEl>
                                          <p:spTgt spid="14"/>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horizontal)">
                                      <p:cBhvr>
                                        <p:cTn id="73" dur="3000"/>
                                        <p:tgtEl>
                                          <p:spTgt spid="15"/>
                                        </p:tgtEl>
                                      </p:cBhvr>
                                    </p:animEffect>
                                  </p:childTnLst>
                                </p:cTn>
                              </p:par>
                              <p:par>
                                <p:cTn id="74" presetID="3" presetClass="entr" presetSubtype="10" fill="hold" grpId="1" nodeType="withEffect">
                                  <p:stCondLst>
                                    <p:cond delay="0"/>
                                  </p:stCondLst>
                                  <p:childTnLst>
                                    <p:set>
                                      <p:cBhvr>
                                        <p:cTn id="75" dur="1" fill="hold">
                                          <p:stCondLst>
                                            <p:cond delay="0"/>
                                          </p:stCondLst>
                                        </p:cTn>
                                        <p:tgtEl>
                                          <p:spTgt spid="7"/>
                                        </p:tgtEl>
                                        <p:attrNameLst>
                                          <p:attrName>style.visibility</p:attrName>
                                        </p:attrNameLst>
                                      </p:cBhvr>
                                      <p:to>
                                        <p:strVal val="visible"/>
                                      </p:to>
                                    </p:set>
                                    <p:animEffect transition="in" filter="blinds(horizontal)">
                                      <p:cBhvr>
                                        <p:cTn id="76" dur="3000"/>
                                        <p:tgtEl>
                                          <p:spTgt spid="7"/>
                                        </p:tgtEl>
                                      </p:cBhvr>
                                    </p:animEffect>
                                  </p:childTnLst>
                                </p:cTn>
                              </p:par>
                              <p:par>
                                <p:cTn id="77" presetID="3" presetClass="entr" presetSubtype="10" fill="hold" grpId="1"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blinds(horizontal)">
                                      <p:cBhvr>
                                        <p:cTn id="79" dur="3000"/>
                                        <p:tgtEl>
                                          <p:spTgt spid="9"/>
                                        </p:tgtEl>
                                      </p:cBhvr>
                                    </p:animEffect>
                                  </p:childTnLst>
                                </p:cTn>
                              </p:par>
                              <p:par>
                                <p:cTn id="80" presetID="3"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horizontal)">
                                      <p:cBhvr>
                                        <p:cTn id="82" dur="3000"/>
                                        <p:tgtEl>
                                          <p:spTgt spid="11"/>
                                        </p:tgtEl>
                                      </p:cBhvr>
                                    </p:animEffect>
                                  </p:childTnLst>
                                </p:cTn>
                              </p:par>
                              <p:par>
                                <p:cTn id="83" presetID="3" presetClass="entr" presetSubtype="10"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blinds(horizontal)">
                                      <p:cBhvr>
                                        <p:cTn id="85" dur="3000"/>
                                        <p:tgtEl>
                                          <p:spTgt spid="13"/>
                                        </p:tgtEl>
                                      </p:cBhvr>
                                    </p:animEffect>
                                  </p:childTnLst>
                                </p:cTn>
                              </p:par>
                              <p:par>
                                <p:cTn id="86" presetID="3" presetClass="entr" presetSubtype="10"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blinds(horizontal)">
                                      <p:cBhvr>
                                        <p:cTn id="88" dur="3000"/>
                                        <p:tgtEl>
                                          <p:spTgt spid="16"/>
                                        </p:tgtEl>
                                      </p:cBhvr>
                                    </p:animEffect>
                                  </p:childTnLst>
                                </p:cTn>
                              </p:par>
                              <p:par>
                                <p:cTn id="89" presetID="3" presetClass="entr" presetSubtype="10"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blinds(horizontal)">
                                      <p:cBhvr>
                                        <p:cTn id="91" dur="3000"/>
                                        <p:tgtEl>
                                          <p:spTgt spid="17"/>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1+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1+ppt_w/2"/>
                                          </p:val>
                                        </p:tav>
                                      </p:tavLst>
                                    </p:anim>
                                    <p:anim calcmode="lin" valueType="num">
                                      <p:cBhvr additive="base">
                                        <p:cTn id="127" dur="3000"/>
                                        <p:tgtEl>
                                          <p:spTgt spid="15"/>
                                        </p:tgtEl>
                                        <p:attrNameLst>
                                          <p:attrName>ppt_y</p:attrName>
                                        </p:attrNameLst>
                                      </p:cBhvr>
                                      <p:tavLst>
                                        <p:tav tm="0">
                                          <p:val>
                                            <p:strVal val="ppt_y"/>
                                          </p:val>
                                        </p:tav>
                                        <p:tav tm="100000">
                                          <p:val>
                                            <p:strVal val="0-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0-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0-ppt_w/2"/>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3" presetClass="exit" presetSubtype="10" fill="hold" grpId="3" nodeType="withEffect">
                                  <p:stCondLst>
                                    <p:cond delay="0"/>
                                  </p:stCondLst>
                                  <p:childTnLst>
                                    <p:animEffect transition="out" filter="blinds(horizontal)">
                                      <p:cBhvr>
                                        <p:cTn id="142" dur="3000"/>
                                        <p:tgtEl>
                                          <p:spTgt spid="6"/>
                                        </p:tgtEl>
                                      </p:cBhvr>
                                    </p:animEffect>
                                    <p:set>
                                      <p:cBhvr>
                                        <p:cTn id="143" dur="1" fill="hold">
                                          <p:stCondLst>
                                            <p:cond delay="2999"/>
                                          </p:stCondLst>
                                        </p:cTn>
                                        <p:tgtEl>
                                          <p:spTgt spid="6"/>
                                        </p:tgtEl>
                                        <p:attrNameLst>
                                          <p:attrName>style.visibility</p:attrName>
                                        </p:attrNameLst>
                                      </p:cBhvr>
                                      <p:to>
                                        <p:strVal val="hidden"/>
                                      </p:to>
                                    </p:set>
                                  </p:childTnLst>
                                </p:cTn>
                              </p:par>
                              <p:par>
                                <p:cTn id="144" presetID="3" presetClass="exit" presetSubtype="10" fill="hold" grpId="3" nodeType="withEffect">
                                  <p:stCondLst>
                                    <p:cond delay="0"/>
                                  </p:stCondLst>
                                  <p:childTnLst>
                                    <p:animEffect transition="out" filter="blinds(horizontal)">
                                      <p:cBhvr>
                                        <p:cTn id="145" dur="3000"/>
                                        <p:tgtEl>
                                          <p:spTgt spid="8"/>
                                        </p:tgtEl>
                                      </p:cBhvr>
                                    </p:animEffect>
                                    <p:set>
                                      <p:cBhvr>
                                        <p:cTn id="146" dur="1" fill="hold">
                                          <p:stCondLst>
                                            <p:cond delay="2999"/>
                                          </p:stCondLst>
                                        </p:cTn>
                                        <p:tgtEl>
                                          <p:spTgt spid="8"/>
                                        </p:tgtEl>
                                        <p:attrNameLst>
                                          <p:attrName>style.visibility</p:attrName>
                                        </p:attrNameLst>
                                      </p:cBhvr>
                                      <p:to>
                                        <p:strVal val="hidden"/>
                                      </p:to>
                                    </p:set>
                                  </p:childTnLst>
                                </p:cTn>
                              </p:par>
                              <p:par>
                                <p:cTn id="147" presetID="3" presetClass="exit" presetSubtype="10" fill="hold" grpId="3" nodeType="withEffect">
                                  <p:stCondLst>
                                    <p:cond delay="0"/>
                                  </p:stCondLst>
                                  <p:childTnLst>
                                    <p:animEffect transition="out" filter="blinds(horizontal)">
                                      <p:cBhvr>
                                        <p:cTn id="148" dur="3000"/>
                                        <p:tgtEl>
                                          <p:spTgt spid="10"/>
                                        </p:tgtEl>
                                      </p:cBhvr>
                                    </p:animEffect>
                                    <p:set>
                                      <p:cBhvr>
                                        <p:cTn id="149" dur="1" fill="hold">
                                          <p:stCondLst>
                                            <p:cond delay="2999"/>
                                          </p:stCondLst>
                                        </p:cTn>
                                        <p:tgtEl>
                                          <p:spTgt spid="10"/>
                                        </p:tgtEl>
                                        <p:attrNameLst>
                                          <p:attrName>style.visibility</p:attrName>
                                        </p:attrNameLst>
                                      </p:cBhvr>
                                      <p:to>
                                        <p:strVal val="hidden"/>
                                      </p:to>
                                    </p:set>
                                  </p:childTnLst>
                                </p:cTn>
                              </p:par>
                              <p:par>
                                <p:cTn id="150" presetID="3" presetClass="exit" presetSubtype="10" fill="hold" grpId="3" nodeType="withEffect">
                                  <p:stCondLst>
                                    <p:cond delay="0"/>
                                  </p:stCondLst>
                                  <p:childTnLst>
                                    <p:animEffect transition="out" filter="blinds(horizontal)">
                                      <p:cBhvr>
                                        <p:cTn id="151" dur="3000"/>
                                        <p:tgtEl>
                                          <p:spTgt spid="12"/>
                                        </p:tgtEl>
                                      </p:cBhvr>
                                    </p:animEffect>
                                    <p:set>
                                      <p:cBhvr>
                                        <p:cTn id="152" dur="1" fill="hold">
                                          <p:stCondLst>
                                            <p:cond delay="2999"/>
                                          </p:stCondLst>
                                        </p:cTn>
                                        <p:tgtEl>
                                          <p:spTgt spid="12"/>
                                        </p:tgtEl>
                                        <p:attrNameLst>
                                          <p:attrName>style.visibility</p:attrName>
                                        </p:attrNameLst>
                                      </p:cBhvr>
                                      <p:to>
                                        <p:strVal val="hidden"/>
                                      </p:to>
                                    </p:set>
                                  </p:childTnLst>
                                </p:cTn>
                              </p:par>
                              <p:par>
                                <p:cTn id="153" presetID="3" presetClass="exit" presetSubtype="10" fill="hold" grpId="3" nodeType="withEffect">
                                  <p:stCondLst>
                                    <p:cond delay="0"/>
                                  </p:stCondLst>
                                  <p:childTnLst>
                                    <p:animEffect transition="out" filter="blinds(horizontal)">
                                      <p:cBhvr>
                                        <p:cTn id="154" dur="3000"/>
                                        <p:tgtEl>
                                          <p:spTgt spid="14"/>
                                        </p:tgtEl>
                                      </p:cBhvr>
                                    </p:animEffect>
                                    <p:set>
                                      <p:cBhvr>
                                        <p:cTn id="155" dur="1" fill="hold">
                                          <p:stCondLst>
                                            <p:cond delay="2999"/>
                                          </p:stCondLst>
                                        </p:cTn>
                                        <p:tgtEl>
                                          <p:spTgt spid="14"/>
                                        </p:tgtEl>
                                        <p:attrNameLst>
                                          <p:attrName>style.visibility</p:attrName>
                                        </p:attrNameLst>
                                      </p:cBhvr>
                                      <p:to>
                                        <p:strVal val="hidden"/>
                                      </p:to>
                                    </p:set>
                                  </p:childTnLst>
                                </p:cTn>
                              </p:par>
                              <p:par>
                                <p:cTn id="156" presetID="3" presetClass="exit" presetSubtype="10" fill="hold" grpId="3" nodeType="withEffect">
                                  <p:stCondLst>
                                    <p:cond delay="0"/>
                                  </p:stCondLst>
                                  <p:childTnLst>
                                    <p:animEffect transition="out" filter="blinds(horizontal)">
                                      <p:cBhvr>
                                        <p:cTn id="157" dur="3000"/>
                                        <p:tgtEl>
                                          <p:spTgt spid="15"/>
                                        </p:tgtEl>
                                      </p:cBhvr>
                                    </p:animEffect>
                                    <p:set>
                                      <p:cBhvr>
                                        <p:cTn id="158" dur="1" fill="hold">
                                          <p:stCondLst>
                                            <p:cond delay="2999"/>
                                          </p:stCondLst>
                                        </p:cTn>
                                        <p:tgtEl>
                                          <p:spTgt spid="15"/>
                                        </p:tgtEl>
                                        <p:attrNameLst>
                                          <p:attrName>style.visibility</p:attrName>
                                        </p:attrNameLst>
                                      </p:cBhvr>
                                      <p:to>
                                        <p:strVal val="hidden"/>
                                      </p:to>
                                    </p:set>
                                  </p:childTnLst>
                                </p:cTn>
                              </p:par>
                              <p:par>
                                <p:cTn id="159" presetID="3" presetClass="exit" presetSubtype="10" fill="hold" grpId="3" nodeType="withEffect">
                                  <p:stCondLst>
                                    <p:cond delay="0"/>
                                  </p:stCondLst>
                                  <p:childTnLst>
                                    <p:animEffect transition="out" filter="blinds(horizontal)">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3" presetClass="exit" presetSubtype="10" fill="hold" grpId="3" nodeType="withEffect">
                                  <p:stCondLst>
                                    <p:cond delay="0"/>
                                  </p:stCondLst>
                                  <p:childTnLst>
                                    <p:animEffect transition="out" filter="blinds(horizontal)">
                                      <p:cBhvr>
                                        <p:cTn id="163" dur="3000"/>
                                        <p:tgtEl>
                                          <p:spTgt spid="9"/>
                                        </p:tgtEl>
                                      </p:cBhvr>
                                    </p:animEffect>
                                    <p:set>
                                      <p:cBhvr>
                                        <p:cTn id="164" dur="1" fill="hold">
                                          <p:stCondLst>
                                            <p:cond delay="2999"/>
                                          </p:stCondLst>
                                        </p:cTn>
                                        <p:tgtEl>
                                          <p:spTgt spid="9"/>
                                        </p:tgtEl>
                                        <p:attrNameLst>
                                          <p:attrName>style.visibility</p:attrName>
                                        </p:attrNameLst>
                                      </p:cBhvr>
                                      <p:to>
                                        <p:strVal val="hidden"/>
                                      </p:to>
                                    </p:set>
                                  </p:childTnLst>
                                </p:cTn>
                              </p:par>
                              <p:par>
                                <p:cTn id="165" presetID="3" presetClass="exit" presetSubtype="10" fill="hold" grpId="3" nodeType="withEffect">
                                  <p:stCondLst>
                                    <p:cond delay="0"/>
                                  </p:stCondLst>
                                  <p:childTnLst>
                                    <p:animEffect transition="out" filter="blinds(horizontal)">
                                      <p:cBhvr>
                                        <p:cTn id="166" dur="3000"/>
                                        <p:tgtEl>
                                          <p:spTgt spid="11"/>
                                        </p:tgtEl>
                                      </p:cBhvr>
                                    </p:animEffect>
                                    <p:set>
                                      <p:cBhvr>
                                        <p:cTn id="167" dur="1" fill="hold">
                                          <p:stCondLst>
                                            <p:cond delay="2999"/>
                                          </p:stCondLst>
                                        </p:cTn>
                                        <p:tgtEl>
                                          <p:spTgt spid="11"/>
                                        </p:tgtEl>
                                        <p:attrNameLst>
                                          <p:attrName>style.visibility</p:attrName>
                                        </p:attrNameLst>
                                      </p:cBhvr>
                                      <p:to>
                                        <p:strVal val="hidden"/>
                                      </p:to>
                                    </p:set>
                                  </p:childTnLst>
                                </p:cTn>
                              </p:par>
                              <p:par>
                                <p:cTn id="168" presetID="3" presetClass="exit" presetSubtype="10" fill="hold" grpId="3" nodeType="withEffect">
                                  <p:stCondLst>
                                    <p:cond delay="0"/>
                                  </p:stCondLst>
                                  <p:childTnLst>
                                    <p:animEffect transition="out" filter="blinds(horizontal)">
                                      <p:cBhvr>
                                        <p:cTn id="169" dur="3000"/>
                                        <p:tgtEl>
                                          <p:spTgt spid="13"/>
                                        </p:tgtEl>
                                      </p:cBhvr>
                                    </p:animEffect>
                                    <p:set>
                                      <p:cBhvr>
                                        <p:cTn id="170" dur="1" fill="hold">
                                          <p:stCondLst>
                                            <p:cond delay="2999"/>
                                          </p:stCondLst>
                                        </p:cTn>
                                        <p:tgtEl>
                                          <p:spTgt spid="13"/>
                                        </p:tgtEl>
                                        <p:attrNameLst>
                                          <p:attrName>style.visibility</p:attrName>
                                        </p:attrNameLst>
                                      </p:cBhvr>
                                      <p:to>
                                        <p:strVal val="hidden"/>
                                      </p:to>
                                    </p:set>
                                  </p:childTnLst>
                                </p:cTn>
                              </p:par>
                              <p:par>
                                <p:cTn id="171" presetID="3" presetClass="exit" presetSubtype="10" fill="hold" grpId="3" nodeType="withEffect">
                                  <p:stCondLst>
                                    <p:cond delay="0"/>
                                  </p:stCondLst>
                                  <p:childTnLst>
                                    <p:animEffect transition="out" filter="blinds(horizontal)">
                                      <p:cBhvr>
                                        <p:cTn id="172" dur="3000"/>
                                        <p:tgtEl>
                                          <p:spTgt spid="16"/>
                                        </p:tgtEl>
                                      </p:cBhvr>
                                    </p:animEffect>
                                    <p:set>
                                      <p:cBhvr>
                                        <p:cTn id="173" dur="1" fill="hold">
                                          <p:stCondLst>
                                            <p:cond delay="2999"/>
                                          </p:stCondLst>
                                        </p:cTn>
                                        <p:tgtEl>
                                          <p:spTgt spid="16"/>
                                        </p:tgtEl>
                                        <p:attrNameLst>
                                          <p:attrName>style.visibility</p:attrName>
                                        </p:attrNameLst>
                                      </p:cBhvr>
                                      <p:to>
                                        <p:strVal val="hidden"/>
                                      </p:to>
                                    </p:set>
                                  </p:childTnLst>
                                </p:cTn>
                              </p:par>
                              <p:par>
                                <p:cTn id="174" presetID="3" presetClass="exit" presetSubtype="10" fill="hold" grpId="3" nodeType="withEffect">
                                  <p:stCondLst>
                                    <p:cond delay="0"/>
                                  </p:stCondLst>
                                  <p:childTnLst>
                                    <p:animEffect transition="out" filter="blinds(horizontal)">
                                      <p:cBhvr>
                                        <p:cTn id="175" dur="3000"/>
                                        <p:tgtEl>
                                          <p:spTgt spid="17"/>
                                        </p:tgtEl>
                                      </p:cBhvr>
                                    </p:animEffect>
                                    <p:set>
                                      <p:cBhvr>
                                        <p:cTn id="176" dur="1" fill="hold">
                                          <p:stCondLst>
                                            <p:cond delay="2999"/>
                                          </p:stCondLst>
                                        </p:cTn>
                                        <p:tgtEl>
                                          <p:spTgt spid="17"/>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par>
                          <p:cTn id="184" fill="hold">
                            <p:stCondLst>
                              <p:cond delay="6000"/>
                            </p:stCondLst>
                            <p:childTnLst>
                              <p:par>
                                <p:cTn id="185" presetID="10" presetClass="entr" presetSubtype="0" fill="hold" nodeType="after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fade">
                                      <p:cBhvr>
                                        <p:cTn id="187" dur="3000"/>
                                        <p:tgtEl>
                                          <p:spTgt spid="18"/>
                                        </p:tgtEl>
                                      </p:cBhvr>
                                    </p:animEffect>
                                  </p:childTnLst>
                                </p:cTn>
                              </p:par>
                              <p:par>
                                <p:cTn id="188" presetID="10" presetClass="entr" presetSubtype="0" fill="hold"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fade">
                                      <p:cBhvr>
                                        <p:cTn id="190" dur="3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2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7).jpg"/>
          <p:cNvPicPr>
            <a:picLocks noChangeAspect="1"/>
          </p:cNvPicPr>
          <p:nvPr/>
        </p:nvPicPr>
        <p:blipFill>
          <a:blip r:embed="rId2"/>
          <a:stretch>
            <a:fillRect/>
          </a:stretch>
        </p:blipFill>
        <p:spPr>
          <a:xfrm>
            <a:off x="0" y="0"/>
            <a:ext cx="9144000" cy="6858000"/>
          </a:xfrm>
          <a:prstGeom prst="rect">
            <a:avLst/>
          </a:prstGeom>
        </p:spPr>
      </p:pic>
      <p:pic>
        <p:nvPicPr>
          <p:cNvPr id="5" name="4 Imagen" descr="w08FxQhq5OuE-tIhjQ1wthV5kWw.png"/>
          <p:cNvPicPr>
            <a:picLocks noChangeAspect="1"/>
          </p:cNvPicPr>
          <p:nvPr/>
        </p:nvPicPr>
        <p:blipFill>
          <a:blip r:embed="rId3">
            <a:duotone>
              <a:prstClr val="black"/>
              <a:srgbClr val="339933">
                <a:tint val="45000"/>
                <a:satMod val="400000"/>
              </a:srgbClr>
            </a:duotone>
            <a:lum contrast="40000"/>
          </a:blip>
          <a:stretch>
            <a:fillRect/>
          </a:stretch>
        </p:blipFill>
        <p:spPr>
          <a:xfrm>
            <a:off x="3786182" y="0"/>
            <a:ext cx="1571636" cy="1666848"/>
          </a:xfrm>
          <a:prstGeom prst="rect">
            <a:avLst/>
          </a:prstGeom>
        </p:spPr>
      </p:pic>
      <p:pic>
        <p:nvPicPr>
          <p:cNvPr id="6" name="5 Imagen" descr="w08FxQhq5OuE-tIhjQ1wthV5kWw.png"/>
          <p:cNvPicPr>
            <a:picLocks noChangeAspect="1"/>
          </p:cNvPicPr>
          <p:nvPr/>
        </p:nvPicPr>
        <p:blipFill>
          <a:blip r:embed="rId3">
            <a:duotone>
              <a:prstClr val="black"/>
              <a:srgbClr val="339933">
                <a:tint val="45000"/>
                <a:satMod val="400000"/>
              </a:srgbClr>
            </a:duotone>
            <a:lum contrast="40000"/>
          </a:blip>
          <a:stretch>
            <a:fillRect/>
          </a:stretch>
        </p:blipFill>
        <p:spPr>
          <a:xfrm>
            <a:off x="3714744" y="5191152"/>
            <a:ext cx="1571636" cy="1666848"/>
          </a:xfrm>
          <a:prstGeom prst="rect">
            <a:avLst/>
          </a:prstGeom>
        </p:spPr>
      </p:pic>
      <p:pic>
        <p:nvPicPr>
          <p:cNvPr id="7" name="6 Imagen" descr="w08FxQhq5OuE-tIhjQ1wthV5kWw.png"/>
          <p:cNvPicPr>
            <a:picLocks noChangeAspect="1"/>
          </p:cNvPicPr>
          <p:nvPr/>
        </p:nvPicPr>
        <p:blipFill>
          <a:blip r:embed="rId3">
            <a:duotone>
              <a:prstClr val="black"/>
              <a:srgbClr val="339933">
                <a:tint val="45000"/>
                <a:satMod val="400000"/>
              </a:srgbClr>
            </a:duotone>
            <a:lum contrast="40000"/>
          </a:blip>
          <a:stretch>
            <a:fillRect/>
          </a:stretch>
        </p:blipFill>
        <p:spPr>
          <a:xfrm rot="5400000">
            <a:off x="1254124" y="2663321"/>
            <a:ext cx="1571636" cy="1666848"/>
          </a:xfrm>
          <a:prstGeom prst="rect">
            <a:avLst/>
          </a:prstGeom>
        </p:spPr>
      </p:pic>
      <p:pic>
        <p:nvPicPr>
          <p:cNvPr id="8" name="7 Imagen" descr="w08FxQhq5OuE-tIhjQ1wthV5kWw.png"/>
          <p:cNvPicPr>
            <a:picLocks noChangeAspect="1"/>
          </p:cNvPicPr>
          <p:nvPr/>
        </p:nvPicPr>
        <p:blipFill>
          <a:blip r:embed="rId3">
            <a:duotone>
              <a:prstClr val="black"/>
              <a:srgbClr val="339933">
                <a:tint val="45000"/>
                <a:satMod val="400000"/>
              </a:srgbClr>
            </a:duotone>
            <a:lum contrast="40000"/>
          </a:blip>
          <a:stretch>
            <a:fillRect/>
          </a:stretch>
        </p:blipFill>
        <p:spPr>
          <a:xfrm rot="5400000">
            <a:off x="6191242" y="2452700"/>
            <a:ext cx="1571636" cy="1666848"/>
          </a:xfrm>
          <a:prstGeom prst="rect">
            <a:avLst/>
          </a:prstGeom>
        </p:spPr>
      </p:pic>
      <p:pic>
        <p:nvPicPr>
          <p:cNvPr id="9" name="8 Imagen" descr="w08FxQhq5OuE-tIhjQ1wthV5kWw.png"/>
          <p:cNvPicPr>
            <a:picLocks noChangeAspect="1"/>
          </p:cNvPicPr>
          <p:nvPr/>
        </p:nvPicPr>
        <p:blipFill>
          <a:blip r:embed="rId3">
            <a:duotone>
              <a:prstClr val="black"/>
              <a:srgbClr val="339933">
                <a:tint val="45000"/>
                <a:satMod val="400000"/>
              </a:srgbClr>
            </a:duotone>
            <a:lum contrast="40000"/>
          </a:blip>
          <a:stretch>
            <a:fillRect/>
          </a:stretch>
        </p:blipFill>
        <p:spPr>
          <a:xfrm rot="7057644">
            <a:off x="1602832" y="1320819"/>
            <a:ext cx="1571636" cy="1666848"/>
          </a:xfrm>
          <a:prstGeom prst="rect">
            <a:avLst/>
          </a:prstGeom>
        </p:spPr>
      </p:pic>
      <p:pic>
        <p:nvPicPr>
          <p:cNvPr id="10" name="9 Imagen" descr="w08FxQhq5OuE-tIhjQ1wthV5kWw.png"/>
          <p:cNvPicPr>
            <a:picLocks noChangeAspect="1"/>
          </p:cNvPicPr>
          <p:nvPr/>
        </p:nvPicPr>
        <p:blipFill>
          <a:blip r:embed="rId3">
            <a:duotone>
              <a:prstClr val="black"/>
              <a:srgbClr val="339933">
                <a:tint val="45000"/>
                <a:satMod val="400000"/>
              </a:srgbClr>
            </a:duotone>
            <a:lum contrast="40000"/>
          </a:blip>
          <a:stretch>
            <a:fillRect/>
          </a:stretch>
        </p:blipFill>
        <p:spPr>
          <a:xfrm rot="8691202">
            <a:off x="2557203" y="304652"/>
            <a:ext cx="1571636" cy="1666848"/>
          </a:xfrm>
          <a:prstGeom prst="rect">
            <a:avLst/>
          </a:prstGeom>
        </p:spPr>
      </p:pic>
      <p:pic>
        <p:nvPicPr>
          <p:cNvPr id="11" name="10 Imagen" descr="w08FxQhq5OuE-tIhjQ1wthV5kWw.png"/>
          <p:cNvPicPr>
            <a:picLocks noChangeAspect="1"/>
          </p:cNvPicPr>
          <p:nvPr/>
        </p:nvPicPr>
        <p:blipFill>
          <a:blip r:embed="rId3">
            <a:duotone>
              <a:prstClr val="black"/>
              <a:srgbClr val="339933">
                <a:tint val="45000"/>
                <a:satMod val="400000"/>
              </a:srgbClr>
            </a:duotone>
            <a:lum contrast="40000"/>
          </a:blip>
          <a:stretch>
            <a:fillRect/>
          </a:stretch>
        </p:blipFill>
        <p:spPr>
          <a:xfrm rot="2187629">
            <a:off x="4913467" y="303858"/>
            <a:ext cx="1571636" cy="1666848"/>
          </a:xfrm>
          <a:prstGeom prst="rect">
            <a:avLst/>
          </a:prstGeom>
        </p:spPr>
      </p:pic>
      <p:pic>
        <p:nvPicPr>
          <p:cNvPr id="12" name="11 Imagen" descr="w08FxQhq5OuE-tIhjQ1wthV5kWw.png"/>
          <p:cNvPicPr>
            <a:picLocks noChangeAspect="1"/>
          </p:cNvPicPr>
          <p:nvPr/>
        </p:nvPicPr>
        <p:blipFill>
          <a:blip r:embed="rId3">
            <a:duotone>
              <a:prstClr val="black"/>
              <a:srgbClr val="339933">
                <a:tint val="45000"/>
                <a:satMod val="400000"/>
              </a:srgbClr>
            </a:duotone>
            <a:lum contrast="40000"/>
          </a:blip>
          <a:stretch>
            <a:fillRect/>
          </a:stretch>
        </p:blipFill>
        <p:spPr>
          <a:xfrm rot="3628285">
            <a:off x="5827343" y="1118316"/>
            <a:ext cx="1571636" cy="1666848"/>
          </a:xfrm>
          <a:prstGeom prst="rect">
            <a:avLst/>
          </a:prstGeom>
        </p:spPr>
      </p:pic>
      <p:pic>
        <p:nvPicPr>
          <p:cNvPr id="13" name="12 Imagen" descr="w08FxQhq5OuE-tIhjQ1wthV5kWw.png"/>
          <p:cNvPicPr>
            <a:picLocks noChangeAspect="1"/>
          </p:cNvPicPr>
          <p:nvPr/>
        </p:nvPicPr>
        <p:blipFill>
          <a:blip r:embed="rId3">
            <a:duotone>
              <a:prstClr val="black"/>
              <a:srgbClr val="339933">
                <a:tint val="45000"/>
                <a:satMod val="400000"/>
              </a:srgbClr>
            </a:duotone>
            <a:lum contrast="40000"/>
          </a:blip>
          <a:stretch>
            <a:fillRect/>
          </a:stretch>
        </p:blipFill>
        <p:spPr>
          <a:xfrm rot="3631492">
            <a:off x="1612247" y="3904082"/>
            <a:ext cx="1571636" cy="1666848"/>
          </a:xfrm>
          <a:prstGeom prst="rect">
            <a:avLst/>
          </a:prstGeom>
        </p:spPr>
      </p:pic>
      <p:pic>
        <p:nvPicPr>
          <p:cNvPr id="14" name="13 Imagen" descr="w08FxQhq5OuE-tIhjQ1wthV5kWw.png"/>
          <p:cNvPicPr>
            <a:picLocks noChangeAspect="1"/>
          </p:cNvPicPr>
          <p:nvPr/>
        </p:nvPicPr>
        <p:blipFill>
          <a:blip r:embed="rId3">
            <a:duotone>
              <a:prstClr val="black"/>
              <a:srgbClr val="339933">
                <a:tint val="45000"/>
                <a:satMod val="400000"/>
              </a:srgbClr>
            </a:duotone>
            <a:lum contrast="40000"/>
          </a:blip>
          <a:stretch>
            <a:fillRect/>
          </a:stretch>
        </p:blipFill>
        <p:spPr>
          <a:xfrm rot="2106283">
            <a:off x="2265135" y="4890846"/>
            <a:ext cx="1571636" cy="1666848"/>
          </a:xfrm>
          <a:prstGeom prst="rect">
            <a:avLst/>
          </a:prstGeom>
        </p:spPr>
      </p:pic>
      <p:pic>
        <p:nvPicPr>
          <p:cNvPr id="15" name="14 Imagen" descr="w08FxQhq5OuE-tIhjQ1wthV5kWw.png"/>
          <p:cNvPicPr>
            <a:picLocks noChangeAspect="1"/>
          </p:cNvPicPr>
          <p:nvPr/>
        </p:nvPicPr>
        <p:blipFill>
          <a:blip r:embed="rId3">
            <a:duotone>
              <a:prstClr val="black"/>
              <a:srgbClr val="339933">
                <a:tint val="45000"/>
                <a:satMod val="400000"/>
              </a:srgbClr>
            </a:duotone>
            <a:lum contrast="40000"/>
          </a:blip>
          <a:stretch>
            <a:fillRect/>
          </a:stretch>
        </p:blipFill>
        <p:spPr>
          <a:xfrm rot="19856537">
            <a:off x="4806437" y="4914390"/>
            <a:ext cx="1571636" cy="1666848"/>
          </a:xfrm>
          <a:prstGeom prst="rect">
            <a:avLst/>
          </a:prstGeom>
        </p:spPr>
      </p:pic>
      <p:pic>
        <p:nvPicPr>
          <p:cNvPr id="16" name="15 Imagen" descr="w08FxQhq5OuE-tIhjQ1wthV5kWw.png"/>
          <p:cNvPicPr>
            <a:picLocks noChangeAspect="1"/>
          </p:cNvPicPr>
          <p:nvPr/>
        </p:nvPicPr>
        <p:blipFill>
          <a:blip r:embed="rId3">
            <a:duotone>
              <a:prstClr val="black"/>
              <a:srgbClr val="339933">
                <a:tint val="45000"/>
                <a:satMod val="400000"/>
              </a:srgbClr>
            </a:duotone>
            <a:lum contrast="40000"/>
          </a:blip>
          <a:stretch>
            <a:fillRect/>
          </a:stretch>
        </p:blipFill>
        <p:spPr>
          <a:xfrm rot="17602804">
            <a:off x="6006017" y="3790475"/>
            <a:ext cx="1571636" cy="1666848"/>
          </a:xfrm>
          <a:prstGeom prst="rect">
            <a:avLst/>
          </a:prstGeom>
        </p:spPr>
      </p:pic>
      <p:pic>
        <p:nvPicPr>
          <p:cNvPr id="18" name="17 Imagen" descr="Abeja obrera.gif"/>
          <p:cNvPicPr>
            <a:picLocks noChangeAspect="1"/>
          </p:cNvPicPr>
          <p:nvPr/>
        </p:nvPicPr>
        <p:blipFill>
          <a:blip r:embed="rId4"/>
          <a:stretch>
            <a:fillRect/>
          </a:stretch>
        </p:blipFill>
        <p:spPr>
          <a:xfrm>
            <a:off x="3643306" y="3286124"/>
            <a:ext cx="819150" cy="590550"/>
          </a:xfrm>
          <a:prstGeom prst="rect">
            <a:avLst/>
          </a:prstGeom>
        </p:spPr>
      </p:pic>
      <p:sp>
        <p:nvSpPr>
          <p:cNvPr id="19" name="18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0" presetClass="entr" presetSubtype="0"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fade">
                                      <p:cBhvr>
                                        <p:cTn id="207" dur="3000"/>
                                        <p:tgtEl>
                                          <p:spTgt spid="4"/>
                                        </p:tgtEl>
                                      </p:cBhvr>
                                    </p:animEffect>
                                  </p:childTnLst>
                                </p:cTn>
                              </p:par>
                            </p:childTnLst>
                          </p:cTn>
                        </p:par>
                        <p:par>
                          <p:cTn id="208" fill="hold">
                            <p:stCondLst>
                              <p:cond delay="6000"/>
                            </p:stCondLst>
                            <p:childTnLst>
                              <p:par>
                                <p:cTn id="209" presetID="10" presetClass="entr" presetSubtype="0" fill="hold" nodeType="afterEffect">
                                  <p:stCondLst>
                                    <p:cond delay="0"/>
                                  </p:stCondLst>
                                  <p:childTnLst>
                                    <p:set>
                                      <p:cBhvr>
                                        <p:cTn id="210" dur="1" fill="hold">
                                          <p:stCondLst>
                                            <p:cond delay="0"/>
                                          </p:stCondLst>
                                        </p:cTn>
                                        <p:tgtEl>
                                          <p:spTgt spid="18"/>
                                        </p:tgtEl>
                                        <p:attrNameLst>
                                          <p:attrName>style.visibility</p:attrName>
                                        </p:attrNameLst>
                                      </p:cBhvr>
                                      <p:to>
                                        <p:strVal val="visible"/>
                                      </p:to>
                                    </p:set>
                                    <p:animEffect transition="in" filter="fade">
                                      <p:cBhvr>
                                        <p:cTn id="211" dur="2000"/>
                                        <p:tgtEl>
                                          <p:spTgt spid="18"/>
                                        </p:tgtEl>
                                      </p:cBhvr>
                                    </p:animEffect>
                                  </p:childTnLst>
                                </p:cTn>
                              </p:par>
                              <p:par>
                                <p:cTn id="212" presetID="0" presetClass="path" presetSubtype="0" accel="50000" decel="50000" fill="hold" nodeType="withEffect">
                                  <p:stCondLst>
                                    <p:cond delay="0"/>
                                  </p:stCondLst>
                                  <p:childTnLst>
                                    <p:animMotion origin="layout" path="M 2.22222E-6 4.44444E-6 C 0.02777 -0.00185 0.05573 -0.00347 0.0684 -0.02454 C 0.08107 -0.0456 0.06753 -0.08935 0.07639 -0.12616 C 0.08524 -0.16297 0.10017 -0.26852 0.12118 -0.2456 C 0.14218 -0.22269 0.17239 -0.10602 0.2026 0.01065 " pathEditMode="relative" ptsTypes="aaaaA">
                                      <p:cBhvr>
                                        <p:cTn id="213" dur="3000" fill="hold"/>
                                        <p:tgtEl>
                                          <p:spTgt spid="1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236B23"/>
              </a:gs>
              <a:gs pos="50000">
                <a:schemeClr val="tx1">
                  <a:lumMod val="85000"/>
                  <a:shade val="67500"/>
                  <a:satMod val="115000"/>
                </a:schemeClr>
              </a:gs>
              <a:gs pos="100000">
                <a:schemeClr val="tx1">
                  <a:lumMod val="85000"/>
                  <a:shade val="100000"/>
                  <a:satMod val="115000"/>
                </a:schemeClr>
              </a:gs>
            </a:gsLst>
            <a:lin ang="16200000" scaled="1"/>
            <a:tileRect/>
          </a:gradFill>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pic>
        <p:nvPicPr>
          <p:cNvPr id="5" name="4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a:off x="3000364" y="0"/>
            <a:ext cx="1340759" cy="2500306"/>
          </a:xfrm>
          <a:prstGeom prst="rect">
            <a:avLst/>
          </a:prstGeom>
          <a:effectLst>
            <a:reflection blurRad="6350" stA="50000" endA="300" endPos="90000" dir="5400000" sy="-100000" algn="bl" rotWithShape="0"/>
          </a:effectLst>
        </p:spPr>
      </p:pic>
      <p:pic>
        <p:nvPicPr>
          <p:cNvPr id="6" name="5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500562" y="0"/>
            <a:ext cx="1435799" cy="2500306"/>
          </a:xfrm>
          <a:prstGeom prst="rect">
            <a:avLst/>
          </a:prstGeom>
          <a:effectLst>
            <a:reflection blurRad="6350" stA="50000" endA="300" endPos="90000" dir="5400000" sy="-100000" algn="bl" rotWithShape="0"/>
          </a:effectLst>
        </p:spPr>
      </p:pic>
      <p:pic>
        <p:nvPicPr>
          <p:cNvPr id="7" name="6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a:off x="2928926" y="1785926"/>
            <a:ext cx="1340759" cy="2500306"/>
          </a:xfrm>
          <a:prstGeom prst="rect">
            <a:avLst/>
          </a:prstGeom>
          <a:effectLst>
            <a:reflection blurRad="6350" stA="50000" endA="300" endPos="90000" dir="5400000" sy="-100000" algn="bl" rotWithShape="0"/>
          </a:effectLst>
        </p:spPr>
      </p:pic>
      <p:pic>
        <p:nvPicPr>
          <p:cNvPr id="8" name="7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643438" y="1643050"/>
            <a:ext cx="1394790" cy="2428892"/>
          </a:xfrm>
          <a:prstGeom prst="rect">
            <a:avLst/>
          </a:prstGeom>
          <a:effectLst>
            <a:reflection blurRad="6350" stA="50000" endA="300" endPos="90000" dir="5400000" sy="-100000" algn="bl" rotWithShape="0"/>
          </a:effectLst>
        </p:spPr>
      </p:pic>
      <p:pic>
        <p:nvPicPr>
          <p:cNvPr id="9" name="8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a:off x="2928926" y="3357562"/>
            <a:ext cx="1340759" cy="2500306"/>
          </a:xfrm>
          <a:prstGeom prst="rect">
            <a:avLst/>
          </a:prstGeom>
          <a:effectLst>
            <a:reflection blurRad="6350" stA="50000" endA="300" endPos="90000" dir="5400000" sy="-100000" algn="bl" rotWithShape="0"/>
          </a:effectLst>
        </p:spPr>
      </p:pic>
      <p:pic>
        <p:nvPicPr>
          <p:cNvPr id="10" name="9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643438" y="3214686"/>
            <a:ext cx="1435799" cy="2500306"/>
          </a:xfrm>
          <a:prstGeom prst="rect">
            <a:avLst/>
          </a:prstGeom>
          <a:effectLst>
            <a:reflection blurRad="6350" stA="50000" endA="300" endPos="90000" dir="5400000" sy="-100000" algn="bl" rotWithShape="0"/>
          </a:effectLst>
        </p:spPr>
      </p:pic>
      <p:pic>
        <p:nvPicPr>
          <p:cNvPr id="11" name="10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a:off x="2928926" y="4786322"/>
            <a:ext cx="1340759" cy="2500306"/>
          </a:xfrm>
          <a:prstGeom prst="rect">
            <a:avLst/>
          </a:prstGeom>
          <a:effectLst>
            <a:reflection blurRad="6350" stA="50000" endA="300" endPos="90000" dir="5400000" sy="-100000" algn="bl" rotWithShape="0"/>
          </a:effectLst>
        </p:spPr>
      </p:pic>
      <p:pic>
        <p:nvPicPr>
          <p:cNvPr id="12" name="11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714876" y="4857760"/>
            <a:ext cx="1394790" cy="2428892"/>
          </a:xfrm>
          <a:prstGeom prst="rect">
            <a:avLst/>
          </a:prstGeom>
          <a:effectLst>
            <a:reflection blurRad="6350" stA="50000" endA="300" endPos="90000" dir="5400000" sy="-100000" algn="bl" rotWithShape="0"/>
          </a:effectLst>
        </p:spPr>
      </p:pic>
      <p:pic>
        <p:nvPicPr>
          <p:cNvPr id="14" name="13 Imagen" descr="cucaracha-animada-gif2.gif"/>
          <p:cNvPicPr>
            <a:picLocks noChangeAspect="1"/>
          </p:cNvPicPr>
          <p:nvPr/>
        </p:nvPicPr>
        <p:blipFill>
          <a:blip r:embed="rId4">
            <a:lum bright="-10000" contrast="40000"/>
          </a:blip>
          <a:stretch>
            <a:fillRect/>
          </a:stretch>
        </p:blipFill>
        <p:spPr>
          <a:xfrm>
            <a:off x="4214810" y="3429000"/>
            <a:ext cx="1143000" cy="1123950"/>
          </a:xfrm>
          <a:prstGeom prst="rect">
            <a:avLst/>
          </a:prstGeom>
        </p:spPr>
      </p:pic>
      <p:pic>
        <p:nvPicPr>
          <p:cNvPr id="15" name="14 Imagen" descr="mariposa38.gif"/>
          <p:cNvPicPr>
            <a:picLocks noChangeAspect="1"/>
          </p:cNvPicPr>
          <p:nvPr/>
        </p:nvPicPr>
        <p:blipFill>
          <a:blip r:embed="rId5"/>
          <a:stretch>
            <a:fillRect/>
          </a:stretch>
        </p:blipFill>
        <p:spPr>
          <a:xfrm>
            <a:off x="1857356" y="785794"/>
            <a:ext cx="952500" cy="1047750"/>
          </a:xfrm>
          <a:prstGeom prst="rect">
            <a:avLst/>
          </a:prstGeom>
        </p:spPr>
      </p:pic>
      <p:pic>
        <p:nvPicPr>
          <p:cNvPr id="16" name="15 Imagen" descr="2-gifs-animados-insectos.gif"/>
          <p:cNvPicPr>
            <a:picLocks noChangeAspect="1"/>
          </p:cNvPicPr>
          <p:nvPr/>
        </p:nvPicPr>
        <p:blipFill>
          <a:blip r:embed="rId6">
            <a:lum contrast="40000"/>
          </a:blip>
          <a:stretch>
            <a:fillRect/>
          </a:stretch>
        </p:blipFill>
        <p:spPr>
          <a:xfrm>
            <a:off x="7710966" y="2786058"/>
            <a:ext cx="1433034" cy="1214436"/>
          </a:xfrm>
          <a:prstGeom prst="rect">
            <a:avLst/>
          </a:prstGeom>
        </p:spPr>
      </p:pic>
      <p:sp>
        <p:nvSpPr>
          <p:cNvPr id="17" name="16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2"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ppt_y"/>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1"/>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1026"/>
                                        </p:tgtEl>
                                        <p:attrNameLst>
                                          <p:attrName>style.visibility</p:attrName>
                                        </p:attrNameLst>
                                      </p:cBhvr>
                                      <p:to>
                                        <p:strVal val="visible"/>
                                      </p:to>
                                    </p:set>
                                    <p:anim calcmode="lin" valueType="num">
                                      <p:cBhvr>
                                        <p:cTn id="107" dur="3000" fill="hold"/>
                                        <p:tgtEl>
                                          <p:spTgt spid="1026"/>
                                        </p:tgtEl>
                                        <p:attrNameLst>
                                          <p:attrName>ppt_w</p:attrName>
                                        </p:attrNameLst>
                                      </p:cBhvr>
                                      <p:tavLst>
                                        <p:tav tm="0">
                                          <p:val>
                                            <p:strVal val="4/3*#ppt_w"/>
                                          </p:val>
                                        </p:tav>
                                        <p:tav tm="100000">
                                          <p:val>
                                            <p:strVal val="#ppt_w"/>
                                          </p:val>
                                        </p:tav>
                                      </p:tavLst>
                                    </p:anim>
                                    <p:anim calcmode="lin" valueType="num">
                                      <p:cBhvr>
                                        <p:cTn id="108" dur="3000" fill="hold"/>
                                        <p:tgtEl>
                                          <p:spTgt spid="1026"/>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1026"/>
                                        </p:tgtEl>
                                        <p:attrNameLst>
                                          <p:attrName>style.visibility</p:attrName>
                                        </p:attrNameLst>
                                      </p:cBhvr>
                                      <p:to>
                                        <p:strVal val="visible"/>
                                      </p:to>
                                    </p:set>
                                    <p:animEffect transition="in" filter="barn(outVertical)">
                                      <p:cBhvr>
                                        <p:cTn id="111" dur="3000"/>
                                        <p:tgtEl>
                                          <p:spTgt spid="1026"/>
                                        </p:tgtEl>
                                      </p:cBhvr>
                                    </p:animEffect>
                                  </p:childTnLst>
                                </p:cTn>
                              </p:par>
                            </p:childTnLst>
                          </p:cTn>
                        </p:par>
                        <p:par>
                          <p:cTn id="112" fill="hold">
                            <p:stCondLst>
                              <p:cond delay="6000"/>
                            </p:stCondLst>
                            <p:childTnLst>
                              <p:par>
                                <p:cTn id="113" presetID="10" presetClass="entr" presetSubtype="0" fill="hold" nodeType="after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fade">
                                      <p:cBhvr>
                                        <p:cTn id="115" dur="3000"/>
                                        <p:tgtEl>
                                          <p:spTgt spid="14"/>
                                        </p:tgtEl>
                                      </p:cBhvr>
                                    </p:animEffect>
                                  </p:childTnLst>
                                </p:cTn>
                              </p:par>
                              <p:par>
                                <p:cTn id="116" presetID="10" presetClass="entr" presetSubtype="0" fill="hold"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fade">
                                      <p:cBhvr>
                                        <p:cTn id="118" dur="3000"/>
                                        <p:tgtEl>
                                          <p:spTgt spid="15"/>
                                        </p:tgtEl>
                                      </p:cBhvr>
                                    </p:animEffect>
                                  </p:childTnLst>
                                </p:cTn>
                              </p:par>
                              <p:par>
                                <p:cTn id="119" presetID="10" presetClass="entr" presetSubtype="0" fill="hold"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fade">
                                      <p:cBhvr>
                                        <p:cTn id="121" dur="2000"/>
                                        <p:tgtEl>
                                          <p:spTgt spid="16"/>
                                        </p:tgtEl>
                                      </p:cBhvr>
                                    </p:animEffect>
                                  </p:childTnLst>
                                </p:cTn>
                              </p:par>
                              <p:par>
                                <p:cTn id="122" presetID="0" presetClass="path" presetSubtype="0" accel="50000" decel="50000" fill="hold" nodeType="withEffect">
                                  <p:stCondLst>
                                    <p:cond delay="0"/>
                                  </p:stCondLst>
                                  <p:childTnLst>
                                    <p:animMotion origin="layout" path="M 2.5E-6 -5.55556E-6 C -0.0191 0.01573 -0.03819 0.03147 -0.04479 0.05254 C -0.05139 0.0736 -0.02934 0.1162 -0.03941 0.12615 C -0.04948 0.1361 -0.09427 0.11458 -0.10521 0.11226 " pathEditMode="relative" ptsTypes="aaaA">
                                      <p:cBhvr>
                                        <p:cTn id="123" dur="3000" fill="hold"/>
                                        <p:tgtEl>
                                          <p:spTgt spid="1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0181" name="Picture 5"/>
          <p:cNvPicPr>
            <a:picLocks noChangeAspect="1" noChangeArrowheads="1"/>
          </p:cNvPicPr>
          <p:nvPr/>
        </p:nvPicPr>
        <p:blipFill>
          <a:blip r:embed="rId2"/>
          <a:srcRect/>
          <a:stretch>
            <a:fillRect/>
          </a:stretch>
        </p:blipFill>
        <p:spPr bwMode="auto">
          <a:xfrm>
            <a:off x="1" y="0"/>
            <a:ext cx="9143999" cy="6858000"/>
          </a:xfrm>
          <a:prstGeom prst="rect">
            <a:avLst/>
          </a:prstGeom>
          <a:noFill/>
          <a:ln w="9525">
            <a:noFill/>
            <a:miter lim="800000"/>
            <a:headEnd/>
            <a:tailEnd/>
          </a:ln>
          <a:effectLst/>
        </p:spPr>
      </p:pic>
      <p:pic>
        <p:nvPicPr>
          <p:cNvPr id="10" name="8 Marcador de contenido" descr="wp74ad192d.gif"/>
          <p:cNvPicPr>
            <a:picLocks noChangeAspect="1"/>
          </p:cNvPicPr>
          <p:nvPr/>
        </p:nvPicPr>
        <p:blipFill>
          <a:blip r:embed="rId3"/>
          <a:stretch>
            <a:fillRect/>
          </a:stretch>
        </p:blipFill>
        <p:spPr>
          <a:xfrm>
            <a:off x="500034" y="5143512"/>
            <a:ext cx="819150" cy="590550"/>
          </a:xfrm>
          <a:prstGeom prst="rect">
            <a:avLst/>
          </a:prstGeom>
        </p:spPr>
      </p:pic>
      <p:sp>
        <p:nvSpPr>
          <p:cNvPr id="6" name="5 CuadroTexto"/>
          <p:cNvSpPr txBox="1"/>
          <p:nvPr/>
        </p:nvSpPr>
        <p:spPr>
          <a:xfrm>
            <a:off x="4000496" y="285728"/>
            <a:ext cx="4929222" cy="6555641"/>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Harrington" pitchFamily="82" charset="0"/>
              </a:rPr>
              <a:t>Las plantas carnívoras viscosas emplean un adhesivo natural para atrapar a las presas y luego digerirlas lentamente. Las de tipo nasa emplean una serie de pelos que impiden que la presa escape y mediante un tubo, son dirigidas hacia un saco digestivo donde son descompuestas. Las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ascidios</a:t>
            </a:r>
            <a:r>
              <a:rPr lang="es-ES" sz="2000" b="1" dirty="0" smtClean="0">
                <a:solidFill>
                  <a:srgbClr val="FFFF00"/>
                </a:solidFill>
                <a:effectLst>
                  <a:outerShdw blurRad="38100" dist="38100" dir="2700000" algn="tl">
                    <a:srgbClr val="000000">
                      <a:alpha val="43137"/>
                    </a:srgbClr>
                  </a:outerShdw>
                </a:effectLst>
                <a:latin typeface="Harrington" pitchFamily="82" charset="0"/>
              </a:rPr>
              <a:t> (tunicado )tienen contenedores llenos de agua y fluidos digestivos que atraen a la presa empleando células nectáreas. Cuando las presas se posan sobre las hojas, resbalan y caen en los contenedores, donde son descompuestas hasta convertirse en un nutritivo jugo.</a:t>
            </a:r>
          </a:p>
          <a:p>
            <a:r>
              <a:rPr lang="es-ES" sz="2000" b="1" dirty="0" smtClean="0">
                <a:solidFill>
                  <a:srgbClr val="FFFF00"/>
                </a:solidFill>
                <a:effectLst>
                  <a:outerShdw blurRad="38100" dist="38100" dir="2700000" algn="tl">
                    <a:srgbClr val="000000">
                      <a:alpha val="43137"/>
                    </a:srgbClr>
                  </a:outerShdw>
                </a:effectLst>
                <a:latin typeface="Harrington" pitchFamily="82" charset="0"/>
              </a:rPr>
              <a:t>Las activas se catalogan como de mandíbula o de succión. Las de mandíbula se distinguen por una sección externa dividida en dos lóbulos que cuentan en sus márgenes con espinas agudas y largas. </a:t>
            </a:r>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pic>
        <p:nvPicPr>
          <p:cNvPr id="7" name="6 Imagen" descr="Venomspider.gif"/>
          <p:cNvPicPr>
            <a:picLocks noChangeAspect="1"/>
          </p:cNvPicPr>
          <p:nvPr/>
        </p:nvPicPr>
        <p:blipFill>
          <a:blip r:embed="rId4"/>
          <a:stretch>
            <a:fillRect/>
          </a:stretch>
        </p:blipFill>
        <p:spPr>
          <a:xfrm>
            <a:off x="2285984" y="3214686"/>
            <a:ext cx="1905000" cy="1905000"/>
          </a:xfrm>
          <a:prstGeom prst="rect">
            <a:avLst/>
          </a:prstGeom>
        </p:spPr>
      </p:pic>
      <p:sp>
        <p:nvSpPr>
          <p:cNvPr id="8" name="7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4).jpg"/>
          <p:cNvPicPr>
            <a:picLocks noChangeAspect="1"/>
          </p:cNvPicPr>
          <p:nvPr/>
        </p:nvPicPr>
        <p:blipFill>
          <a:blip r:embed="rId2"/>
          <a:stretch>
            <a:fillRect/>
          </a:stretch>
        </p:blipFill>
        <p:spPr>
          <a:xfrm>
            <a:off x="-1" y="0"/>
            <a:ext cx="9161859" cy="6858000"/>
          </a:xfrm>
          <a:prstGeom prst="rect">
            <a:avLst/>
          </a:prstGeom>
        </p:spPr>
      </p:pic>
      <p:sp>
        <p:nvSpPr>
          <p:cNvPr id="5" name="4 Luna"/>
          <p:cNvSpPr/>
          <p:nvPr/>
        </p:nvSpPr>
        <p:spPr>
          <a:xfrm rot="1462812">
            <a:off x="4140218" y="299238"/>
            <a:ext cx="2435201" cy="6048753"/>
          </a:xfrm>
          <a:prstGeom prst="moon">
            <a:avLst>
              <a:gd name="adj" fmla="val 21348"/>
            </a:avLst>
          </a:prstGeom>
          <a:gradFill flip="none" rotWithShape="1">
            <a:gsLst>
              <a:gs pos="100000">
                <a:srgbClr val="C00000"/>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940724" flipH="1">
            <a:off x="2333252" y="55583"/>
            <a:ext cx="2504369" cy="6361007"/>
          </a:xfrm>
          <a:prstGeom prst="moon">
            <a:avLst>
              <a:gd name="adj" fmla="val 21348"/>
            </a:avLst>
          </a:prstGeom>
          <a:gradFill flip="none" rotWithShape="1">
            <a:gsLst>
              <a:gs pos="100000">
                <a:srgbClr val="C00000"/>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940724" flipH="1">
            <a:off x="2198239" y="1903121"/>
            <a:ext cx="2674910" cy="4589888"/>
          </a:xfrm>
          <a:prstGeom prst="moon">
            <a:avLst>
              <a:gd name="adj" fmla="val 21348"/>
            </a:avLst>
          </a:prstGeom>
          <a:gradFill flip="none" rotWithShape="1">
            <a:gsLst>
              <a:gs pos="100000">
                <a:srgbClr val="C00000"/>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462812">
            <a:off x="3968474" y="1094253"/>
            <a:ext cx="2564375" cy="5244542"/>
          </a:xfrm>
          <a:prstGeom prst="moon">
            <a:avLst>
              <a:gd name="adj" fmla="val 21348"/>
            </a:avLst>
          </a:prstGeom>
          <a:gradFill flip="none" rotWithShape="1">
            <a:gsLst>
              <a:gs pos="100000">
                <a:srgbClr val="C00000"/>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940724" flipH="1">
            <a:off x="2327244" y="1033171"/>
            <a:ext cx="2526040" cy="5416962"/>
          </a:xfrm>
          <a:prstGeom prst="moon">
            <a:avLst>
              <a:gd name="adj" fmla="val 21348"/>
            </a:avLst>
          </a:prstGeom>
          <a:gradFill flip="none" rotWithShape="1">
            <a:gsLst>
              <a:gs pos="100000">
                <a:srgbClr val="C00000"/>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462812">
            <a:off x="3962619" y="1869098"/>
            <a:ext cx="2433208" cy="4495599"/>
          </a:xfrm>
          <a:prstGeom prst="moon">
            <a:avLst>
              <a:gd name="adj" fmla="val 26176"/>
            </a:avLst>
          </a:prstGeom>
          <a:gradFill flip="none" rotWithShape="1">
            <a:gsLst>
              <a:gs pos="100000">
                <a:srgbClr val="C00000"/>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940724" flipH="1">
            <a:off x="2972996" y="2860939"/>
            <a:ext cx="1911216" cy="3430769"/>
          </a:xfrm>
          <a:prstGeom prst="moon">
            <a:avLst>
              <a:gd name="adj" fmla="val 21348"/>
            </a:avLst>
          </a:prstGeom>
          <a:gradFill flip="none" rotWithShape="1">
            <a:gsLst>
              <a:gs pos="100000">
                <a:srgbClr val="C00000"/>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462812">
            <a:off x="4163633" y="2657146"/>
            <a:ext cx="1888306" cy="3621192"/>
          </a:xfrm>
          <a:prstGeom prst="moon">
            <a:avLst>
              <a:gd name="adj" fmla="val 21348"/>
            </a:avLst>
          </a:prstGeom>
          <a:gradFill flip="none" rotWithShape="1">
            <a:gsLst>
              <a:gs pos="100000">
                <a:srgbClr val="C00000"/>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ppt_y"/>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1"/>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6600"/>
              </a:gs>
              <a:gs pos="50000">
                <a:srgbClr val="CC0066">
                  <a:shade val="67500"/>
                  <a:satMod val="115000"/>
                </a:srgbClr>
              </a:gs>
              <a:gs pos="100000">
                <a:srgbClr val="CC0066">
                  <a:shade val="100000"/>
                  <a:satMod val="115000"/>
                </a:srgbClr>
              </a:gs>
            </a:gsLst>
            <a:lin ang="16200000" scaled="1"/>
            <a:tileRect/>
          </a:gradFill>
        </p:spPr>
        <p:txBody>
          <a:bodyPr/>
          <a:lstStyle/>
          <a:p>
            <a:endParaRPr lang="es-ES" dirty="0"/>
          </a:p>
        </p:txBody>
      </p:sp>
      <p:pic>
        <p:nvPicPr>
          <p:cNvPr id="4" name="3 Imagen" descr="0(2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00034"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34"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000132"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000132"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500166"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500166"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000264"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000264"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500298"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500298"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000396"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000396"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00430"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00430"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000528"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000528"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500562"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500562"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000660"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000660"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5500694"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5500694"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000792"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000792"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826"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500826"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000924"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000924"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7500958"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7500958"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8001056"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8001056"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501090" y="2357430"/>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501090" y="3571876"/>
            <a:ext cx="428596" cy="1143008"/>
          </a:xfrm>
          <a:prstGeom prst="rect">
            <a:avLst/>
          </a:prstGeom>
          <a:gradFill flip="none" rotWithShape="1">
            <a:gsLst>
              <a:gs pos="38000">
                <a:schemeClr val="bg1"/>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1" name="Picture 8" descr="http://1.bp.blogspot.com/-0PJ2LDPVqMg/T-BTItceosI/AAAAAAAAAzw/vO_flpviv5I/s1600/avispa.gif"/>
          <p:cNvPicPr>
            <a:picLocks noChangeAspect="1" noChangeArrowheads="1"/>
          </p:cNvPicPr>
          <p:nvPr/>
        </p:nvPicPr>
        <p:blipFill>
          <a:blip r:embed="rId3" cstate="print">
            <a:lum contrast="40000"/>
          </a:blip>
          <a:srcRect/>
          <a:stretch>
            <a:fillRect/>
          </a:stretch>
        </p:blipFill>
        <p:spPr bwMode="auto">
          <a:xfrm rot="1422426">
            <a:off x="3557512" y="1792155"/>
            <a:ext cx="1287981" cy="909636"/>
          </a:xfrm>
          <a:prstGeom prst="rect">
            <a:avLst/>
          </a:prstGeom>
          <a:noFill/>
        </p:spPr>
      </p:pic>
      <p:pic>
        <p:nvPicPr>
          <p:cNvPr id="42" name="Picture 10" descr="http://www.canalgif.net/Gifs-animados/Insectos-y-gusanos/Insectos/Imagen-animada-Insecto-115.gif"/>
          <p:cNvPicPr>
            <a:picLocks noChangeAspect="1" noChangeArrowheads="1" noCrop="1"/>
          </p:cNvPicPr>
          <p:nvPr/>
        </p:nvPicPr>
        <p:blipFill>
          <a:blip r:embed="rId4">
            <a:lum bright="20000" contrast="40000"/>
          </a:blip>
          <a:srcRect/>
          <a:stretch>
            <a:fillRect/>
          </a:stretch>
        </p:blipFill>
        <p:spPr bwMode="auto">
          <a:xfrm rot="17905624">
            <a:off x="4189531" y="4730528"/>
            <a:ext cx="1309690" cy="1047752"/>
          </a:xfrm>
          <a:prstGeom prst="rect">
            <a:avLst/>
          </a:prstGeom>
          <a:noFill/>
        </p:spPr>
      </p:pic>
      <p:sp>
        <p:nvSpPr>
          <p:cNvPr id="43" name="42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0-#ppt_w/2"/>
                                          </p:val>
                                        </p:tav>
                                        <p:tav tm="100000">
                                          <p:val>
                                            <p:strVal val="#ppt_x"/>
                                          </p:val>
                                        </p:tav>
                                      </p:tavLst>
                                    </p:anim>
                                    <p:anim calcmode="lin" valueType="num">
                                      <p:cBhvr additive="base">
                                        <p:cTn id="43" dur="3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0-#ppt_w/2"/>
                                          </p:val>
                                        </p:tav>
                                        <p:tav tm="100000">
                                          <p:val>
                                            <p:strVal val="#ppt_x"/>
                                          </p:val>
                                        </p:tav>
                                      </p:tavLst>
                                    </p:anim>
                                    <p:anim calcmode="lin" valueType="num">
                                      <p:cBhvr additive="base">
                                        <p:cTn id="51" dur="3000" fill="hold"/>
                                        <p:tgtEl>
                                          <p:spTgt spid="2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3000" fill="hold"/>
                                        <p:tgtEl>
                                          <p:spTgt spid="27"/>
                                        </p:tgtEl>
                                        <p:attrNameLst>
                                          <p:attrName>ppt_x</p:attrName>
                                        </p:attrNameLst>
                                      </p:cBhvr>
                                      <p:tavLst>
                                        <p:tav tm="0">
                                          <p:val>
                                            <p:strVal val="0-#ppt_w/2"/>
                                          </p:val>
                                        </p:tav>
                                        <p:tav tm="100000">
                                          <p:val>
                                            <p:strVal val="#ppt_x"/>
                                          </p:val>
                                        </p:tav>
                                      </p:tavLst>
                                    </p:anim>
                                    <p:anim calcmode="lin" valueType="num">
                                      <p:cBhvr additive="base">
                                        <p:cTn id="55" dur="3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3000" fill="hold"/>
                                        <p:tgtEl>
                                          <p:spTgt spid="29"/>
                                        </p:tgtEl>
                                        <p:attrNameLst>
                                          <p:attrName>ppt_x</p:attrName>
                                        </p:attrNameLst>
                                      </p:cBhvr>
                                      <p:tavLst>
                                        <p:tav tm="0">
                                          <p:val>
                                            <p:strVal val="0-#ppt_w/2"/>
                                          </p:val>
                                        </p:tav>
                                        <p:tav tm="100000">
                                          <p:val>
                                            <p:strVal val="#ppt_x"/>
                                          </p:val>
                                        </p:tav>
                                      </p:tavLst>
                                    </p:anim>
                                    <p:anim calcmode="lin" valueType="num">
                                      <p:cBhvr additive="base">
                                        <p:cTn id="59" dur="3000" fill="hold"/>
                                        <p:tgtEl>
                                          <p:spTgt spid="29"/>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additive="base">
                                        <p:cTn id="62" dur="3000" fill="hold"/>
                                        <p:tgtEl>
                                          <p:spTgt spid="31"/>
                                        </p:tgtEl>
                                        <p:attrNameLst>
                                          <p:attrName>ppt_x</p:attrName>
                                        </p:attrNameLst>
                                      </p:cBhvr>
                                      <p:tavLst>
                                        <p:tav tm="0">
                                          <p:val>
                                            <p:strVal val="0-#ppt_w/2"/>
                                          </p:val>
                                        </p:tav>
                                        <p:tav tm="100000">
                                          <p:val>
                                            <p:strVal val="#ppt_x"/>
                                          </p:val>
                                        </p:tav>
                                      </p:tavLst>
                                    </p:anim>
                                    <p:anim calcmode="lin" valueType="num">
                                      <p:cBhvr additive="base">
                                        <p:cTn id="63" dur="3000" fill="hold"/>
                                        <p:tgtEl>
                                          <p:spTgt spid="3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3000" fill="hold"/>
                                        <p:tgtEl>
                                          <p:spTgt spid="33"/>
                                        </p:tgtEl>
                                        <p:attrNameLst>
                                          <p:attrName>ppt_x</p:attrName>
                                        </p:attrNameLst>
                                      </p:cBhvr>
                                      <p:tavLst>
                                        <p:tav tm="0">
                                          <p:val>
                                            <p:strVal val="0-#ppt_w/2"/>
                                          </p:val>
                                        </p:tav>
                                        <p:tav tm="100000">
                                          <p:val>
                                            <p:strVal val="#ppt_x"/>
                                          </p:val>
                                        </p:tav>
                                      </p:tavLst>
                                    </p:anim>
                                    <p:anim calcmode="lin" valueType="num">
                                      <p:cBhvr additive="base">
                                        <p:cTn id="67" dur="3000" fill="hold"/>
                                        <p:tgtEl>
                                          <p:spTgt spid="33"/>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0" fill="hold"/>
                                        <p:tgtEl>
                                          <p:spTgt spid="35"/>
                                        </p:tgtEl>
                                        <p:attrNameLst>
                                          <p:attrName>ppt_x</p:attrName>
                                        </p:attrNameLst>
                                      </p:cBhvr>
                                      <p:tavLst>
                                        <p:tav tm="0">
                                          <p:val>
                                            <p:strVal val="0-#ppt_w/2"/>
                                          </p:val>
                                        </p:tav>
                                        <p:tav tm="100000">
                                          <p:val>
                                            <p:strVal val="#ppt_x"/>
                                          </p:val>
                                        </p:tav>
                                      </p:tavLst>
                                    </p:anim>
                                    <p:anim calcmode="lin" valueType="num">
                                      <p:cBhvr additive="base">
                                        <p:cTn id="71" dur="3000" fill="hold"/>
                                        <p:tgtEl>
                                          <p:spTgt spid="35"/>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3000" fill="hold"/>
                                        <p:tgtEl>
                                          <p:spTgt spid="37"/>
                                        </p:tgtEl>
                                        <p:attrNameLst>
                                          <p:attrName>ppt_x</p:attrName>
                                        </p:attrNameLst>
                                      </p:cBhvr>
                                      <p:tavLst>
                                        <p:tav tm="0">
                                          <p:val>
                                            <p:strVal val="0-#ppt_w/2"/>
                                          </p:val>
                                        </p:tav>
                                        <p:tav tm="100000">
                                          <p:val>
                                            <p:strVal val="#ppt_x"/>
                                          </p:val>
                                        </p:tav>
                                      </p:tavLst>
                                    </p:anim>
                                    <p:anim calcmode="lin" valueType="num">
                                      <p:cBhvr additive="base">
                                        <p:cTn id="75" dur="3000" fill="hold"/>
                                        <p:tgtEl>
                                          <p:spTgt spid="37"/>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3000" fill="hold"/>
                                        <p:tgtEl>
                                          <p:spTgt spid="39"/>
                                        </p:tgtEl>
                                        <p:attrNameLst>
                                          <p:attrName>ppt_x</p:attrName>
                                        </p:attrNameLst>
                                      </p:cBhvr>
                                      <p:tavLst>
                                        <p:tav tm="0">
                                          <p:val>
                                            <p:strVal val="0-#ppt_w/2"/>
                                          </p:val>
                                        </p:tav>
                                        <p:tav tm="100000">
                                          <p:val>
                                            <p:strVal val="#ppt_x"/>
                                          </p:val>
                                        </p:tav>
                                      </p:tavLst>
                                    </p:anim>
                                    <p:anim calcmode="lin" valueType="num">
                                      <p:cBhvr additive="base">
                                        <p:cTn id="79" dur="3000" fill="hold"/>
                                        <p:tgtEl>
                                          <p:spTgt spid="39"/>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3000" fill="hold"/>
                                        <p:tgtEl>
                                          <p:spTgt spid="8"/>
                                        </p:tgtEl>
                                        <p:attrNameLst>
                                          <p:attrName>ppt_x</p:attrName>
                                        </p:attrNameLst>
                                      </p:cBhvr>
                                      <p:tavLst>
                                        <p:tav tm="0">
                                          <p:val>
                                            <p:strVal val="1+#ppt_w/2"/>
                                          </p:val>
                                        </p:tav>
                                        <p:tav tm="100000">
                                          <p:val>
                                            <p:strVal val="#ppt_x"/>
                                          </p:val>
                                        </p:tav>
                                      </p:tavLst>
                                    </p:anim>
                                    <p:anim calcmode="lin" valueType="num">
                                      <p:cBhvr additive="base">
                                        <p:cTn id="87" dur="3000" fill="hold"/>
                                        <p:tgtEl>
                                          <p:spTgt spid="8"/>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1+#ppt_w/2"/>
                                          </p:val>
                                        </p:tav>
                                        <p:tav tm="100000">
                                          <p:val>
                                            <p:strVal val="#ppt_x"/>
                                          </p:val>
                                        </p:tav>
                                      </p:tavLst>
                                    </p:anim>
                                    <p:anim calcmode="lin" valueType="num">
                                      <p:cBhvr additive="base">
                                        <p:cTn id="91" dur="3000" fill="hold"/>
                                        <p:tgtEl>
                                          <p:spTgt spid="10"/>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3000" fill="hold"/>
                                        <p:tgtEl>
                                          <p:spTgt spid="12"/>
                                        </p:tgtEl>
                                        <p:attrNameLst>
                                          <p:attrName>ppt_x</p:attrName>
                                        </p:attrNameLst>
                                      </p:cBhvr>
                                      <p:tavLst>
                                        <p:tav tm="0">
                                          <p:val>
                                            <p:strVal val="1+#ppt_w/2"/>
                                          </p:val>
                                        </p:tav>
                                        <p:tav tm="100000">
                                          <p:val>
                                            <p:strVal val="#ppt_x"/>
                                          </p:val>
                                        </p:tav>
                                      </p:tavLst>
                                    </p:anim>
                                    <p:anim calcmode="lin" valueType="num">
                                      <p:cBhvr additive="base">
                                        <p:cTn id="95" dur="3000" fill="hold"/>
                                        <p:tgtEl>
                                          <p:spTgt spid="12"/>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3000" fill="hold"/>
                                        <p:tgtEl>
                                          <p:spTgt spid="14"/>
                                        </p:tgtEl>
                                        <p:attrNameLst>
                                          <p:attrName>ppt_x</p:attrName>
                                        </p:attrNameLst>
                                      </p:cBhvr>
                                      <p:tavLst>
                                        <p:tav tm="0">
                                          <p:val>
                                            <p:strVal val="1+#ppt_w/2"/>
                                          </p:val>
                                        </p:tav>
                                        <p:tav tm="100000">
                                          <p:val>
                                            <p:strVal val="#ppt_x"/>
                                          </p:val>
                                        </p:tav>
                                      </p:tavLst>
                                    </p:anim>
                                    <p:anim calcmode="lin" valueType="num">
                                      <p:cBhvr additive="base">
                                        <p:cTn id="99" dur="3000" fill="hold"/>
                                        <p:tgtEl>
                                          <p:spTgt spid="14"/>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3000" fill="hold"/>
                                        <p:tgtEl>
                                          <p:spTgt spid="16"/>
                                        </p:tgtEl>
                                        <p:attrNameLst>
                                          <p:attrName>ppt_x</p:attrName>
                                        </p:attrNameLst>
                                      </p:cBhvr>
                                      <p:tavLst>
                                        <p:tav tm="0">
                                          <p:val>
                                            <p:strVal val="1+#ppt_w/2"/>
                                          </p:val>
                                        </p:tav>
                                        <p:tav tm="100000">
                                          <p:val>
                                            <p:strVal val="#ppt_x"/>
                                          </p:val>
                                        </p:tav>
                                      </p:tavLst>
                                    </p:anim>
                                    <p:anim calcmode="lin" valueType="num">
                                      <p:cBhvr additive="base">
                                        <p:cTn id="103" dur="3000" fill="hold"/>
                                        <p:tgtEl>
                                          <p:spTgt spid="16"/>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1+#ppt_w/2"/>
                                          </p:val>
                                        </p:tav>
                                        <p:tav tm="100000">
                                          <p:val>
                                            <p:strVal val="#ppt_x"/>
                                          </p:val>
                                        </p:tav>
                                      </p:tavLst>
                                    </p:anim>
                                    <p:anim calcmode="lin" valueType="num">
                                      <p:cBhvr additive="base">
                                        <p:cTn id="107" dur="3000" fill="hold"/>
                                        <p:tgtEl>
                                          <p:spTgt spid="18"/>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 calcmode="lin" valueType="num">
                                      <p:cBhvr additive="base">
                                        <p:cTn id="110" dur="3000" fill="hold"/>
                                        <p:tgtEl>
                                          <p:spTgt spid="20"/>
                                        </p:tgtEl>
                                        <p:attrNameLst>
                                          <p:attrName>ppt_x</p:attrName>
                                        </p:attrNameLst>
                                      </p:cBhvr>
                                      <p:tavLst>
                                        <p:tav tm="0">
                                          <p:val>
                                            <p:strVal val="1+#ppt_w/2"/>
                                          </p:val>
                                        </p:tav>
                                        <p:tav tm="100000">
                                          <p:val>
                                            <p:strVal val="#ppt_x"/>
                                          </p:val>
                                        </p:tav>
                                      </p:tavLst>
                                    </p:anim>
                                    <p:anim calcmode="lin" valueType="num">
                                      <p:cBhvr additive="base">
                                        <p:cTn id="111" dur="3000" fill="hold"/>
                                        <p:tgtEl>
                                          <p:spTgt spid="20"/>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1+#ppt_w/2"/>
                                          </p:val>
                                        </p:tav>
                                        <p:tav tm="100000">
                                          <p:val>
                                            <p:strVal val="#ppt_x"/>
                                          </p:val>
                                        </p:tav>
                                      </p:tavLst>
                                    </p:anim>
                                    <p:anim calcmode="lin" valueType="num">
                                      <p:cBhvr additive="base">
                                        <p:cTn id="115" dur="3000" fill="hold"/>
                                        <p:tgtEl>
                                          <p:spTgt spid="22"/>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3000" fill="hold"/>
                                        <p:tgtEl>
                                          <p:spTgt spid="24"/>
                                        </p:tgtEl>
                                        <p:attrNameLst>
                                          <p:attrName>ppt_x</p:attrName>
                                        </p:attrNameLst>
                                      </p:cBhvr>
                                      <p:tavLst>
                                        <p:tav tm="0">
                                          <p:val>
                                            <p:strVal val="1+#ppt_w/2"/>
                                          </p:val>
                                        </p:tav>
                                        <p:tav tm="100000">
                                          <p:val>
                                            <p:strVal val="#ppt_x"/>
                                          </p:val>
                                        </p:tav>
                                      </p:tavLst>
                                    </p:anim>
                                    <p:anim calcmode="lin" valueType="num">
                                      <p:cBhvr additive="base">
                                        <p:cTn id="119" dur="3000" fill="hold"/>
                                        <p:tgtEl>
                                          <p:spTgt spid="24"/>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1+#ppt_w/2"/>
                                          </p:val>
                                        </p:tav>
                                        <p:tav tm="100000">
                                          <p:val>
                                            <p:strVal val="#ppt_x"/>
                                          </p:val>
                                        </p:tav>
                                      </p:tavLst>
                                    </p:anim>
                                    <p:anim calcmode="lin" valueType="num">
                                      <p:cBhvr additive="base">
                                        <p:cTn id="123" dur="3000" fill="hold"/>
                                        <p:tgtEl>
                                          <p:spTgt spid="26"/>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 calcmode="lin" valueType="num">
                                      <p:cBhvr additive="base">
                                        <p:cTn id="126" dur="3000" fill="hold"/>
                                        <p:tgtEl>
                                          <p:spTgt spid="28"/>
                                        </p:tgtEl>
                                        <p:attrNameLst>
                                          <p:attrName>ppt_x</p:attrName>
                                        </p:attrNameLst>
                                      </p:cBhvr>
                                      <p:tavLst>
                                        <p:tav tm="0">
                                          <p:val>
                                            <p:strVal val="1+#ppt_w/2"/>
                                          </p:val>
                                        </p:tav>
                                        <p:tav tm="100000">
                                          <p:val>
                                            <p:strVal val="#ppt_x"/>
                                          </p:val>
                                        </p:tav>
                                      </p:tavLst>
                                    </p:anim>
                                    <p:anim calcmode="lin" valueType="num">
                                      <p:cBhvr additive="base">
                                        <p:cTn id="127" dur="3000" fill="hold"/>
                                        <p:tgtEl>
                                          <p:spTgt spid="28"/>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30"/>
                                        </p:tgtEl>
                                        <p:attrNameLst>
                                          <p:attrName>style.visibility</p:attrName>
                                        </p:attrNameLst>
                                      </p:cBhvr>
                                      <p:to>
                                        <p:strVal val="visible"/>
                                      </p:to>
                                    </p:set>
                                    <p:anim calcmode="lin" valueType="num">
                                      <p:cBhvr additive="base">
                                        <p:cTn id="130" dur="3000" fill="hold"/>
                                        <p:tgtEl>
                                          <p:spTgt spid="30"/>
                                        </p:tgtEl>
                                        <p:attrNameLst>
                                          <p:attrName>ppt_x</p:attrName>
                                        </p:attrNameLst>
                                      </p:cBhvr>
                                      <p:tavLst>
                                        <p:tav tm="0">
                                          <p:val>
                                            <p:strVal val="1+#ppt_w/2"/>
                                          </p:val>
                                        </p:tav>
                                        <p:tav tm="100000">
                                          <p:val>
                                            <p:strVal val="#ppt_x"/>
                                          </p:val>
                                        </p:tav>
                                      </p:tavLst>
                                    </p:anim>
                                    <p:anim calcmode="lin" valueType="num">
                                      <p:cBhvr additive="base">
                                        <p:cTn id="131" dur="3000" fill="hold"/>
                                        <p:tgtEl>
                                          <p:spTgt spid="30"/>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32"/>
                                        </p:tgtEl>
                                        <p:attrNameLst>
                                          <p:attrName>style.visibility</p:attrName>
                                        </p:attrNameLst>
                                      </p:cBhvr>
                                      <p:to>
                                        <p:strVal val="visible"/>
                                      </p:to>
                                    </p:set>
                                    <p:anim calcmode="lin" valueType="num">
                                      <p:cBhvr additive="base">
                                        <p:cTn id="134" dur="3000" fill="hold"/>
                                        <p:tgtEl>
                                          <p:spTgt spid="32"/>
                                        </p:tgtEl>
                                        <p:attrNameLst>
                                          <p:attrName>ppt_x</p:attrName>
                                        </p:attrNameLst>
                                      </p:cBhvr>
                                      <p:tavLst>
                                        <p:tav tm="0">
                                          <p:val>
                                            <p:strVal val="1+#ppt_w/2"/>
                                          </p:val>
                                        </p:tav>
                                        <p:tav tm="100000">
                                          <p:val>
                                            <p:strVal val="#ppt_x"/>
                                          </p:val>
                                        </p:tav>
                                      </p:tavLst>
                                    </p:anim>
                                    <p:anim calcmode="lin" valueType="num">
                                      <p:cBhvr additive="base">
                                        <p:cTn id="135" dur="3000" fill="hold"/>
                                        <p:tgtEl>
                                          <p:spTgt spid="32"/>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0"/>
                                  </p:stCondLst>
                                  <p:childTnLst>
                                    <p:set>
                                      <p:cBhvr>
                                        <p:cTn id="137" dur="1" fill="hold">
                                          <p:stCondLst>
                                            <p:cond delay="0"/>
                                          </p:stCondLst>
                                        </p:cTn>
                                        <p:tgtEl>
                                          <p:spTgt spid="34"/>
                                        </p:tgtEl>
                                        <p:attrNameLst>
                                          <p:attrName>style.visibility</p:attrName>
                                        </p:attrNameLst>
                                      </p:cBhvr>
                                      <p:to>
                                        <p:strVal val="visible"/>
                                      </p:to>
                                    </p:set>
                                    <p:anim calcmode="lin" valueType="num">
                                      <p:cBhvr additive="base">
                                        <p:cTn id="138" dur="3000" fill="hold"/>
                                        <p:tgtEl>
                                          <p:spTgt spid="34"/>
                                        </p:tgtEl>
                                        <p:attrNameLst>
                                          <p:attrName>ppt_x</p:attrName>
                                        </p:attrNameLst>
                                      </p:cBhvr>
                                      <p:tavLst>
                                        <p:tav tm="0">
                                          <p:val>
                                            <p:strVal val="1+#ppt_w/2"/>
                                          </p:val>
                                        </p:tav>
                                        <p:tav tm="100000">
                                          <p:val>
                                            <p:strVal val="#ppt_x"/>
                                          </p:val>
                                        </p:tav>
                                      </p:tavLst>
                                    </p:anim>
                                    <p:anim calcmode="lin" valueType="num">
                                      <p:cBhvr additive="base">
                                        <p:cTn id="139" dur="3000" fill="hold"/>
                                        <p:tgtEl>
                                          <p:spTgt spid="34"/>
                                        </p:tgtEl>
                                        <p:attrNameLst>
                                          <p:attrName>ppt_y</p:attrName>
                                        </p:attrNameLst>
                                      </p:cBhvr>
                                      <p:tavLst>
                                        <p:tav tm="0">
                                          <p:val>
                                            <p:strVal val="#ppt_y"/>
                                          </p:val>
                                        </p:tav>
                                        <p:tav tm="100000">
                                          <p:val>
                                            <p:strVal val="#ppt_y"/>
                                          </p:val>
                                        </p:tav>
                                      </p:tavLst>
                                    </p:anim>
                                  </p:childTnLst>
                                </p:cTn>
                              </p:par>
                              <p:par>
                                <p:cTn id="140" presetID="2" presetClass="entr" presetSubtype="2"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1+#ppt_w/2"/>
                                          </p:val>
                                        </p:tav>
                                        <p:tav tm="100000">
                                          <p:val>
                                            <p:strVal val="#ppt_x"/>
                                          </p:val>
                                        </p:tav>
                                      </p:tavLst>
                                    </p:anim>
                                    <p:anim calcmode="lin" valueType="num">
                                      <p:cBhvr additive="base">
                                        <p:cTn id="143" dur="3000" fill="hold"/>
                                        <p:tgtEl>
                                          <p:spTgt spid="36"/>
                                        </p:tgtEl>
                                        <p:attrNameLst>
                                          <p:attrName>ppt_y</p:attrName>
                                        </p:attrNameLst>
                                      </p:cBhvr>
                                      <p:tavLst>
                                        <p:tav tm="0">
                                          <p:val>
                                            <p:strVal val="#ppt_y"/>
                                          </p:val>
                                        </p:tav>
                                        <p:tav tm="100000">
                                          <p:val>
                                            <p:strVal val="#ppt_y"/>
                                          </p:val>
                                        </p:tav>
                                      </p:tavLst>
                                    </p:anim>
                                  </p:childTnLst>
                                </p:cTn>
                              </p:par>
                              <p:par>
                                <p:cTn id="144" presetID="2" presetClass="entr" presetSubtype="2" fill="hold" grpId="0" nodeType="withEffect">
                                  <p:stCondLst>
                                    <p:cond delay="0"/>
                                  </p:stCondLst>
                                  <p:childTnLst>
                                    <p:set>
                                      <p:cBhvr>
                                        <p:cTn id="145" dur="1" fill="hold">
                                          <p:stCondLst>
                                            <p:cond delay="0"/>
                                          </p:stCondLst>
                                        </p:cTn>
                                        <p:tgtEl>
                                          <p:spTgt spid="38"/>
                                        </p:tgtEl>
                                        <p:attrNameLst>
                                          <p:attrName>style.visibility</p:attrName>
                                        </p:attrNameLst>
                                      </p:cBhvr>
                                      <p:to>
                                        <p:strVal val="visible"/>
                                      </p:to>
                                    </p:set>
                                    <p:anim calcmode="lin" valueType="num">
                                      <p:cBhvr additive="base">
                                        <p:cTn id="146" dur="3000" fill="hold"/>
                                        <p:tgtEl>
                                          <p:spTgt spid="38"/>
                                        </p:tgtEl>
                                        <p:attrNameLst>
                                          <p:attrName>ppt_x</p:attrName>
                                        </p:attrNameLst>
                                      </p:cBhvr>
                                      <p:tavLst>
                                        <p:tav tm="0">
                                          <p:val>
                                            <p:strVal val="1+#ppt_w/2"/>
                                          </p:val>
                                        </p:tav>
                                        <p:tav tm="100000">
                                          <p:val>
                                            <p:strVal val="#ppt_x"/>
                                          </p:val>
                                        </p:tav>
                                      </p:tavLst>
                                    </p:anim>
                                    <p:anim calcmode="lin" valueType="num">
                                      <p:cBhvr additive="base">
                                        <p:cTn id="147" dur="3000" fill="hold"/>
                                        <p:tgtEl>
                                          <p:spTgt spid="38"/>
                                        </p:tgtEl>
                                        <p:attrNameLst>
                                          <p:attrName>ppt_y</p:attrName>
                                        </p:attrNameLst>
                                      </p:cBhvr>
                                      <p:tavLst>
                                        <p:tav tm="0">
                                          <p:val>
                                            <p:strVal val="#ppt_y"/>
                                          </p:val>
                                        </p:tav>
                                        <p:tav tm="100000">
                                          <p:val>
                                            <p:strVal val="#ppt_y"/>
                                          </p:val>
                                        </p:tav>
                                      </p:tavLst>
                                    </p:anim>
                                  </p:childTnLst>
                                </p:cTn>
                              </p:par>
                              <p:par>
                                <p:cTn id="148" presetID="2" presetClass="entr" presetSubtype="2"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3000" fill="hold"/>
                                        <p:tgtEl>
                                          <p:spTgt spid="40"/>
                                        </p:tgtEl>
                                        <p:attrNameLst>
                                          <p:attrName>ppt_x</p:attrName>
                                        </p:attrNameLst>
                                      </p:cBhvr>
                                      <p:tavLst>
                                        <p:tav tm="0">
                                          <p:val>
                                            <p:strVal val="1+#ppt_w/2"/>
                                          </p:val>
                                        </p:tav>
                                        <p:tav tm="100000">
                                          <p:val>
                                            <p:strVal val="#ppt_x"/>
                                          </p:val>
                                        </p:tav>
                                      </p:tavLst>
                                    </p:anim>
                                    <p:anim calcmode="lin" valueType="num">
                                      <p:cBhvr additive="base">
                                        <p:cTn id="151" dur="3000" fill="hold"/>
                                        <p:tgtEl>
                                          <p:spTgt spid="40"/>
                                        </p:tgtEl>
                                        <p:attrNameLst>
                                          <p:attrName>ppt_y</p:attrName>
                                        </p:attrNameLst>
                                      </p:cBhvr>
                                      <p:tavLst>
                                        <p:tav tm="0">
                                          <p:val>
                                            <p:strVal val="#ppt_y"/>
                                          </p:val>
                                        </p:tav>
                                        <p:tav tm="100000">
                                          <p:val>
                                            <p:strVal val="#ppt_y"/>
                                          </p:val>
                                        </p:tav>
                                      </p:tavLst>
                                    </p:anim>
                                  </p:childTnLst>
                                </p:cTn>
                              </p:par>
                              <p:par>
                                <p:cTn id="152" presetID="13" presetClass="entr" presetSubtype="16" fill="hold" grpId="1"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plus(in)">
                                      <p:cBhvr>
                                        <p:cTn id="154" dur="3000"/>
                                        <p:tgtEl>
                                          <p:spTgt spid="5"/>
                                        </p:tgtEl>
                                      </p:cBhvr>
                                    </p:animEffect>
                                  </p:childTnLst>
                                </p:cTn>
                              </p:par>
                              <p:par>
                                <p:cTn id="155" presetID="13" presetClass="entr" presetSubtype="16" fill="hold" grpId="1"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plus(in)">
                                      <p:cBhvr>
                                        <p:cTn id="157" dur="3000"/>
                                        <p:tgtEl>
                                          <p:spTgt spid="6"/>
                                        </p:tgtEl>
                                      </p:cBhvr>
                                    </p:animEffect>
                                  </p:childTnLst>
                                </p:cTn>
                              </p:par>
                              <p:par>
                                <p:cTn id="158" presetID="13" presetClass="entr" presetSubtype="16" fill="hold" grpId="1"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plus(in)">
                                      <p:cBhvr>
                                        <p:cTn id="160" dur="3000"/>
                                        <p:tgtEl>
                                          <p:spTgt spid="7"/>
                                        </p:tgtEl>
                                      </p:cBhvr>
                                    </p:animEffect>
                                  </p:childTnLst>
                                </p:cTn>
                              </p:par>
                              <p:par>
                                <p:cTn id="161" presetID="13" presetClass="entr" presetSubtype="16" fill="hold" grpId="1"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plus(in)">
                                      <p:cBhvr>
                                        <p:cTn id="163" dur="3000"/>
                                        <p:tgtEl>
                                          <p:spTgt spid="8"/>
                                        </p:tgtEl>
                                      </p:cBhvr>
                                    </p:animEffect>
                                  </p:childTnLst>
                                </p:cTn>
                              </p:par>
                              <p:par>
                                <p:cTn id="164" presetID="13" presetClass="entr" presetSubtype="16" fill="hold" grpId="1"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plus(in)">
                                      <p:cBhvr>
                                        <p:cTn id="166" dur="3000"/>
                                        <p:tgtEl>
                                          <p:spTgt spid="9"/>
                                        </p:tgtEl>
                                      </p:cBhvr>
                                    </p:animEffect>
                                  </p:childTnLst>
                                </p:cTn>
                              </p:par>
                              <p:par>
                                <p:cTn id="167" presetID="13" presetClass="entr" presetSubtype="16" fill="hold" grpId="1"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plus(in)">
                                      <p:cBhvr>
                                        <p:cTn id="169" dur="3000"/>
                                        <p:tgtEl>
                                          <p:spTgt spid="10"/>
                                        </p:tgtEl>
                                      </p:cBhvr>
                                    </p:animEffect>
                                  </p:childTnLst>
                                </p:cTn>
                              </p:par>
                              <p:par>
                                <p:cTn id="170" presetID="13" presetClass="entr" presetSubtype="16" fill="hold" grpId="1"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plus(in)">
                                      <p:cBhvr>
                                        <p:cTn id="172" dur="3000"/>
                                        <p:tgtEl>
                                          <p:spTgt spid="11"/>
                                        </p:tgtEl>
                                      </p:cBhvr>
                                    </p:animEffect>
                                  </p:childTnLst>
                                </p:cTn>
                              </p:par>
                              <p:par>
                                <p:cTn id="173" presetID="13" presetClass="entr" presetSubtype="16" fill="hold" grpId="1"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plus(in)">
                                      <p:cBhvr>
                                        <p:cTn id="175" dur="3000"/>
                                        <p:tgtEl>
                                          <p:spTgt spid="12"/>
                                        </p:tgtEl>
                                      </p:cBhvr>
                                    </p:animEffect>
                                  </p:childTnLst>
                                </p:cTn>
                              </p:par>
                              <p:par>
                                <p:cTn id="176" presetID="13" presetClass="entr" presetSubtype="16" fill="hold" grpId="1"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plus(in)">
                                      <p:cBhvr>
                                        <p:cTn id="178" dur="3000"/>
                                        <p:tgtEl>
                                          <p:spTgt spid="13"/>
                                        </p:tgtEl>
                                      </p:cBhvr>
                                    </p:animEffect>
                                  </p:childTnLst>
                                </p:cTn>
                              </p:par>
                              <p:par>
                                <p:cTn id="179" presetID="13" presetClass="entr" presetSubtype="16" fill="hold" grpId="1"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plus(in)">
                                      <p:cBhvr>
                                        <p:cTn id="181" dur="3000"/>
                                        <p:tgtEl>
                                          <p:spTgt spid="14"/>
                                        </p:tgtEl>
                                      </p:cBhvr>
                                    </p:animEffect>
                                  </p:childTnLst>
                                </p:cTn>
                              </p:par>
                              <p:par>
                                <p:cTn id="182" presetID="13" presetClass="entr" presetSubtype="16" fill="hold" grpId="1"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plus(in)">
                                      <p:cBhvr>
                                        <p:cTn id="184" dur="3000"/>
                                        <p:tgtEl>
                                          <p:spTgt spid="15"/>
                                        </p:tgtEl>
                                      </p:cBhvr>
                                    </p:animEffect>
                                  </p:childTnLst>
                                </p:cTn>
                              </p:par>
                              <p:par>
                                <p:cTn id="185" presetID="13" presetClass="entr" presetSubtype="16" fill="hold" grpId="1"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plus(in)">
                                      <p:cBhvr>
                                        <p:cTn id="187" dur="3000"/>
                                        <p:tgtEl>
                                          <p:spTgt spid="16"/>
                                        </p:tgtEl>
                                      </p:cBhvr>
                                    </p:animEffect>
                                  </p:childTnLst>
                                </p:cTn>
                              </p:par>
                              <p:par>
                                <p:cTn id="188" presetID="13" presetClass="entr" presetSubtype="16" fill="hold" grpId="1"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plus(in)">
                                      <p:cBhvr>
                                        <p:cTn id="190" dur="3000"/>
                                        <p:tgtEl>
                                          <p:spTgt spid="17"/>
                                        </p:tgtEl>
                                      </p:cBhvr>
                                    </p:animEffect>
                                  </p:childTnLst>
                                </p:cTn>
                              </p:par>
                              <p:par>
                                <p:cTn id="191" presetID="13" presetClass="entr" presetSubtype="16" fill="hold" grpId="1"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plus(in)">
                                      <p:cBhvr>
                                        <p:cTn id="193" dur="3000"/>
                                        <p:tgtEl>
                                          <p:spTgt spid="18"/>
                                        </p:tgtEl>
                                      </p:cBhvr>
                                    </p:animEffect>
                                  </p:childTnLst>
                                </p:cTn>
                              </p:par>
                              <p:par>
                                <p:cTn id="194" presetID="13" presetClass="entr" presetSubtype="16" fill="hold" grpId="1"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plus(in)">
                                      <p:cBhvr>
                                        <p:cTn id="196" dur="3000"/>
                                        <p:tgtEl>
                                          <p:spTgt spid="19"/>
                                        </p:tgtEl>
                                      </p:cBhvr>
                                    </p:animEffect>
                                  </p:childTnLst>
                                </p:cTn>
                              </p:par>
                              <p:par>
                                <p:cTn id="197" presetID="13" presetClass="entr" presetSubtype="16" fill="hold" grpId="1"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plus(in)">
                                      <p:cBhvr>
                                        <p:cTn id="199" dur="3000"/>
                                        <p:tgtEl>
                                          <p:spTgt spid="20"/>
                                        </p:tgtEl>
                                      </p:cBhvr>
                                    </p:animEffect>
                                  </p:childTnLst>
                                </p:cTn>
                              </p:par>
                              <p:par>
                                <p:cTn id="200" presetID="13" presetClass="entr" presetSubtype="16" fill="hold" grpId="1"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plus(in)">
                                      <p:cBhvr>
                                        <p:cTn id="202" dur="3000"/>
                                        <p:tgtEl>
                                          <p:spTgt spid="21"/>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plus(in)">
                                      <p:cBhvr>
                                        <p:cTn id="205" dur="3000"/>
                                        <p:tgtEl>
                                          <p:spTgt spid="22"/>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23"/>
                                        </p:tgtEl>
                                        <p:attrNameLst>
                                          <p:attrName>style.visibility</p:attrName>
                                        </p:attrNameLst>
                                      </p:cBhvr>
                                      <p:to>
                                        <p:strVal val="visible"/>
                                      </p:to>
                                    </p:set>
                                    <p:animEffect transition="in" filter="plus(in)">
                                      <p:cBhvr>
                                        <p:cTn id="208" dur="3000"/>
                                        <p:tgtEl>
                                          <p:spTgt spid="23"/>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24"/>
                                        </p:tgtEl>
                                        <p:attrNameLst>
                                          <p:attrName>style.visibility</p:attrName>
                                        </p:attrNameLst>
                                      </p:cBhvr>
                                      <p:to>
                                        <p:strVal val="visible"/>
                                      </p:to>
                                    </p:set>
                                    <p:animEffect transition="in" filter="plus(in)">
                                      <p:cBhvr>
                                        <p:cTn id="211" dur="3000"/>
                                        <p:tgtEl>
                                          <p:spTgt spid="24"/>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25"/>
                                        </p:tgtEl>
                                        <p:attrNameLst>
                                          <p:attrName>style.visibility</p:attrName>
                                        </p:attrNameLst>
                                      </p:cBhvr>
                                      <p:to>
                                        <p:strVal val="visible"/>
                                      </p:to>
                                    </p:set>
                                    <p:animEffect transition="in" filter="plus(in)">
                                      <p:cBhvr>
                                        <p:cTn id="214" dur="3000"/>
                                        <p:tgtEl>
                                          <p:spTgt spid="25"/>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26"/>
                                        </p:tgtEl>
                                        <p:attrNameLst>
                                          <p:attrName>style.visibility</p:attrName>
                                        </p:attrNameLst>
                                      </p:cBhvr>
                                      <p:to>
                                        <p:strVal val="visible"/>
                                      </p:to>
                                    </p:set>
                                    <p:animEffect transition="in" filter="plus(in)">
                                      <p:cBhvr>
                                        <p:cTn id="217" dur="3000"/>
                                        <p:tgtEl>
                                          <p:spTgt spid="26"/>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27"/>
                                        </p:tgtEl>
                                        <p:attrNameLst>
                                          <p:attrName>style.visibility</p:attrName>
                                        </p:attrNameLst>
                                      </p:cBhvr>
                                      <p:to>
                                        <p:strVal val="visible"/>
                                      </p:to>
                                    </p:set>
                                    <p:animEffect transition="in" filter="plus(in)">
                                      <p:cBhvr>
                                        <p:cTn id="220" dur="3000"/>
                                        <p:tgtEl>
                                          <p:spTgt spid="27"/>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28"/>
                                        </p:tgtEl>
                                        <p:attrNameLst>
                                          <p:attrName>style.visibility</p:attrName>
                                        </p:attrNameLst>
                                      </p:cBhvr>
                                      <p:to>
                                        <p:strVal val="visible"/>
                                      </p:to>
                                    </p:set>
                                    <p:animEffect transition="in" filter="plus(in)">
                                      <p:cBhvr>
                                        <p:cTn id="223" dur="3000"/>
                                        <p:tgtEl>
                                          <p:spTgt spid="28"/>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29"/>
                                        </p:tgtEl>
                                        <p:attrNameLst>
                                          <p:attrName>style.visibility</p:attrName>
                                        </p:attrNameLst>
                                      </p:cBhvr>
                                      <p:to>
                                        <p:strVal val="visible"/>
                                      </p:to>
                                    </p:set>
                                    <p:animEffect transition="in" filter="plus(in)">
                                      <p:cBhvr>
                                        <p:cTn id="226" dur="3000"/>
                                        <p:tgtEl>
                                          <p:spTgt spid="29"/>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30"/>
                                        </p:tgtEl>
                                        <p:attrNameLst>
                                          <p:attrName>style.visibility</p:attrName>
                                        </p:attrNameLst>
                                      </p:cBhvr>
                                      <p:to>
                                        <p:strVal val="visible"/>
                                      </p:to>
                                    </p:set>
                                    <p:animEffect transition="in" filter="plus(in)">
                                      <p:cBhvr>
                                        <p:cTn id="229" dur="3000"/>
                                        <p:tgtEl>
                                          <p:spTgt spid="30"/>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31"/>
                                        </p:tgtEl>
                                        <p:attrNameLst>
                                          <p:attrName>style.visibility</p:attrName>
                                        </p:attrNameLst>
                                      </p:cBhvr>
                                      <p:to>
                                        <p:strVal val="visible"/>
                                      </p:to>
                                    </p:set>
                                    <p:animEffect transition="in" filter="plus(in)">
                                      <p:cBhvr>
                                        <p:cTn id="232" dur="3000"/>
                                        <p:tgtEl>
                                          <p:spTgt spid="31"/>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32"/>
                                        </p:tgtEl>
                                        <p:attrNameLst>
                                          <p:attrName>style.visibility</p:attrName>
                                        </p:attrNameLst>
                                      </p:cBhvr>
                                      <p:to>
                                        <p:strVal val="visible"/>
                                      </p:to>
                                    </p:set>
                                    <p:animEffect transition="in" filter="plus(in)">
                                      <p:cBhvr>
                                        <p:cTn id="235" dur="3000"/>
                                        <p:tgtEl>
                                          <p:spTgt spid="32"/>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33"/>
                                        </p:tgtEl>
                                        <p:attrNameLst>
                                          <p:attrName>style.visibility</p:attrName>
                                        </p:attrNameLst>
                                      </p:cBhvr>
                                      <p:to>
                                        <p:strVal val="visible"/>
                                      </p:to>
                                    </p:set>
                                    <p:animEffect transition="in" filter="plus(in)">
                                      <p:cBhvr>
                                        <p:cTn id="238" dur="3000"/>
                                        <p:tgtEl>
                                          <p:spTgt spid="33"/>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34"/>
                                        </p:tgtEl>
                                        <p:attrNameLst>
                                          <p:attrName>style.visibility</p:attrName>
                                        </p:attrNameLst>
                                      </p:cBhvr>
                                      <p:to>
                                        <p:strVal val="visible"/>
                                      </p:to>
                                    </p:set>
                                    <p:animEffect transition="in" filter="plus(in)">
                                      <p:cBhvr>
                                        <p:cTn id="241" dur="3000"/>
                                        <p:tgtEl>
                                          <p:spTgt spid="34"/>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35"/>
                                        </p:tgtEl>
                                        <p:attrNameLst>
                                          <p:attrName>style.visibility</p:attrName>
                                        </p:attrNameLst>
                                      </p:cBhvr>
                                      <p:to>
                                        <p:strVal val="visible"/>
                                      </p:to>
                                    </p:set>
                                    <p:animEffect transition="in" filter="plus(in)">
                                      <p:cBhvr>
                                        <p:cTn id="244" dur="3000"/>
                                        <p:tgtEl>
                                          <p:spTgt spid="35"/>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36"/>
                                        </p:tgtEl>
                                        <p:attrNameLst>
                                          <p:attrName>style.visibility</p:attrName>
                                        </p:attrNameLst>
                                      </p:cBhvr>
                                      <p:to>
                                        <p:strVal val="visible"/>
                                      </p:to>
                                    </p:set>
                                    <p:animEffect transition="in" filter="plus(in)">
                                      <p:cBhvr>
                                        <p:cTn id="247" dur="3000"/>
                                        <p:tgtEl>
                                          <p:spTgt spid="36"/>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37"/>
                                        </p:tgtEl>
                                        <p:attrNameLst>
                                          <p:attrName>style.visibility</p:attrName>
                                        </p:attrNameLst>
                                      </p:cBhvr>
                                      <p:to>
                                        <p:strVal val="visible"/>
                                      </p:to>
                                    </p:set>
                                    <p:animEffect transition="in" filter="plus(in)">
                                      <p:cBhvr>
                                        <p:cTn id="250" dur="3000"/>
                                        <p:tgtEl>
                                          <p:spTgt spid="37"/>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38"/>
                                        </p:tgtEl>
                                        <p:attrNameLst>
                                          <p:attrName>style.visibility</p:attrName>
                                        </p:attrNameLst>
                                      </p:cBhvr>
                                      <p:to>
                                        <p:strVal val="visible"/>
                                      </p:to>
                                    </p:set>
                                    <p:animEffect transition="in" filter="plus(in)">
                                      <p:cBhvr>
                                        <p:cTn id="253" dur="3000"/>
                                        <p:tgtEl>
                                          <p:spTgt spid="38"/>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39"/>
                                        </p:tgtEl>
                                        <p:attrNameLst>
                                          <p:attrName>style.visibility</p:attrName>
                                        </p:attrNameLst>
                                      </p:cBhvr>
                                      <p:to>
                                        <p:strVal val="visible"/>
                                      </p:to>
                                    </p:set>
                                    <p:animEffect transition="in" filter="plus(in)">
                                      <p:cBhvr>
                                        <p:cTn id="256" dur="3000"/>
                                        <p:tgtEl>
                                          <p:spTgt spid="39"/>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40"/>
                                        </p:tgtEl>
                                        <p:attrNameLst>
                                          <p:attrName>style.visibility</p:attrName>
                                        </p:attrNameLst>
                                      </p:cBhvr>
                                      <p:to>
                                        <p:strVal val="visible"/>
                                      </p:to>
                                    </p:set>
                                    <p:animEffect transition="in" filter="plus(in)">
                                      <p:cBhvr>
                                        <p:cTn id="259" dur="3000"/>
                                        <p:tgtEl>
                                          <p:spTgt spid="40"/>
                                        </p:tgtEl>
                                      </p:cBhvr>
                                    </p:animEffect>
                                  </p:childTnLst>
                                </p:cTn>
                              </p:par>
                              <p:par>
                                <p:cTn id="260" presetID="8" presetClass="emph" presetSubtype="0" fill="hold" grpId="2" nodeType="withEffect">
                                  <p:stCondLst>
                                    <p:cond delay="0"/>
                                  </p:stCondLst>
                                  <p:childTnLst>
                                    <p:animRot by="-21600000">
                                      <p:cBhvr>
                                        <p:cTn id="261" dur="3000" fill="hold"/>
                                        <p:tgtEl>
                                          <p:spTgt spid="5"/>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6"/>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7"/>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8"/>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9"/>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10"/>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11"/>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12"/>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13"/>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14"/>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15"/>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16"/>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17"/>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18"/>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19"/>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20"/>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21"/>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22"/>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23"/>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24"/>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25"/>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26"/>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27"/>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28"/>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29"/>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30"/>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31"/>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32"/>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33"/>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34"/>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35"/>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36"/>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37"/>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38"/>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39"/>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40"/>
                                        </p:tgtEl>
                                        <p:attrNameLst>
                                          <p:attrName>r</p:attrName>
                                        </p:attrNameLst>
                                      </p:cBhvr>
                                    </p:animRot>
                                  </p:childTnLst>
                                </p:cTn>
                              </p:par>
                            </p:childTnLst>
                          </p:cTn>
                        </p:par>
                        <p:par>
                          <p:cTn id="332" fill="hold">
                            <p:stCondLst>
                              <p:cond delay="3000"/>
                            </p:stCondLst>
                            <p:childTnLst>
                              <p:par>
                                <p:cTn id="333" presetID="2" presetClass="exit" presetSubtype="4" fill="hold" grpId="3" nodeType="afterEffect">
                                  <p:stCondLst>
                                    <p:cond delay="0"/>
                                  </p:stCondLst>
                                  <p:childTnLst>
                                    <p:anim calcmode="lin" valueType="num">
                                      <p:cBhvr additive="base">
                                        <p:cTn id="334" dur="3000"/>
                                        <p:tgtEl>
                                          <p:spTgt spid="5"/>
                                        </p:tgtEl>
                                        <p:attrNameLst>
                                          <p:attrName>ppt_x</p:attrName>
                                        </p:attrNameLst>
                                      </p:cBhvr>
                                      <p:tavLst>
                                        <p:tav tm="0">
                                          <p:val>
                                            <p:strVal val="ppt_x"/>
                                          </p:val>
                                        </p:tav>
                                        <p:tav tm="100000">
                                          <p:val>
                                            <p:strVal val="ppt_x"/>
                                          </p:val>
                                        </p:tav>
                                      </p:tavLst>
                                    </p:anim>
                                    <p:anim calcmode="lin" valueType="num">
                                      <p:cBhvr additive="base">
                                        <p:cTn id="335" dur="3000"/>
                                        <p:tgtEl>
                                          <p:spTgt spid="5"/>
                                        </p:tgtEl>
                                        <p:attrNameLst>
                                          <p:attrName>ppt_y</p:attrName>
                                        </p:attrNameLst>
                                      </p:cBhvr>
                                      <p:tavLst>
                                        <p:tav tm="0">
                                          <p:val>
                                            <p:strVal val="ppt_y"/>
                                          </p:val>
                                        </p:tav>
                                        <p:tav tm="100000">
                                          <p:val>
                                            <p:strVal val="1+ppt_h/2"/>
                                          </p:val>
                                        </p:tav>
                                      </p:tavLst>
                                    </p:anim>
                                    <p:set>
                                      <p:cBhvr>
                                        <p:cTn id="336" dur="1" fill="hold">
                                          <p:stCondLst>
                                            <p:cond delay="2999"/>
                                          </p:stCondLst>
                                        </p:cTn>
                                        <p:tgtEl>
                                          <p:spTgt spid="5"/>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7"/>
                                        </p:tgtEl>
                                        <p:attrNameLst>
                                          <p:attrName>ppt_x</p:attrName>
                                        </p:attrNameLst>
                                      </p:cBhvr>
                                      <p:tavLst>
                                        <p:tav tm="0">
                                          <p:val>
                                            <p:strVal val="ppt_x"/>
                                          </p:val>
                                        </p:tav>
                                        <p:tav tm="100000">
                                          <p:val>
                                            <p:strVal val="ppt_x"/>
                                          </p:val>
                                        </p:tav>
                                      </p:tavLst>
                                    </p:anim>
                                    <p:anim calcmode="lin" valueType="num">
                                      <p:cBhvr additive="base">
                                        <p:cTn id="339" dur="3000"/>
                                        <p:tgtEl>
                                          <p:spTgt spid="7"/>
                                        </p:tgtEl>
                                        <p:attrNameLst>
                                          <p:attrName>ppt_y</p:attrName>
                                        </p:attrNameLst>
                                      </p:cBhvr>
                                      <p:tavLst>
                                        <p:tav tm="0">
                                          <p:val>
                                            <p:strVal val="ppt_y"/>
                                          </p:val>
                                        </p:tav>
                                        <p:tav tm="100000">
                                          <p:val>
                                            <p:strVal val="1+ppt_h/2"/>
                                          </p:val>
                                        </p:tav>
                                      </p:tavLst>
                                    </p:anim>
                                    <p:set>
                                      <p:cBhvr>
                                        <p:cTn id="340" dur="1" fill="hold">
                                          <p:stCondLst>
                                            <p:cond delay="2999"/>
                                          </p:stCondLst>
                                        </p:cTn>
                                        <p:tgtEl>
                                          <p:spTgt spid="7"/>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9"/>
                                        </p:tgtEl>
                                        <p:attrNameLst>
                                          <p:attrName>ppt_x</p:attrName>
                                        </p:attrNameLst>
                                      </p:cBhvr>
                                      <p:tavLst>
                                        <p:tav tm="0">
                                          <p:val>
                                            <p:strVal val="ppt_x"/>
                                          </p:val>
                                        </p:tav>
                                        <p:tav tm="100000">
                                          <p:val>
                                            <p:strVal val="ppt_x"/>
                                          </p:val>
                                        </p:tav>
                                      </p:tavLst>
                                    </p:anim>
                                    <p:anim calcmode="lin" valueType="num">
                                      <p:cBhvr additive="base">
                                        <p:cTn id="343" dur="3000"/>
                                        <p:tgtEl>
                                          <p:spTgt spid="9"/>
                                        </p:tgtEl>
                                        <p:attrNameLst>
                                          <p:attrName>ppt_y</p:attrName>
                                        </p:attrNameLst>
                                      </p:cBhvr>
                                      <p:tavLst>
                                        <p:tav tm="0">
                                          <p:val>
                                            <p:strVal val="ppt_y"/>
                                          </p:val>
                                        </p:tav>
                                        <p:tav tm="100000">
                                          <p:val>
                                            <p:strVal val="1+ppt_h/2"/>
                                          </p:val>
                                        </p:tav>
                                      </p:tavLst>
                                    </p:anim>
                                    <p:set>
                                      <p:cBhvr>
                                        <p:cTn id="344" dur="1" fill="hold">
                                          <p:stCondLst>
                                            <p:cond delay="2999"/>
                                          </p:stCondLst>
                                        </p:cTn>
                                        <p:tgtEl>
                                          <p:spTgt spid="9"/>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1"/>
                                        </p:tgtEl>
                                        <p:attrNameLst>
                                          <p:attrName>ppt_x</p:attrName>
                                        </p:attrNameLst>
                                      </p:cBhvr>
                                      <p:tavLst>
                                        <p:tav tm="0">
                                          <p:val>
                                            <p:strVal val="ppt_x"/>
                                          </p:val>
                                        </p:tav>
                                        <p:tav tm="100000">
                                          <p:val>
                                            <p:strVal val="ppt_x"/>
                                          </p:val>
                                        </p:tav>
                                      </p:tavLst>
                                    </p:anim>
                                    <p:anim calcmode="lin" valueType="num">
                                      <p:cBhvr additive="base">
                                        <p:cTn id="347" dur="3000"/>
                                        <p:tgtEl>
                                          <p:spTgt spid="11"/>
                                        </p:tgtEl>
                                        <p:attrNameLst>
                                          <p:attrName>ppt_y</p:attrName>
                                        </p:attrNameLst>
                                      </p:cBhvr>
                                      <p:tavLst>
                                        <p:tav tm="0">
                                          <p:val>
                                            <p:strVal val="ppt_y"/>
                                          </p:val>
                                        </p:tav>
                                        <p:tav tm="100000">
                                          <p:val>
                                            <p:strVal val="1+ppt_h/2"/>
                                          </p:val>
                                        </p:tav>
                                      </p:tavLst>
                                    </p:anim>
                                    <p:set>
                                      <p:cBhvr>
                                        <p:cTn id="348" dur="1" fill="hold">
                                          <p:stCondLst>
                                            <p:cond delay="2999"/>
                                          </p:stCondLst>
                                        </p:cTn>
                                        <p:tgtEl>
                                          <p:spTgt spid="11"/>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5"/>
                                        </p:tgtEl>
                                        <p:attrNameLst>
                                          <p:attrName>ppt_x</p:attrName>
                                        </p:attrNameLst>
                                      </p:cBhvr>
                                      <p:tavLst>
                                        <p:tav tm="0">
                                          <p:val>
                                            <p:strVal val="ppt_x"/>
                                          </p:val>
                                        </p:tav>
                                        <p:tav tm="100000">
                                          <p:val>
                                            <p:strVal val="ppt_x"/>
                                          </p:val>
                                        </p:tav>
                                      </p:tavLst>
                                    </p:anim>
                                    <p:anim calcmode="lin" valueType="num">
                                      <p:cBhvr additive="base">
                                        <p:cTn id="355" dur="3000"/>
                                        <p:tgtEl>
                                          <p:spTgt spid="15"/>
                                        </p:tgtEl>
                                        <p:attrNameLst>
                                          <p:attrName>ppt_y</p:attrName>
                                        </p:attrNameLst>
                                      </p:cBhvr>
                                      <p:tavLst>
                                        <p:tav tm="0">
                                          <p:val>
                                            <p:strVal val="ppt_y"/>
                                          </p:val>
                                        </p:tav>
                                        <p:tav tm="100000">
                                          <p:val>
                                            <p:strVal val="1+ppt_h/2"/>
                                          </p:val>
                                        </p:tav>
                                      </p:tavLst>
                                    </p:anim>
                                    <p:set>
                                      <p:cBhvr>
                                        <p:cTn id="356" dur="1" fill="hold">
                                          <p:stCondLst>
                                            <p:cond delay="2999"/>
                                          </p:stCondLst>
                                        </p:cTn>
                                        <p:tgtEl>
                                          <p:spTgt spid="15"/>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7"/>
                                        </p:tgtEl>
                                        <p:attrNameLst>
                                          <p:attrName>ppt_x</p:attrName>
                                        </p:attrNameLst>
                                      </p:cBhvr>
                                      <p:tavLst>
                                        <p:tav tm="0">
                                          <p:val>
                                            <p:strVal val="ppt_x"/>
                                          </p:val>
                                        </p:tav>
                                        <p:tav tm="100000">
                                          <p:val>
                                            <p:strVal val="ppt_x"/>
                                          </p:val>
                                        </p:tav>
                                      </p:tavLst>
                                    </p:anim>
                                    <p:anim calcmode="lin" valueType="num">
                                      <p:cBhvr additive="base">
                                        <p:cTn id="359" dur="3000"/>
                                        <p:tgtEl>
                                          <p:spTgt spid="17"/>
                                        </p:tgtEl>
                                        <p:attrNameLst>
                                          <p:attrName>ppt_y</p:attrName>
                                        </p:attrNameLst>
                                      </p:cBhvr>
                                      <p:tavLst>
                                        <p:tav tm="0">
                                          <p:val>
                                            <p:strVal val="ppt_y"/>
                                          </p:val>
                                        </p:tav>
                                        <p:tav tm="100000">
                                          <p:val>
                                            <p:strVal val="1+ppt_h/2"/>
                                          </p:val>
                                        </p:tav>
                                      </p:tavLst>
                                    </p:anim>
                                    <p:set>
                                      <p:cBhvr>
                                        <p:cTn id="360" dur="1" fill="hold">
                                          <p:stCondLst>
                                            <p:cond delay="2999"/>
                                          </p:stCondLst>
                                        </p:cTn>
                                        <p:tgtEl>
                                          <p:spTgt spid="17"/>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9"/>
                                        </p:tgtEl>
                                        <p:attrNameLst>
                                          <p:attrName>ppt_x</p:attrName>
                                        </p:attrNameLst>
                                      </p:cBhvr>
                                      <p:tavLst>
                                        <p:tav tm="0">
                                          <p:val>
                                            <p:strVal val="ppt_x"/>
                                          </p:val>
                                        </p:tav>
                                        <p:tav tm="100000">
                                          <p:val>
                                            <p:strVal val="ppt_x"/>
                                          </p:val>
                                        </p:tav>
                                      </p:tavLst>
                                    </p:anim>
                                    <p:anim calcmode="lin" valueType="num">
                                      <p:cBhvr additive="base">
                                        <p:cTn id="363" dur="3000"/>
                                        <p:tgtEl>
                                          <p:spTgt spid="19"/>
                                        </p:tgtEl>
                                        <p:attrNameLst>
                                          <p:attrName>ppt_y</p:attrName>
                                        </p:attrNameLst>
                                      </p:cBhvr>
                                      <p:tavLst>
                                        <p:tav tm="0">
                                          <p:val>
                                            <p:strVal val="ppt_y"/>
                                          </p:val>
                                        </p:tav>
                                        <p:tav tm="100000">
                                          <p:val>
                                            <p:strVal val="1+ppt_h/2"/>
                                          </p:val>
                                        </p:tav>
                                      </p:tavLst>
                                    </p:anim>
                                    <p:set>
                                      <p:cBhvr>
                                        <p:cTn id="364" dur="1" fill="hold">
                                          <p:stCondLst>
                                            <p:cond delay="2999"/>
                                          </p:stCondLst>
                                        </p:cTn>
                                        <p:tgtEl>
                                          <p:spTgt spid="19"/>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21"/>
                                        </p:tgtEl>
                                        <p:attrNameLst>
                                          <p:attrName>ppt_x</p:attrName>
                                        </p:attrNameLst>
                                      </p:cBhvr>
                                      <p:tavLst>
                                        <p:tav tm="0">
                                          <p:val>
                                            <p:strVal val="ppt_x"/>
                                          </p:val>
                                        </p:tav>
                                        <p:tav tm="100000">
                                          <p:val>
                                            <p:strVal val="ppt_x"/>
                                          </p:val>
                                        </p:tav>
                                      </p:tavLst>
                                    </p:anim>
                                    <p:anim calcmode="lin" valueType="num">
                                      <p:cBhvr additive="base">
                                        <p:cTn id="367" dur="3000"/>
                                        <p:tgtEl>
                                          <p:spTgt spid="21"/>
                                        </p:tgtEl>
                                        <p:attrNameLst>
                                          <p:attrName>ppt_y</p:attrName>
                                        </p:attrNameLst>
                                      </p:cBhvr>
                                      <p:tavLst>
                                        <p:tav tm="0">
                                          <p:val>
                                            <p:strVal val="ppt_y"/>
                                          </p:val>
                                        </p:tav>
                                        <p:tav tm="100000">
                                          <p:val>
                                            <p:strVal val="1+ppt_h/2"/>
                                          </p:val>
                                        </p:tav>
                                      </p:tavLst>
                                    </p:anim>
                                    <p:set>
                                      <p:cBhvr>
                                        <p:cTn id="368" dur="1" fill="hold">
                                          <p:stCondLst>
                                            <p:cond delay="2999"/>
                                          </p:stCondLst>
                                        </p:cTn>
                                        <p:tgtEl>
                                          <p:spTgt spid="21"/>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ppt_x"/>
                                          </p:val>
                                        </p:tav>
                                      </p:tavLst>
                                    </p:anim>
                                    <p:anim calcmode="lin" valueType="num">
                                      <p:cBhvr additive="base">
                                        <p:cTn id="371" dur="3000"/>
                                        <p:tgtEl>
                                          <p:spTgt spid="23"/>
                                        </p:tgtEl>
                                        <p:attrNameLst>
                                          <p:attrName>ppt_y</p:attrName>
                                        </p:attrNameLst>
                                      </p:cBhvr>
                                      <p:tavLst>
                                        <p:tav tm="0">
                                          <p:val>
                                            <p:strVal val="ppt_y"/>
                                          </p:val>
                                        </p:tav>
                                        <p:tav tm="100000">
                                          <p:val>
                                            <p:strVal val="1+ppt_h/2"/>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25"/>
                                        </p:tgtEl>
                                        <p:attrNameLst>
                                          <p:attrName>ppt_x</p:attrName>
                                        </p:attrNameLst>
                                      </p:cBhvr>
                                      <p:tavLst>
                                        <p:tav tm="0">
                                          <p:val>
                                            <p:strVal val="ppt_x"/>
                                          </p:val>
                                        </p:tav>
                                        <p:tav tm="100000">
                                          <p:val>
                                            <p:strVal val="ppt_x"/>
                                          </p:val>
                                        </p:tav>
                                      </p:tavLst>
                                    </p:anim>
                                    <p:anim calcmode="lin" valueType="num">
                                      <p:cBhvr additive="base">
                                        <p:cTn id="375" dur="3000"/>
                                        <p:tgtEl>
                                          <p:spTgt spid="25"/>
                                        </p:tgtEl>
                                        <p:attrNameLst>
                                          <p:attrName>ppt_y</p:attrName>
                                        </p:attrNameLst>
                                      </p:cBhvr>
                                      <p:tavLst>
                                        <p:tav tm="0">
                                          <p:val>
                                            <p:strVal val="ppt_y"/>
                                          </p:val>
                                        </p:tav>
                                        <p:tav tm="100000">
                                          <p:val>
                                            <p:strVal val="1+ppt_h/2"/>
                                          </p:val>
                                        </p:tav>
                                      </p:tavLst>
                                    </p:anim>
                                    <p:set>
                                      <p:cBhvr>
                                        <p:cTn id="376" dur="1" fill="hold">
                                          <p:stCondLst>
                                            <p:cond delay="2999"/>
                                          </p:stCondLst>
                                        </p:cTn>
                                        <p:tgtEl>
                                          <p:spTgt spid="25"/>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27"/>
                                        </p:tgtEl>
                                        <p:attrNameLst>
                                          <p:attrName>ppt_x</p:attrName>
                                        </p:attrNameLst>
                                      </p:cBhvr>
                                      <p:tavLst>
                                        <p:tav tm="0">
                                          <p:val>
                                            <p:strVal val="ppt_x"/>
                                          </p:val>
                                        </p:tav>
                                        <p:tav tm="100000">
                                          <p:val>
                                            <p:strVal val="ppt_x"/>
                                          </p:val>
                                        </p:tav>
                                      </p:tavLst>
                                    </p:anim>
                                    <p:anim calcmode="lin" valueType="num">
                                      <p:cBhvr additive="base">
                                        <p:cTn id="379" dur="3000"/>
                                        <p:tgtEl>
                                          <p:spTgt spid="27"/>
                                        </p:tgtEl>
                                        <p:attrNameLst>
                                          <p:attrName>ppt_y</p:attrName>
                                        </p:attrNameLst>
                                      </p:cBhvr>
                                      <p:tavLst>
                                        <p:tav tm="0">
                                          <p:val>
                                            <p:strVal val="ppt_y"/>
                                          </p:val>
                                        </p:tav>
                                        <p:tav tm="100000">
                                          <p:val>
                                            <p:strVal val="1+ppt_h/2"/>
                                          </p:val>
                                        </p:tav>
                                      </p:tavLst>
                                    </p:anim>
                                    <p:set>
                                      <p:cBhvr>
                                        <p:cTn id="380" dur="1" fill="hold">
                                          <p:stCondLst>
                                            <p:cond delay="2999"/>
                                          </p:stCondLst>
                                        </p:cTn>
                                        <p:tgtEl>
                                          <p:spTgt spid="27"/>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29"/>
                                        </p:tgtEl>
                                        <p:attrNameLst>
                                          <p:attrName>ppt_x</p:attrName>
                                        </p:attrNameLst>
                                      </p:cBhvr>
                                      <p:tavLst>
                                        <p:tav tm="0">
                                          <p:val>
                                            <p:strVal val="ppt_x"/>
                                          </p:val>
                                        </p:tav>
                                        <p:tav tm="100000">
                                          <p:val>
                                            <p:strVal val="ppt_x"/>
                                          </p:val>
                                        </p:tav>
                                      </p:tavLst>
                                    </p:anim>
                                    <p:anim calcmode="lin" valueType="num">
                                      <p:cBhvr additive="base">
                                        <p:cTn id="383" dur="3000"/>
                                        <p:tgtEl>
                                          <p:spTgt spid="29"/>
                                        </p:tgtEl>
                                        <p:attrNameLst>
                                          <p:attrName>ppt_y</p:attrName>
                                        </p:attrNameLst>
                                      </p:cBhvr>
                                      <p:tavLst>
                                        <p:tav tm="0">
                                          <p:val>
                                            <p:strVal val="ppt_y"/>
                                          </p:val>
                                        </p:tav>
                                        <p:tav tm="100000">
                                          <p:val>
                                            <p:strVal val="1+ppt_h/2"/>
                                          </p:val>
                                        </p:tav>
                                      </p:tavLst>
                                    </p:anim>
                                    <p:set>
                                      <p:cBhvr>
                                        <p:cTn id="384" dur="1" fill="hold">
                                          <p:stCondLst>
                                            <p:cond delay="2999"/>
                                          </p:stCondLst>
                                        </p:cTn>
                                        <p:tgtEl>
                                          <p:spTgt spid="29"/>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31"/>
                                        </p:tgtEl>
                                        <p:attrNameLst>
                                          <p:attrName>ppt_x</p:attrName>
                                        </p:attrNameLst>
                                      </p:cBhvr>
                                      <p:tavLst>
                                        <p:tav tm="0">
                                          <p:val>
                                            <p:strVal val="ppt_x"/>
                                          </p:val>
                                        </p:tav>
                                        <p:tav tm="100000">
                                          <p:val>
                                            <p:strVal val="ppt_x"/>
                                          </p:val>
                                        </p:tav>
                                      </p:tavLst>
                                    </p:anim>
                                    <p:anim calcmode="lin" valueType="num">
                                      <p:cBhvr additive="base">
                                        <p:cTn id="387" dur="3000"/>
                                        <p:tgtEl>
                                          <p:spTgt spid="31"/>
                                        </p:tgtEl>
                                        <p:attrNameLst>
                                          <p:attrName>ppt_y</p:attrName>
                                        </p:attrNameLst>
                                      </p:cBhvr>
                                      <p:tavLst>
                                        <p:tav tm="0">
                                          <p:val>
                                            <p:strVal val="ppt_y"/>
                                          </p:val>
                                        </p:tav>
                                        <p:tav tm="100000">
                                          <p:val>
                                            <p:strVal val="1+ppt_h/2"/>
                                          </p:val>
                                        </p:tav>
                                      </p:tavLst>
                                    </p:anim>
                                    <p:set>
                                      <p:cBhvr>
                                        <p:cTn id="388" dur="1" fill="hold">
                                          <p:stCondLst>
                                            <p:cond delay="2999"/>
                                          </p:stCondLst>
                                        </p:cTn>
                                        <p:tgtEl>
                                          <p:spTgt spid="31"/>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33"/>
                                        </p:tgtEl>
                                        <p:attrNameLst>
                                          <p:attrName>ppt_x</p:attrName>
                                        </p:attrNameLst>
                                      </p:cBhvr>
                                      <p:tavLst>
                                        <p:tav tm="0">
                                          <p:val>
                                            <p:strVal val="ppt_x"/>
                                          </p:val>
                                        </p:tav>
                                        <p:tav tm="100000">
                                          <p:val>
                                            <p:strVal val="ppt_x"/>
                                          </p:val>
                                        </p:tav>
                                      </p:tavLst>
                                    </p:anim>
                                    <p:anim calcmode="lin" valueType="num">
                                      <p:cBhvr additive="base">
                                        <p:cTn id="391" dur="3000"/>
                                        <p:tgtEl>
                                          <p:spTgt spid="33"/>
                                        </p:tgtEl>
                                        <p:attrNameLst>
                                          <p:attrName>ppt_y</p:attrName>
                                        </p:attrNameLst>
                                      </p:cBhvr>
                                      <p:tavLst>
                                        <p:tav tm="0">
                                          <p:val>
                                            <p:strVal val="ppt_y"/>
                                          </p:val>
                                        </p:tav>
                                        <p:tav tm="100000">
                                          <p:val>
                                            <p:strVal val="1+ppt_h/2"/>
                                          </p:val>
                                        </p:tav>
                                      </p:tavLst>
                                    </p:anim>
                                    <p:set>
                                      <p:cBhvr>
                                        <p:cTn id="392" dur="1" fill="hold">
                                          <p:stCondLst>
                                            <p:cond delay="2999"/>
                                          </p:stCondLst>
                                        </p:cTn>
                                        <p:tgtEl>
                                          <p:spTgt spid="33"/>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ppt_x"/>
                                          </p:val>
                                        </p:tav>
                                      </p:tavLst>
                                    </p:anim>
                                    <p:anim calcmode="lin" valueType="num">
                                      <p:cBhvr additive="base">
                                        <p:cTn id="395" dur="3000"/>
                                        <p:tgtEl>
                                          <p:spTgt spid="35"/>
                                        </p:tgtEl>
                                        <p:attrNameLst>
                                          <p:attrName>ppt_y</p:attrName>
                                        </p:attrNameLst>
                                      </p:cBhvr>
                                      <p:tavLst>
                                        <p:tav tm="0">
                                          <p:val>
                                            <p:strVal val="ppt_y"/>
                                          </p:val>
                                        </p:tav>
                                        <p:tav tm="100000">
                                          <p:val>
                                            <p:strVal val="1+ppt_h/2"/>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ppt_x"/>
                                          </p:val>
                                        </p:tav>
                                      </p:tavLst>
                                    </p:anim>
                                    <p:anim calcmode="lin" valueType="num">
                                      <p:cBhvr additive="base">
                                        <p:cTn id="399" dur="3000"/>
                                        <p:tgtEl>
                                          <p:spTgt spid="37"/>
                                        </p:tgtEl>
                                        <p:attrNameLst>
                                          <p:attrName>ppt_y</p:attrName>
                                        </p:attrNameLst>
                                      </p:cBhvr>
                                      <p:tavLst>
                                        <p:tav tm="0">
                                          <p:val>
                                            <p:strVal val="ppt_y"/>
                                          </p:val>
                                        </p:tav>
                                        <p:tav tm="100000">
                                          <p:val>
                                            <p:strVal val="1+ppt_h/2"/>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39"/>
                                        </p:tgtEl>
                                        <p:attrNameLst>
                                          <p:attrName>ppt_x</p:attrName>
                                        </p:attrNameLst>
                                      </p:cBhvr>
                                      <p:tavLst>
                                        <p:tav tm="0">
                                          <p:val>
                                            <p:strVal val="ppt_x"/>
                                          </p:val>
                                        </p:tav>
                                        <p:tav tm="100000">
                                          <p:val>
                                            <p:strVal val="ppt_x"/>
                                          </p:val>
                                        </p:tav>
                                      </p:tavLst>
                                    </p:anim>
                                    <p:anim calcmode="lin" valueType="num">
                                      <p:cBhvr additive="base">
                                        <p:cTn id="403" dur="3000"/>
                                        <p:tgtEl>
                                          <p:spTgt spid="39"/>
                                        </p:tgtEl>
                                        <p:attrNameLst>
                                          <p:attrName>ppt_y</p:attrName>
                                        </p:attrNameLst>
                                      </p:cBhvr>
                                      <p:tavLst>
                                        <p:tav tm="0">
                                          <p:val>
                                            <p:strVal val="ppt_y"/>
                                          </p:val>
                                        </p:tav>
                                        <p:tav tm="100000">
                                          <p:val>
                                            <p:strVal val="1+ppt_h/2"/>
                                          </p:val>
                                        </p:tav>
                                      </p:tavLst>
                                    </p:anim>
                                    <p:set>
                                      <p:cBhvr>
                                        <p:cTn id="404" dur="1" fill="hold">
                                          <p:stCondLst>
                                            <p:cond delay="2999"/>
                                          </p:stCondLst>
                                        </p:cTn>
                                        <p:tgtEl>
                                          <p:spTgt spid="39"/>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6"/>
                                        </p:tgtEl>
                                        <p:attrNameLst>
                                          <p:attrName>ppt_x</p:attrName>
                                        </p:attrNameLst>
                                      </p:cBhvr>
                                      <p:tavLst>
                                        <p:tav tm="0">
                                          <p:val>
                                            <p:strVal val="ppt_x"/>
                                          </p:val>
                                        </p:tav>
                                        <p:tav tm="100000">
                                          <p:val>
                                            <p:strVal val="ppt_x"/>
                                          </p:val>
                                        </p:tav>
                                      </p:tavLst>
                                    </p:anim>
                                    <p:anim calcmode="lin" valueType="num">
                                      <p:cBhvr additive="base">
                                        <p:cTn id="407" dur="3000"/>
                                        <p:tgtEl>
                                          <p:spTgt spid="6"/>
                                        </p:tgtEl>
                                        <p:attrNameLst>
                                          <p:attrName>ppt_y</p:attrName>
                                        </p:attrNameLst>
                                      </p:cBhvr>
                                      <p:tavLst>
                                        <p:tav tm="0">
                                          <p:val>
                                            <p:strVal val="ppt_y"/>
                                          </p:val>
                                        </p:tav>
                                        <p:tav tm="100000">
                                          <p:val>
                                            <p:strVal val="0-ppt_h/2"/>
                                          </p:val>
                                        </p:tav>
                                      </p:tavLst>
                                    </p:anim>
                                    <p:set>
                                      <p:cBhvr>
                                        <p:cTn id="408" dur="1" fill="hold">
                                          <p:stCondLst>
                                            <p:cond delay="2999"/>
                                          </p:stCondLst>
                                        </p:cTn>
                                        <p:tgtEl>
                                          <p:spTgt spid="6"/>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8"/>
                                        </p:tgtEl>
                                        <p:attrNameLst>
                                          <p:attrName>ppt_x</p:attrName>
                                        </p:attrNameLst>
                                      </p:cBhvr>
                                      <p:tavLst>
                                        <p:tav tm="0">
                                          <p:val>
                                            <p:strVal val="ppt_x"/>
                                          </p:val>
                                        </p:tav>
                                        <p:tav tm="100000">
                                          <p:val>
                                            <p:strVal val="ppt_x"/>
                                          </p:val>
                                        </p:tav>
                                      </p:tavLst>
                                    </p:anim>
                                    <p:anim calcmode="lin" valueType="num">
                                      <p:cBhvr additive="base">
                                        <p:cTn id="411" dur="3000"/>
                                        <p:tgtEl>
                                          <p:spTgt spid="8"/>
                                        </p:tgtEl>
                                        <p:attrNameLst>
                                          <p:attrName>ppt_y</p:attrName>
                                        </p:attrNameLst>
                                      </p:cBhvr>
                                      <p:tavLst>
                                        <p:tav tm="0">
                                          <p:val>
                                            <p:strVal val="ppt_y"/>
                                          </p:val>
                                        </p:tav>
                                        <p:tav tm="100000">
                                          <p:val>
                                            <p:strVal val="0-ppt_h/2"/>
                                          </p:val>
                                        </p:tav>
                                      </p:tavLst>
                                    </p:anim>
                                    <p:set>
                                      <p:cBhvr>
                                        <p:cTn id="412" dur="1" fill="hold">
                                          <p:stCondLst>
                                            <p:cond delay="2999"/>
                                          </p:stCondLst>
                                        </p:cTn>
                                        <p:tgtEl>
                                          <p:spTgt spid="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10"/>
                                        </p:tgtEl>
                                        <p:attrNameLst>
                                          <p:attrName>ppt_x</p:attrName>
                                        </p:attrNameLst>
                                      </p:cBhvr>
                                      <p:tavLst>
                                        <p:tav tm="0">
                                          <p:val>
                                            <p:strVal val="ppt_x"/>
                                          </p:val>
                                        </p:tav>
                                        <p:tav tm="100000">
                                          <p:val>
                                            <p:strVal val="ppt_x"/>
                                          </p:val>
                                        </p:tav>
                                      </p:tavLst>
                                    </p:anim>
                                    <p:anim calcmode="lin" valueType="num">
                                      <p:cBhvr additive="base">
                                        <p:cTn id="415" dur="3000"/>
                                        <p:tgtEl>
                                          <p:spTgt spid="10"/>
                                        </p:tgtEl>
                                        <p:attrNameLst>
                                          <p:attrName>ppt_y</p:attrName>
                                        </p:attrNameLst>
                                      </p:cBhvr>
                                      <p:tavLst>
                                        <p:tav tm="0">
                                          <p:val>
                                            <p:strVal val="ppt_y"/>
                                          </p:val>
                                        </p:tav>
                                        <p:tav tm="100000">
                                          <p:val>
                                            <p:strVal val="0-ppt_h/2"/>
                                          </p:val>
                                        </p:tav>
                                      </p:tavLst>
                                    </p:anim>
                                    <p:set>
                                      <p:cBhvr>
                                        <p:cTn id="416" dur="1" fill="hold">
                                          <p:stCondLst>
                                            <p:cond delay="2999"/>
                                          </p:stCondLst>
                                        </p:cTn>
                                        <p:tgtEl>
                                          <p:spTgt spid="10"/>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12"/>
                                        </p:tgtEl>
                                        <p:attrNameLst>
                                          <p:attrName>ppt_x</p:attrName>
                                        </p:attrNameLst>
                                      </p:cBhvr>
                                      <p:tavLst>
                                        <p:tav tm="0">
                                          <p:val>
                                            <p:strVal val="ppt_x"/>
                                          </p:val>
                                        </p:tav>
                                        <p:tav tm="100000">
                                          <p:val>
                                            <p:strVal val="ppt_x"/>
                                          </p:val>
                                        </p:tav>
                                      </p:tavLst>
                                    </p:anim>
                                    <p:anim calcmode="lin" valueType="num">
                                      <p:cBhvr additive="base">
                                        <p:cTn id="419" dur="3000"/>
                                        <p:tgtEl>
                                          <p:spTgt spid="12"/>
                                        </p:tgtEl>
                                        <p:attrNameLst>
                                          <p:attrName>ppt_y</p:attrName>
                                        </p:attrNameLst>
                                      </p:cBhvr>
                                      <p:tavLst>
                                        <p:tav tm="0">
                                          <p:val>
                                            <p:strVal val="ppt_y"/>
                                          </p:val>
                                        </p:tav>
                                        <p:tav tm="100000">
                                          <p:val>
                                            <p:strVal val="0-ppt_h/2"/>
                                          </p:val>
                                        </p:tav>
                                      </p:tavLst>
                                    </p:anim>
                                    <p:set>
                                      <p:cBhvr>
                                        <p:cTn id="420" dur="1" fill="hold">
                                          <p:stCondLst>
                                            <p:cond delay="2999"/>
                                          </p:stCondLst>
                                        </p:cTn>
                                        <p:tgtEl>
                                          <p:spTgt spid="12"/>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14"/>
                                        </p:tgtEl>
                                        <p:attrNameLst>
                                          <p:attrName>ppt_x</p:attrName>
                                        </p:attrNameLst>
                                      </p:cBhvr>
                                      <p:tavLst>
                                        <p:tav tm="0">
                                          <p:val>
                                            <p:strVal val="ppt_x"/>
                                          </p:val>
                                        </p:tav>
                                        <p:tav tm="100000">
                                          <p:val>
                                            <p:strVal val="ppt_x"/>
                                          </p:val>
                                        </p:tav>
                                      </p:tavLst>
                                    </p:anim>
                                    <p:anim calcmode="lin" valueType="num">
                                      <p:cBhvr additive="base">
                                        <p:cTn id="423" dur="3000"/>
                                        <p:tgtEl>
                                          <p:spTgt spid="14"/>
                                        </p:tgtEl>
                                        <p:attrNameLst>
                                          <p:attrName>ppt_y</p:attrName>
                                        </p:attrNameLst>
                                      </p:cBhvr>
                                      <p:tavLst>
                                        <p:tav tm="0">
                                          <p:val>
                                            <p:strVal val="ppt_y"/>
                                          </p:val>
                                        </p:tav>
                                        <p:tav tm="100000">
                                          <p:val>
                                            <p:strVal val="0-ppt_h/2"/>
                                          </p:val>
                                        </p:tav>
                                      </p:tavLst>
                                    </p:anim>
                                    <p:set>
                                      <p:cBhvr>
                                        <p:cTn id="424" dur="1" fill="hold">
                                          <p:stCondLst>
                                            <p:cond delay="2999"/>
                                          </p:stCondLst>
                                        </p:cTn>
                                        <p:tgtEl>
                                          <p:spTgt spid="14"/>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16"/>
                                        </p:tgtEl>
                                        <p:attrNameLst>
                                          <p:attrName>ppt_x</p:attrName>
                                        </p:attrNameLst>
                                      </p:cBhvr>
                                      <p:tavLst>
                                        <p:tav tm="0">
                                          <p:val>
                                            <p:strVal val="ppt_x"/>
                                          </p:val>
                                        </p:tav>
                                        <p:tav tm="100000">
                                          <p:val>
                                            <p:strVal val="ppt_x"/>
                                          </p:val>
                                        </p:tav>
                                      </p:tavLst>
                                    </p:anim>
                                    <p:anim calcmode="lin" valueType="num">
                                      <p:cBhvr additive="base">
                                        <p:cTn id="427" dur="3000"/>
                                        <p:tgtEl>
                                          <p:spTgt spid="16"/>
                                        </p:tgtEl>
                                        <p:attrNameLst>
                                          <p:attrName>ppt_y</p:attrName>
                                        </p:attrNameLst>
                                      </p:cBhvr>
                                      <p:tavLst>
                                        <p:tav tm="0">
                                          <p:val>
                                            <p:strVal val="ppt_y"/>
                                          </p:val>
                                        </p:tav>
                                        <p:tav tm="100000">
                                          <p:val>
                                            <p:strVal val="0-ppt_h/2"/>
                                          </p:val>
                                        </p:tav>
                                      </p:tavLst>
                                    </p:anim>
                                    <p:set>
                                      <p:cBhvr>
                                        <p:cTn id="428" dur="1" fill="hold">
                                          <p:stCondLst>
                                            <p:cond delay="2999"/>
                                          </p:stCondLst>
                                        </p:cTn>
                                        <p:tgtEl>
                                          <p:spTgt spid="16"/>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3000"/>
                                        <p:tgtEl>
                                          <p:spTgt spid="18"/>
                                        </p:tgtEl>
                                        <p:attrNameLst>
                                          <p:attrName>ppt_x</p:attrName>
                                        </p:attrNameLst>
                                      </p:cBhvr>
                                      <p:tavLst>
                                        <p:tav tm="0">
                                          <p:val>
                                            <p:strVal val="ppt_x"/>
                                          </p:val>
                                        </p:tav>
                                        <p:tav tm="100000">
                                          <p:val>
                                            <p:strVal val="ppt_x"/>
                                          </p:val>
                                        </p:tav>
                                      </p:tavLst>
                                    </p:anim>
                                    <p:anim calcmode="lin" valueType="num">
                                      <p:cBhvr additive="base">
                                        <p:cTn id="431" dur="3000"/>
                                        <p:tgtEl>
                                          <p:spTgt spid="18"/>
                                        </p:tgtEl>
                                        <p:attrNameLst>
                                          <p:attrName>ppt_y</p:attrName>
                                        </p:attrNameLst>
                                      </p:cBhvr>
                                      <p:tavLst>
                                        <p:tav tm="0">
                                          <p:val>
                                            <p:strVal val="ppt_y"/>
                                          </p:val>
                                        </p:tav>
                                        <p:tav tm="100000">
                                          <p:val>
                                            <p:strVal val="0-ppt_h/2"/>
                                          </p:val>
                                        </p:tav>
                                      </p:tavLst>
                                    </p:anim>
                                    <p:set>
                                      <p:cBhvr>
                                        <p:cTn id="432" dur="1" fill="hold">
                                          <p:stCondLst>
                                            <p:cond delay="2999"/>
                                          </p:stCondLst>
                                        </p:cTn>
                                        <p:tgtEl>
                                          <p:spTgt spid="18"/>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3000"/>
                                        <p:tgtEl>
                                          <p:spTgt spid="20"/>
                                        </p:tgtEl>
                                        <p:attrNameLst>
                                          <p:attrName>ppt_x</p:attrName>
                                        </p:attrNameLst>
                                      </p:cBhvr>
                                      <p:tavLst>
                                        <p:tav tm="0">
                                          <p:val>
                                            <p:strVal val="ppt_x"/>
                                          </p:val>
                                        </p:tav>
                                        <p:tav tm="100000">
                                          <p:val>
                                            <p:strVal val="ppt_x"/>
                                          </p:val>
                                        </p:tav>
                                      </p:tavLst>
                                    </p:anim>
                                    <p:anim calcmode="lin" valueType="num">
                                      <p:cBhvr additive="base">
                                        <p:cTn id="435" dur="3000"/>
                                        <p:tgtEl>
                                          <p:spTgt spid="20"/>
                                        </p:tgtEl>
                                        <p:attrNameLst>
                                          <p:attrName>ppt_y</p:attrName>
                                        </p:attrNameLst>
                                      </p:cBhvr>
                                      <p:tavLst>
                                        <p:tav tm="0">
                                          <p:val>
                                            <p:strVal val="ppt_y"/>
                                          </p:val>
                                        </p:tav>
                                        <p:tav tm="100000">
                                          <p:val>
                                            <p:strVal val="0-ppt_h/2"/>
                                          </p:val>
                                        </p:tav>
                                      </p:tavLst>
                                    </p:anim>
                                    <p:set>
                                      <p:cBhvr>
                                        <p:cTn id="436" dur="1" fill="hold">
                                          <p:stCondLst>
                                            <p:cond delay="2999"/>
                                          </p:stCondLst>
                                        </p:cTn>
                                        <p:tgtEl>
                                          <p:spTgt spid="20"/>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3000"/>
                                        <p:tgtEl>
                                          <p:spTgt spid="22"/>
                                        </p:tgtEl>
                                        <p:attrNameLst>
                                          <p:attrName>ppt_x</p:attrName>
                                        </p:attrNameLst>
                                      </p:cBhvr>
                                      <p:tavLst>
                                        <p:tav tm="0">
                                          <p:val>
                                            <p:strVal val="ppt_x"/>
                                          </p:val>
                                        </p:tav>
                                        <p:tav tm="100000">
                                          <p:val>
                                            <p:strVal val="ppt_x"/>
                                          </p:val>
                                        </p:tav>
                                      </p:tavLst>
                                    </p:anim>
                                    <p:anim calcmode="lin" valueType="num">
                                      <p:cBhvr additive="base">
                                        <p:cTn id="439" dur="3000"/>
                                        <p:tgtEl>
                                          <p:spTgt spid="22"/>
                                        </p:tgtEl>
                                        <p:attrNameLst>
                                          <p:attrName>ppt_y</p:attrName>
                                        </p:attrNameLst>
                                      </p:cBhvr>
                                      <p:tavLst>
                                        <p:tav tm="0">
                                          <p:val>
                                            <p:strVal val="ppt_y"/>
                                          </p:val>
                                        </p:tav>
                                        <p:tav tm="100000">
                                          <p:val>
                                            <p:strVal val="0-ppt_h/2"/>
                                          </p:val>
                                        </p:tav>
                                      </p:tavLst>
                                    </p:anim>
                                    <p:set>
                                      <p:cBhvr>
                                        <p:cTn id="440" dur="1" fill="hold">
                                          <p:stCondLst>
                                            <p:cond delay="2999"/>
                                          </p:stCondLst>
                                        </p:cTn>
                                        <p:tgtEl>
                                          <p:spTgt spid="22"/>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3000"/>
                                        <p:tgtEl>
                                          <p:spTgt spid="24"/>
                                        </p:tgtEl>
                                        <p:attrNameLst>
                                          <p:attrName>ppt_x</p:attrName>
                                        </p:attrNameLst>
                                      </p:cBhvr>
                                      <p:tavLst>
                                        <p:tav tm="0">
                                          <p:val>
                                            <p:strVal val="ppt_x"/>
                                          </p:val>
                                        </p:tav>
                                        <p:tav tm="100000">
                                          <p:val>
                                            <p:strVal val="ppt_x"/>
                                          </p:val>
                                        </p:tav>
                                      </p:tavLst>
                                    </p:anim>
                                    <p:anim calcmode="lin" valueType="num">
                                      <p:cBhvr additive="base">
                                        <p:cTn id="443" dur="3000"/>
                                        <p:tgtEl>
                                          <p:spTgt spid="24"/>
                                        </p:tgtEl>
                                        <p:attrNameLst>
                                          <p:attrName>ppt_y</p:attrName>
                                        </p:attrNameLst>
                                      </p:cBhvr>
                                      <p:tavLst>
                                        <p:tav tm="0">
                                          <p:val>
                                            <p:strVal val="ppt_y"/>
                                          </p:val>
                                        </p:tav>
                                        <p:tav tm="100000">
                                          <p:val>
                                            <p:strVal val="0-ppt_h/2"/>
                                          </p:val>
                                        </p:tav>
                                      </p:tavLst>
                                    </p:anim>
                                    <p:set>
                                      <p:cBhvr>
                                        <p:cTn id="444" dur="1" fill="hold">
                                          <p:stCondLst>
                                            <p:cond delay="2999"/>
                                          </p:stCondLst>
                                        </p:cTn>
                                        <p:tgtEl>
                                          <p:spTgt spid="24"/>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3000"/>
                                        <p:tgtEl>
                                          <p:spTgt spid="26"/>
                                        </p:tgtEl>
                                        <p:attrNameLst>
                                          <p:attrName>ppt_x</p:attrName>
                                        </p:attrNameLst>
                                      </p:cBhvr>
                                      <p:tavLst>
                                        <p:tav tm="0">
                                          <p:val>
                                            <p:strVal val="ppt_x"/>
                                          </p:val>
                                        </p:tav>
                                        <p:tav tm="100000">
                                          <p:val>
                                            <p:strVal val="ppt_x"/>
                                          </p:val>
                                        </p:tav>
                                      </p:tavLst>
                                    </p:anim>
                                    <p:anim calcmode="lin" valueType="num">
                                      <p:cBhvr additive="base">
                                        <p:cTn id="447" dur="3000"/>
                                        <p:tgtEl>
                                          <p:spTgt spid="26"/>
                                        </p:tgtEl>
                                        <p:attrNameLst>
                                          <p:attrName>ppt_y</p:attrName>
                                        </p:attrNameLst>
                                      </p:cBhvr>
                                      <p:tavLst>
                                        <p:tav tm="0">
                                          <p:val>
                                            <p:strVal val="ppt_y"/>
                                          </p:val>
                                        </p:tav>
                                        <p:tav tm="100000">
                                          <p:val>
                                            <p:strVal val="0-ppt_h/2"/>
                                          </p:val>
                                        </p:tav>
                                      </p:tavLst>
                                    </p:anim>
                                    <p:set>
                                      <p:cBhvr>
                                        <p:cTn id="448" dur="1" fill="hold">
                                          <p:stCondLst>
                                            <p:cond delay="2999"/>
                                          </p:stCondLst>
                                        </p:cTn>
                                        <p:tgtEl>
                                          <p:spTgt spid="26"/>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28"/>
                                        </p:tgtEl>
                                        <p:attrNameLst>
                                          <p:attrName>ppt_x</p:attrName>
                                        </p:attrNameLst>
                                      </p:cBhvr>
                                      <p:tavLst>
                                        <p:tav tm="0">
                                          <p:val>
                                            <p:strVal val="ppt_x"/>
                                          </p:val>
                                        </p:tav>
                                        <p:tav tm="100000">
                                          <p:val>
                                            <p:strVal val="ppt_x"/>
                                          </p:val>
                                        </p:tav>
                                      </p:tavLst>
                                    </p:anim>
                                    <p:anim calcmode="lin" valueType="num">
                                      <p:cBhvr additive="base">
                                        <p:cTn id="451" dur="3000"/>
                                        <p:tgtEl>
                                          <p:spTgt spid="28"/>
                                        </p:tgtEl>
                                        <p:attrNameLst>
                                          <p:attrName>ppt_y</p:attrName>
                                        </p:attrNameLst>
                                      </p:cBhvr>
                                      <p:tavLst>
                                        <p:tav tm="0">
                                          <p:val>
                                            <p:strVal val="ppt_y"/>
                                          </p:val>
                                        </p:tav>
                                        <p:tav tm="100000">
                                          <p:val>
                                            <p:strVal val="0-ppt_h/2"/>
                                          </p:val>
                                        </p:tav>
                                      </p:tavLst>
                                    </p:anim>
                                    <p:set>
                                      <p:cBhvr>
                                        <p:cTn id="452" dur="1" fill="hold">
                                          <p:stCondLst>
                                            <p:cond delay="2999"/>
                                          </p:stCondLst>
                                        </p:cTn>
                                        <p:tgtEl>
                                          <p:spTgt spid="28"/>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30"/>
                                        </p:tgtEl>
                                        <p:attrNameLst>
                                          <p:attrName>ppt_x</p:attrName>
                                        </p:attrNameLst>
                                      </p:cBhvr>
                                      <p:tavLst>
                                        <p:tav tm="0">
                                          <p:val>
                                            <p:strVal val="ppt_x"/>
                                          </p:val>
                                        </p:tav>
                                        <p:tav tm="100000">
                                          <p:val>
                                            <p:strVal val="ppt_x"/>
                                          </p:val>
                                        </p:tav>
                                      </p:tavLst>
                                    </p:anim>
                                    <p:anim calcmode="lin" valueType="num">
                                      <p:cBhvr additive="base">
                                        <p:cTn id="455" dur="3000"/>
                                        <p:tgtEl>
                                          <p:spTgt spid="30"/>
                                        </p:tgtEl>
                                        <p:attrNameLst>
                                          <p:attrName>ppt_y</p:attrName>
                                        </p:attrNameLst>
                                      </p:cBhvr>
                                      <p:tavLst>
                                        <p:tav tm="0">
                                          <p:val>
                                            <p:strVal val="ppt_y"/>
                                          </p:val>
                                        </p:tav>
                                        <p:tav tm="100000">
                                          <p:val>
                                            <p:strVal val="0-ppt_h/2"/>
                                          </p:val>
                                        </p:tav>
                                      </p:tavLst>
                                    </p:anim>
                                    <p:set>
                                      <p:cBhvr>
                                        <p:cTn id="456" dur="1" fill="hold">
                                          <p:stCondLst>
                                            <p:cond delay="2999"/>
                                          </p:stCondLst>
                                        </p:cTn>
                                        <p:tgtEl>
                                          <p:spTgt spid="3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32"/>
                                        </p:tgtEl>
                                        <p:attrNameLst>
                                          <p:attrName>ppt_x</p:attrName>
                                        </p:attrNameLst>
                                      </p:cBhvr>
                                      <p:tavLst>
                                        <p:tav tm="0">
                                          <p:val>
                                            <p:strVal val="ppt_x"/>
                                          </p:val>
                                        </p:tav>
                                        <p:tav tm="100000">
                                          <p:val>
                                            <p:strVal val="ppt_x"/>
                                          </p:val>
                                        </p:tav>
                                      </p:tavLst>
                                    </p:anim>
                                    <p:anim calcmode="lin" valueType="num">
                                      <p:cBhvr additive="base">
                                        <p:cTn id="459" dur="3000"/>
                                        <p:tgtEl>
                                          <p:spTgt spid="32"/>
                                        </p:tgtEl>
                                        <p:attrNameLst>
                                          <p:attrName>ppt_y</p:attrName>
                                        </p:attrNameLst>
                                      </p:cBhvr>
                                      <p:tavLst>
                                        <p:tav tm="0">
                                          <p:val>
                                            <p:strVal val="ppt_y"/>
                                          </p:val>
                                        </p:tav>
                                        <p:tav tm="100000">
                                          <p:val>
                                            <p:strVal val="0-ppt_h/2"/>
                                          </p:val>
                                        </p:tav>
                                      </p:tavLst>
                                    </p:anim>
                                    <p:set>
                                      <p:cBhvr>
                                        <p:cTn id="460" dur="1" fill="hold">
                                          <p:stCondLst>
                                            <p:cond delay="2999"/>
                                          </p:stCondLst>
                                        </p:cTn>
                                        <p:tgtEl>
                                          <p:spTgt spid="32"/>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34"/>
                                        </p:tgtEl>
                                        <p:attrNameLst>
                                          <p:attrName>ppt_x</p:attrName>
                                        </p:attrNameLst>
                                      </p:cBhvr>
                                      <p:tavLst>
                                        <p:tav tm="0">
                                          <p:val>
                                            <p:strVal val="ppt_x"/>
                                          </p:val>
                                        </p:tav>
                                        <p:tav tm="100000">
                                          <p:val>
                                            <p:strVal val="ppt_x"/>
                                          </p:val>
                                        </p:tav>
                                      </p:tavLst>
                                    </p:anim>
                                    <p:anim calcmode="lin" valueType="num">
                                      <p:cBhvr additive="base">
                                        <p:cTn id="463" dur="3000"/>
                                        <p:tgtEl>
                                          <p:spTgt spid="34"/>
                                        </p:tgtEl>
                                        <p:attrNameLst>
                                          <p:attrName>ppt_y</p:attrName>
                                        </p:attrNameLst>
                                      </p:cBhvr>
                                      <p:tavLst>
                                        <p:tav tm="0">
                                          <p:val>
                                            <p:strVal val="ppt_y"/>
                                          </p:val>
                                        </p:tav>
                                        <p:tav tm="100000">
                                          <p:val>
                                            <p:strVal val="0-ppt_h/2"/>
                                          </p:val>
                                        </p:tav>
                                      </p:tavLst>
                                    </p:anim>
                                    <p:set>
                                      <p:cBhvr>
                                        <p:cTn id="464" dur="1" fill="hold">
                                          <p:stCondLst>
                                            <p:cond delay="2999"/>
                                          </p:stCondLst>
                                        </p:cTn>
                                        <p:tgtEl>
                                          <p:spTgt spid="34"/>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36"/>
                                        </p:tgtEl>
                                        <p:attrNameLst>
                                          <p:attrName>ppt_x</p:attrName>
                                        </p:attrNameLst>
                                      </p:cBhvr>
                                      <p:tavLst>
                                        <p:tav tm="0">
                                          <p:val>
                                            <p:strVal val="ppt_x"/>
                                          </p:val>
                                        </p:tav>
                                        <p:tav tm="100000">
                                          <p:val>
                                            <p:strVal val="ppt_x"/>
                                          </p:val>
                                        </p:tav>
                                      </p:tavLst>
                                    </p:anim>
                                    <p:anim calcmode="lin" valueType="num">
                                      <p:cBhvr additive="base">
                                        <p:cTn id="467" dur="3000"/>
                                        <p:tgtEl>
                                          <p:spTgt spid="36"/>
                                        </p:tgtEl>
                                        <p:attrNameLst>
                                          <p:attrName>ppt_y</p:attrName>
                                        </p:attrNameLst>
                                      </p:cBhvr>
                                      <p:tavLst>
                                        <p:tav tm="0">
                                          <p:val>
                                            <p:strVal val="ppt_y"/>
                                          </p:val>
                                        </p:tav>
                                        <p:tav tm="100000">
                                          <p:val>
                                            <p:strVal val="0-ppt_h/2"/>
                                          </p:val>
                                        </p:tav>
                                      </p:tavLst>
                                    </p:anim>
                                    <p:set>
                                      <p:cBhvr>
                                        <p:cTn id="468" dur="1" fill="hold">
                                          <p:stCondLst>
                                            <p:cond delay="2999"/>
                                          </p:stCondLst>
                                        </p:cTn>
                                        <p:tgtEl>
                                          <p:spTgt spid="36"/>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38"/>
                                        </p:tgtEl>
                                        <p:attrNameLst>
                                          <p:attrName>ppt_x</p:attrName>
                                        </p:attrNameLst>
                                      </p:cBhvr>
                                      <p:tavLst>
                                        <p:tav tm="0">
                                          <p:val>
                                            <p:strVal val="ppt_x"/>
                                          </p:val>
                                        </p:tav>
                                        <p:tav tm="100000">
                                          <p:val>
                                            <p:strVal val="ppt_x"/>
                                          </p:val>
                                        </p:tav>
                                      </p:tavLst>
                                    </p:anim>
                                    <p:anim calcmode="lin" valueType="num">
                                      <p:cBhvr additive="base">
                                        <p:cTn id="471" dur="3000"/>
                                        <p:tgtEl>
                                          <p:spTgt spid="38"/>
                                        </p:tgtEl>
                                        <p:attrNameLst>
                                          <p:attrName>ppt_y</p:attrName>
                                        </p:attrNameLst>
                                      </p:cBhvr>
                                      <p:tavLst>
                                        <p:tav tm="0">
                                          <p:val>
                                            <p:strVal val="ppt_y"/>
                                          </p:val>
                                        </p:tav>
                                        <p:tav tm="100000">
                                          <p:val>
                                            <p:strVal val="0-ppt_h/2"/>
                                          </p:val>
                                        </p:tav>
                                      </p:tavLst>
                                    </p:anim>
                                    <p:set>
                                      <p:cBhvr>
                                        <p:cTn id="472" dur="1" fill="hold">
                                          <p:stCondLst>
                                            <p:cond delay="2999"/>
                                          </p:stCondLst>
                                        </p:cTn>
                                        <p:tgtEl>
                                          <p:spTgt spid="38"/>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40"/>
                                        </p:tgtEl>
                                        <p:attrNameLst>
                                          <p:attrName>ppt_x</p:attrName>
                                        </p:attrNameLst>
                                      </p:cBhvr>
                                      <p:tavLst>
                                        <p:tav tm="0">
                                          <p:val>
                                            <p:strVal val="ppt_x"/>
                                          </p:val>
                                        </p:tav>
                                        <p:tav tm="100000">
                                          <p:val>
                                            <p:strVal val="ppt_x"/>
                                          </p:val>
                                        </p:tav>
                                      </p:tavLst>
                                    </p:anim>
                                    <p:anim calcmode="lin" valueType="num">
                                      <p:cBhvr additive="base">
                                        <p:cTn id="475" dur="3000"/>
                                        <p:tgtEl>
                                          <p:spTgt spid="40"/>
                                        </p:tgtEl>
                                        <p:attrNameLst>
                                          <p:attrName>ppt_y</p:attrName>
                                        </p:attrNameLst>
                                      </p:cBhvr>
                                      <p:tavLst>
                                        <p:tav tm="0">
                                          <p:val>
                                            <p:strVal val="ppt_y"/>
                                          </p:val>
                                        </p:tav>
                                        <p:tav tm="100000">
                                          <p:val>
                                            <p:strVal val="0-ppt_h/2"/>
                                          </p:val>
                                        </p:tav>
                                      </p:tavLst>
                                    </p:anim>
                                    <p:set>
                                      <p:cBhvr>
                                        <p:cTn id="476" dur="1" fill="hold">
                                          <p:stCondLst>
                                            <p:cond delay="2999"/>
                                          </p:stCondLst>
                                        </p:cTn>
                                        <p:tgtEl>
                                          <p:spTgt spid="40"/>
                                        </p:tgtEl>
                                        <p:attrNameLst>
                                          <p:attrName>style.visibility</p:attrName>
                                        </p:attrNameLst>
                                      </p:cBhvr>
                                      <p:to>
                                        <p:strVal val="hidden"/>
                                      </p:to>
                                    </p:set>
                                  </p:childTnLst>
                                </p:cTn>
                              </p:par>
                              <p:par>
                                <p:cTn id="477" presetID="13" presetClass="exit" presetSubtype="32" fill="hold" grpId="4" nodeType="withEffect">
                                  <p:stCondLst>
                                    <p:cond delay="0"/>
                                  </p:stCondLst>
                                  <p:childTnLst>
                                    <p:animEffect transition="out" filter="plus(out)">
                                      <p:cBhvr>
                                        <p:cTn id="478" dur="3000"/>
                                        <p:tgtEl>
                                          <p:spTgt spid="5"/>
                                        </p:tgtEl>
                                      </p:cBhvr>
                                    </p:animEffect>
                                    <p:set>
                                      <p:cBhvr>
                                        <p:cTn id="479" dur="1" fill="hold">
                                          <p:stCondLst>
                                            <p:cond delay="2999"/>
                                          </p:stCondLst>
                                        </p:cTn>
                                        <p:tgtEl>
                                          <p:spTgt spid="5"/>
                                        </p:tgtEl>
                                        <p:attrNameLst>
                                          <p:attrName>style.visibility</p:attrName>
                                        </p:attrNameLst>
                                      </p:cBhvr>
                                      <p:to>
                                        <p:strVal val="hidden"/>
                                      </p:to>
                                    </p:set>
                                  </p:childTnLst>
                                </p:cTn>
                              </p:par>
                              <p:par>
                                <p:cTn id="480" presetID="13" presetClass="exit" presetSubtype="32" fill="hold" grpId="4" nodeType="withEffect">
                                  <p:stCondLst>
                                    <p:cond delay="0"/>
                                  </p:stCondLst>
                                  <p:childTnLst>
                                    <p:animEffect transition="out" filter="plus(out)">
                                      <p:cBhvr>
                                        <p:cTn id="481" dur="3000"/>
                                        <p:tgtEl>
                                          <p:spTgt spid="6"/>
                                        </p:tgtEl>
                                      </p:cBhvr>
                                    </p:animEffect>
                                    <p:set>
                                      <p:cBhvr>
                                        <p:cTn id="482" dur="1" fill="hold">
                                          <p:stCondLst>
                                            <p:cond delay="2999"/>
                                          </p:stCondLst>
                                        </p:cTn>
                                        <p:tgtEl>
                                          <p:spTgt spid="6"/>
                                        </p:tgtEl>
                                        <p:attrNameLst>
                                          <p:attrName>style.visibility</p:attrName>
                                        </p:attrNameLst>
                                      </p:cBhvr>
                                      <p:to>
                                        <p:strVal val="hidden"/>
                                      </p:to>
                                    </p:set>
                                  </p:childTnLst>
                                </p:cTn>
                              </p:par>
                              <p:par>
                                <p:cTn id="483" presetID="13" presetClass="exit" presetSubtype="32" fill="hold" grpId="4" nodeType="withEffect">
                                  <p:stCondLst>
                                    <p:cond delay="0"/>
                                  </p:stCondLst>
                                  <p:childTnLst>
                                    <p:animEffect transition="out" filter="plus(out)">
                                      <p:cBhvr>
                                        <p:cTn id="484" dur="3000"/>
                                        <p:tgtEl>
                                          <p:spTgt spid="7"/>
                                        </p:tgtEl>
                                      </p:cBhvr>
                                    </p:animEffect>
                                    <p:set>
                                      <p:cBhvr>
                                        <p:cTn id="485" dur="1" fill="hold">
                                          <p:stCondLst>
                                            <p:cond delay="2999"/>
                                          </p:stCondLst>
                                        </p:cTn>
                                        <p:tgtEl>
                                          <p:spTgt spid="7"/>
                                        </p:tgtEl>
                                        <p:attrNameLst>
                                          <p:attrName>style.visibility</p:attrName>
                                        </p:attrNameLst>
                                      </p:cBhvr>
                                      <p:to>
                                        <p:strVal val="hidden"/>
                                      </p:to>
                                    </p:set>
                                  </p:childTnLst>
                                </p:cTn>
                              </p:par>
                              <p:par>
                                <p:cTn id="486" presetID="13" presetClass="exit" presetSubtype="32" fill="hold" grpId="4" nodeType="withEffect">
                                  <p:stCondLst>
                                    <p:cond delay="0"/>
                                  </p:stCondLst>
                                  <p:childTnLst>
                                    <p:animEffect transition="out" filter="plus(out)">
                                      <p:cBhvr>
                                        <p:cTn id="487" dur="3000"/>
                                        <p:tgtEl>
                                          <p:spTgt spid="8"/>
                                        </p:tgtEl>
                                      </p:cBhvr>
                                    </p:animEffect>
                                    <p:set>
                                      <p:cBhvr>
                                        <p:cTn id="488" dur="1" fill="hold">
                                          <p:stCondLst>
                                            <p:cond delay="2999"/>
                                          </p:stCondLst>
                                        </p:cTn>
                                        <p:tgtEl>
                                          <p:spTgt spid="8"/>
                                        </p:tgtEl>
                                        <p:attrNameLst>
                                          <p:attrName>style.visibility</p:attrName>
                                        </p:attrNameLst>
                                      </p:cBhvr>
                                      <p:to>
                                        <p:strVal val="hidden"/>
                                      </p:to>
                                    </p:set>
                                  </p:childTnLst>
                                </p:cTn>
                              </p:par>
                              <p:par>
                                <p:cTn id="489" presetID="13" presetClass="exit" presetSubtype="32" fill="hold" grpId="4" nodeType="withEffect">
                                  <p:stCondLst>
                                    <p:cond delay="0"/>
                                  </p:stCondLst>
                                  <p:childTnLst>
                                    <p:animEffect transition="out" filter="plus(out)">
                                      <p:cBhvr>
                                        <p:cTn id="490" dur="3000"/>
                                        <p:tgtEl>
                                          <p:spTgt spid="9"/>
                                        </p:tgtEl>
                                      </p:cBhvr>
                                    </p:animEffect>
                                    <p:set>
                                      <p:cBhvr>
                                        <p:cTn id="491" dur="1" fill="hold">
                                          <p:stCondLst>
                                            <p:cond delay="2999"/>
                                          </p:stCondLst>
                                        </p:cTn>
                                        <p:tgtEl>
                                          <p:spTgt spid="9"/>
                                        </p:tgtEl>
                                        <p:attrNameLst>
                                          <p:attrName>style.visibility</p:attrName>
                                        </p:attrNameLst>
                                      </p:cBhvr>
                                      <p:to>
                                        <p:strVal val="hidden"/>
                                      </p:to>
                                    </p:set>
                                  </p:childTnLst>
                                </p:cTn>
                              </p:par>
                              <p:par>
                                <p:cTn id="492" presetID="13" presetClass="exit" presetSubtype="32" fill="hold" grpId="4" nodeType="withEffect">
                                  <p:stCondLst>
                                    <p:cond delay="0"/>
                                  </p:stCondLst>
                                  <p:childTnLst>
                                    <p:animEffect transition="out" filter="plus(out)">
                                      <p:cBhvr>
                                        <p:cTn id="493" dur="3000"/>
                                        <p:tgtEl>
                                          <p:spTgt spid="10"/>
                                        </p:tgtEl>
                                      </p:cBhvr>
                                    </p:animEffect>
                                    <p:set>
                                      <p:cBhvr>
                                        <p:cTn id="494" dur="1" fill="hold">
                                          <p:stCondLst>
                                            <p:cond delay="2999"/>
                                          </p:stCondLst>
                                        </p:cTn>
                                        <p:tgtEl>
                                          <p:spTgt spid="10"/>
                                        </p:tgtEl>
                                        <p:attrNameLst>
                                          <p:attrName>style.visibility</p:attrName>
                                        </p:attrNameLst>
                                      </p:cBhvr>
                                      <p:to>
                                        <p:strVal val="hidden"/>
                                      </p:to>
                                    </p:set>
                                  </p:childTnLst>
                                </p:cTn>
                              </p:par>
                              <p:par>
                                <p:cTn id="495" presetID="13" presetClass="exit" presetSubtype="32" fill="hold" grpId="4" nodeType="withEffect">
                                  <p:stCondLst>
                                    <p:cond delay="0"/>
                                  </p:stCondLst>
                                  <p:childTnLst>
                                    <p:animEffect transition="out" filter="plus(out)">
                                      <p:cBhvr>
                                        <p:cTn id="496" dur="3000"/>
                                        <p:tgtEl>
                                          <p:spTgt spid="11"/>
                                        </p:tgtEl>
                                      </p:cBhvr>
                                    </p:animEffect>
                                    <p:set>
                                      <p:cBhvr>
                                        <p:cTn id="497" dur="1" fill="hold">
                                          <p:stCondLst>
                                            <p:cond delay="2999"/>
                                          </p:stCondLst>
                                        </p:cTn>
                                        <p:tgtEl>
                                          <p:spTgt spid="11"/>
                                        </p:tgtEl>
                                        <p:attrNameLst>
                                          <p:attrName>style.visibility</p:attrName>
                                        </p:attrNameLst>
                                      </p:cBhvr>
                                      <p:to>
                                        <p:strVal val="hidden"/>
                                      </p:to>
                                    </p:set>
                                  </p:childTnLst>
                                </p:cTn>
                              </p:par>
                              <p:par>
                                <p:cTn id="498" presetID="13" presetClass="exit" presetSubtype="32" fill="hold" grpId="4" nodeType="withEffect">
                                  <p:stCondLst>
                                    <p:cond delay="0"/>
                                  </p:stCondLst>
                                  <p:childTnLst>
                                    <p:animEffect transition="out" filter="plus(out)">
                                      <p:cBhvr>
                                        <p:cTn id="499" dur="3000"/>
                                        <p:tgtEl>
                                          <p:spTgt spid="12"/>
                                        </p:tgtEl>
                                      </p:cBhvr>
                                    </p:animEffect>
                                    <p:set>
                                      <p:cBhvr>
                                        <p:cTn id="500" dur="1" fill="hold">
                                          <p:stCondLst>
                                            <p:cond delay="2999"/>
                                          </p:stCondLst>
                                        </p:cTn>
                                        <p:tgtEl>
                                          <p:spTgt spid="12"/>
                                        </p:tgtEl>
                                        <p:attrNameLst>
                                          <p:attrName>style.visibility</p:attrName>
                                        </p:attrNameLst>
                                      </p:cBhvr>
                                      <p:to>
                                        <p:strVal val="hidden"/>
                                      </p:to>
                                    </p:set>
                                  </p:childTnLst>
                                </p:cTn>
                              </p:par>
                              <p:par>
                                <p:cTn id="501" presetID="13" presetClass="exit" presetSubtype="32" fill="hold" grpId="4" nodeType="withEffect">
                                  <p:stCondLst>
                                    <p:cond delay="0"/>
                                  </p:stCondLst>
                                  <p:childTnLst>
                                    <p:animEffect transition="out" filter="plus(out)">
                                      <p:cBhvr>
                                        <p:cTn id="502" dur="3000"/>
                                        <p:tgtEl>
                                          <p:spTgt spid="13"/>
                                        </p:tgtEl>
                                      </p:cBhvr>
                                    </p:animEffect>
                                    <p:set>
                                      <p:cBhvr>
                                        <p:cTn id="503" dur="1" fill="hold">
                                          <p:stCondLst>
                                            <p:cond delay="2999"/>
                                          </p:stCondLst>
                                        </p:cTn>
                                        <p:tgtEl>
                                          <p:spTgt spid="13"/>
                                        </p:tgtEl>
                                        <p:attrNameLst>
                                          <p:attrName>style.visibility</p:attrName>
                                        </p:attrNameLst>
                                      </p:cBhvr>
                                      <p:to>
                                        <p:strVal val="hidden"/>
                                      </p:to>
                                    </p:set>
                                  </p:childTnLst>
                                </p:cTn>
                              </p:par>
                              <p:par>
                                <p:cTn id="504" presetID="13" presetClass="exit" presetSubtype="32" fill="hold" grpId="4" nodeType="withEffect">
                                  <p:stCondLst>
                                    <p:cond delay="0"/>
                                  </p:stCondLst>
                                  <p:childTnLst>
                                    <p:animEffect transition="out" filter="plus(out)">
                                      <p:cBhvr>
                                        <p:cTn id="505" dur="3000"/>
                                        <p:tgtEl>
                                          <p:spTgt spid="14"/>
                                        </p:tgtEl>
                                      </p:cBhvr>
                                    </p:animEffect>
                                    <p:set>
                                      <p:cBhvr>
                                        <p:cTn id="506" dur="1" fill="hold">
                                          <p:stCondLst>
                                            <p:cond delay="2999"/>
                                          </p:stCondLst>
                                        </p:cTn>
                                        <p:tgtEl>
                                          <p:spTgt spid="14"/>
                                        </p:tgtEl>
                                        <p:attrNameLst>
                                          <p:attrName>style.visibility</p:attrName>
                                        </p:attrNameLst>
                                      </p:cBhvr>
                                      <p:to>
                                        <p:strVal val="hidden"/>
                                      </p:to>
                                    </p:set>
                                  </p:childTnLst>
                                </p:cTn>
                              </p:par>
                              <p:par>
                                <p:cTn id="507" presetID="13" presetClass="exit" presetSubtype="32" fill="hold" grpId="4" nodeType="withEffect">
                                  <p:stCondLst>
                                    <p:cond delay="0"/>
                                  </p:stCondLst>
                                  <p:childTnLst>
                                    <p:animEffect transition="out" filter="plus(out)">
                                      <p:cBhvr>
                                        <p:cTn id="508" dur="3000"/>
                                        <p:tgtEl>
                                          <p:spTgt spid="15"/>
                                        </p:tgtEl>
                                      </p:cBhvr>
                                    </p:animEffect>
                                    <p:set>
                                      <p:cBhvr>
                                        <p:cTn id="509" dur="1" fill="hold">
                                          <p:stCondLst>
                                            <p:cond delay="2999"/>
                                          </p:stCondLst>
                                        </p:cTn>
                                        <p:tgtEl>
                                          <p:spTgt spid="15"/>
                                        </p:tgtEl>
                                        <p:attrNameLst>
                                          <p:attrName>style.visibility</p:attrName>
                                        </p:attrNameLst>
                                      </p:cBhvr>
                                      <p:to>
                                        <p:strVal val="hidden"/>
                                      </p:to>
                                    </p:set>
                                  </p:childTnLst>
                                </p:cTn>
                              </p:par>
                              <p:par>
                                <p:cTn id="510" presetID="13" presetClass="exit" presetSubtype="32" fill="hold" grpId="4" nodeType="withEffect">
                                  <p:stCondLst>
                                    <p:cond delay="0"/>
                                  </p:stCondLst>
                                  <p:childTnLst>
                                    <p:animEffect transition="out" filter="plus(out)">
                                      <p:cBhvr>
                                        <p:cTn id="511" dur="3000"/>
                                        <p:tgtEl>
                                          <p:spTgt spid="16"/>
                                        </p:tgtEl>
                                      </p:cBhvr>
                                    </p:animEffect>
                                    <p:set>
                                      <p:cBhvr>
                                        <p:cTn id="512" dur="1" fill="hold">
                                          <p:stCondLst>
                                            <p:cond delay="2999"/>
                                          </p:stCondLst>
                                        </p:cTn>
                                        <p:tgtEl>
                                          <p:spTgt spid="16"/>
                                        </p:tgtEl>
                                        <p:attrNameLst>
                                          <p:attrName>style.visibility</p:attrName>
                                        </p:attrNameLst>
                                      </p:cBhvr>
                                      <p:to>
                                        <p:strVal val="hidden"/>
                                      </p:to>
                                    </p:set>
                                  </p:childTnLst>
                                </p:cTn>
                              </p:par>
                              <p:par>
                                <p:cTn id="513" presetID="13" presetClass="exit" presetSubtype="32" fill="hold" grpId="4" nodeType="withEffect">
                                  <p:stCondLst>
                                    <p:cond delay="0"/>
                                  </p:stCondLst>
                                  <p:childTnLst>
                                    <p:animEffect transition="out" filter="plus(out)">
                                      <p:cBhvr>
                                        <p:cTn id="514" dur="3000"/>
                                        <p:tgtEl>
                                          <p:spTgt spid="17"/>
                                        </p:tgtEl>
                                      </p:cBhvr>
                                    </p:animEffect>
                                    <p:set>
                                      <p:cBhvr>
                                        <p:cTn id="515" dur="1" fill="hold">
                                          <p:stCondLst>
                                            <p:cond delay="2999"/>
                                          </p:stCondLst>
                                        </p:cTn>
                                        <p:tgtEl>
                                          <p:spTgt spid="17"/>
                                        </p:tgtEl>
                                        <p:attrNameLst>
                                          <p:attrName>style.visibility</p:attrName>
                                        </p:attrNameLst>
                                      </p:cBhvr>
                                      <p:to>
                                        <p:strVal val="hidden"/>
                                      </p:to>
                                    </p:set>
                                  </p:childTnLst>
                                </p:cTn>
                              </p:par>
                              <p:par>
                                <p:cTn id="516" presetID="13" presetClass="exit" presetSubtype="32" fill="hold" grpId="4" nodeType="withEffect">
                                  <p:stCondLst>
                                    <p:cond delay="0"/>
                                  </p:stCondLst>
                                  <p:childTnLst>
                                    <p:animEffect transition="out" filter="plus(out)">
                                      <p:cBhvr>
                                        <p:cTn id="517" dur="3000"/>
                                        <p:tgtEl>
                                          <p:spTgt spid="18"/>
                                        </p:tgtEl>
                                      </p:cBhvr>
                                    </p:animEffect>
                                    <p:set>
                                      <p:cBhvr>
                                        <p:cTn id="518" dur="1" fill="hold">
                                          <p:stCondLst>
                                            <p:cond delay="2999"/>
                                          </p:stCondLst>
                                        </p:cTn>
                                        <p:tgtEl>
                                          <p:spTgt spid="18"/>
                                        </p:tgtEl>
                                        <p:attrNameLst>
                                          <p:attrName>style.visibility</p:attrName>
                                        </p:attrNameLst>
                                      </p:cBhvr>
                                      <p:to>
                                        <p:strVal val="hidden"/>
                                      </p:to>
                                    </p:set>
                                  </p:childTnLst>
                                </p:cTn>
                              </p:par>
                              <p:par>
                                <p:cTn id="519" presetID="13" presetClass="exit" presetSubtype="32" fill="hold" grpId="4" nodeType="withEffect">
                                  <p:stCondLst>
                                    <p:cond delay="0"/>
                                  </p:stCondLst>
                                  <p:childTnLst>
                                    <p:animEffect transition="out" filter="plus(out)">
                                      <p:cBhvr>
                                        <p:cTn id="520" dur="3000"/>
                                        <p:tgtEl>
                                          <p:spTgt spid="19"/>
                                        </p:tgtEl>
                                      </p:cBhvr>
                                    </p:animEffect>
                                    <p:set>
                                      <p:cBhvr>
                                        <p:cTn id="521" dur="1" fill="hold">
                                          <p:stCondLst>
                                            <p:cond delay="2999"/>
                                          </p:stCondLst>
                                        </p:cTn>
                                        <p:tgtEl>
                                          <p:spTgt spid="19"/>
                                        </p:tgtEl>
                                        <p:attrNameLst>
                                          <p:attrName>style.visibility</p:attrName>
                                        </p:attrNameLst>
                                      </p:cBhvr>
                                      <p:to>
                                        <p:strVal val="hidden"/>
                                      </p:to>
                                    </p:set>
                                  </p:childTnLst>
                                </p:cTn>
                              </p:par>
                              <p:par>
                                <p:cTn id="522" presetID="13" presetClass="exit" presetSubtype="32" fill="hold" grpId="4" nodeType="withEffect">
                                  <p:stCondLst>
                                    <p:cond delay="0"/>
                                  </p:stCondLst>
                                  <p:childTnLst>
                                    <p:animEffect transition="out" filter="plus(out)">
                                      <p:cBhvr>
                                        <p:cTn id="523" dur="3000"/>
                                        <p:tgtEl>
                                          <p:spTgt spid="20"/>
                                        </p:tgtEl>
                                      </p:cBhvr>
                                    </p:animEffect>
                                    <p:set>
                                      <p:cBhvr>
                                        <p:cTn id="524" dur="1" fill="hold">
                                          <p:stCondLst>
                                            <p:cond delay="2999"/>
                                          </p:stCondLst>
                                        </p:cTn>
                                        <p:tgtEl>
                                          <p:spTgt spid="20"/>
                                        </p:tgtEl>
                                        <p:attrNameLst>
                                          <p:attrName>style.visibility</p:attrName>
                                        </p:attrNameLst>
                                      </p:cBhvr>
                                      <p:to>
                                        <p:strVal val="hidden"/>
                                      </p:to>
                                    </p:set>
                                  </p:childTnLst>
                                </p:cTn>
                              </p:par>
                              <p:par>
                                <p:cTn id="525" presetID="13" presetClass="exit" presetSubtype="32" fill="hold" grpId="4" nodeType="withEffect">
                                  <p:stCondLst>
                                    <p:cond delay="0"/>
                                  </p:stCondLst>
                                  <p:childTnLst>
                                    <p:animEffect transition="out" filter="plus(out)">
                                      <p:cBhvr>
                                        <p:cTn id="526" dur="3000"/>
                                        <p:tgtEl>
                                          <p:spTgt spid="21"/>
                                        </p:tgtEl>
                                      </p:cBhvr>
                                    </p:animEffect>
                                    <p:set>
                                      <p:cBhvr>
                                        <p:cTn id="527" dur="1" fill="hold">
                                          <p:stCondLst>
                                            <p:cond delay="2999"/>
                                          </p:stCondLst>
                                        </p:cTn>
                                        <p:tgtEl>
                                          <p:spTgt spid="21"/>
                                        </p:tgtEl>
                                        <p:attrNameLst>
                                          <p:attrName>style.visibility</p:attrName>
                                        </p:attrNameLst>
                                      </p:cBhvr>
                                      <p:to>
                                        <p:strVal val="hidden"/>
                                      </p:to>
                                    </p:set>
                                  </p:childTnLst>
                                </p:cTn>
                              </p:par>
                              <p:par>
                                <p:cTn id="528" presetID="13" presetClass="exit" presetSubtype="32" fill="hold" grpId="4" nodeType="withEffect">
                                  <p:stCondLst>
                                    <p:cond delay="0"/>
                                  </p:stCondLst>
                                  <p:childTnLst>
                                    <p:animEffect transition="out" filter="plus(out)">
                                      <p:cBhvr>
                                        <p:cTn id="529" dur="3000"/>
                                        <p:tgtEl>
                                          <p:spTgt spid="22"/>
                                        </p:tgtEl>
                                      </p:cBhvr>
                                    </p:animEffect>
                                    <p:set>
                                      <p:cBhvr>
                                        <p:cTn id="530" dur="1" fill="hold">
                                          <p:stCondLst>
                                            <p:cond delay="2999"/>
                                          </p:stCondLst>
                                        </p:cTn>
                                        <p:tgtEl>
                                          <p:spTgt spid="22"/>
                                        </p:tgtEl>
                                        <p:attrNameLst>
                                          <p:attrName>style.visibility</p:attrName>
                                        </p:attrNameLst>
                                      </p:cBhvr>
                                      <p:to>
                                        <p:strVal val="hidden"/>
                                      </p:to>
                                    </p:set>
                                  </p:childTnLst>
                                </p:cTn>
                              </p:par>
                              <p:par>
                                <p:cTn id="531" presetID="13" presetClass="exit" presetSubtype="32" fill="hold" grpId="4" nodeType="withEffect">
                                  <p:stCondLst>
                                    <p:cond delay="0"/>
                                  </p:stCondLst>
                                  <p:childTnLst>
                                    <p:animEffect transition="out" filter="plus(out)">
                                      <p:cBhvr>
                                        <p:cTn id="532" dur="3000"/>
                                        <p:tgtEl>
                                          <p:spTgt spid="23"/>
                                        </p:tgtEl>
                                      </p:cBhvr>
                                    </p:animEffect>
                                    <p:set>
                                      <p:cBhvr>
                                        <p:cTn id="533" dur="1" fill="hold">
                                          <p:stCondLst>
                                            <p:cond delay="2999"/>
                                          </p:stCondLst>
                                        </p:cTn>
                                        <p:tgtEl>
                                          <p:spTgt spid="23"/>
                                        </p:tgtEl>
                                        <p:attrNameLst>
                                          <p:attrName>style.visibility</p:attrName>
                                        </p:attrNameLst>
                                      </p:cBhvr>
                                      <p:to>
                                        <p:strVal val="hidden"/>
                                      </p:to>
                                    </p:set>
                                  </p:childTnLst>
                                </p:cTn>
                              </p:par>
                              <p:par>
                                <p:cTn id="534" presetID="13" presetClass="exit" presetSubtype="32" fill="hold" grpId="4" nodeType="withEffect">
                                  <p:stCondLst>
                                    <p:cond delay="0"/>
                                  </p:stCondLst>
                                  <p:childTnLst>
                                    <p:animEffect transition="out" filter="plus(out)">
                                      <p:cBhvr>
                                        <p:cTn id="535" dur="3000"/>
                                        <p:tgtEl>
                                          <p:spTgt spid="24"/>
                                        </p:tgtEl>
                                      </p:cBhvr>
                                    </p:animEffect>
                                    <p:set>
                                      <p:cBhvr>
                                        <p:cTn id="536" dur="1" fill="hold">
                                          <p:stCondLst>
                                            <p:cond delay="2999"/>
                                          </p:stCondLst>
                                        </p:cTn>
                                        <p:tgtEl>
                                          <p:spTgt spid="24"/>
                                        </p:tgtEl>
                                        <p:attrNameLst>
                                          <p:attrName>style.visibility</p:attrName>
                                        </p:attrNameLst>
                                      </p:cBhvr>
                                      <p:to>
                                        <p:strVal val="hidden"/>
                                      </p:to>
                                    </p:set>
                                  </p:childTnLst>
                                </p:cTn>
                              </p:par>
                              <p:par>
                                <p:cTn id="537" presetID="13" presetClass="exit" presetSubtype="32" fill="hold" grpId="4" nodeType="withEffect">
                                  <p:stCondLst>
                                    <p:cond delay="0"/>
                                  </p:stCondLst>
                                  <p:childTnLst>
                                    <p:animEffect transition="out" filter="plus(out)">
                                      <p:cBhvr>
                                        <p:cTn id="538" dur="3000"/>
                                        <p:tgtEl>
                                          <p:spTgt spid="25"/>
                                        </p:tgtEl>
                                      </p:cBhvr>
                                    </p:animEffect>
                                    <p:set>
                                      <p:cBhvr>
                                        <p:cTn id="539" dur="1" fill="hold">
                                          <p:stCondLst>
                                            <p:cond delay="2999"/>
                                          </p:stCondLst>
                                        </p:cTn>
                                        <p:tgtEl>
                                          <p:spTgt spid="25"/>
                                        </p:tgtEl>
                                        <p:attrNameLst>
                                          <p:attrName>style.visibility</p:attrName>
                                        </p:attrNameLst>
                                      </p:cBhvr>
                                      <p:to>
                                        <p:strVal val="hidden"/>
                                      </p:to>
                                    </p:set>
                                  </p:childTnLst>
                                </p:cTn>
                              </p:par>
                              <p:par>
                                <p:cTn id="540" presetID="13" presetClass="exit" presetSubtype="32" fill="hold" grpId="4" nodeType="withEffect">
                                  <p:stCondLst>
                                    <p:cond delay="0"/>
                                  </p:stCondLst>
                                  <p:childTnLst>
                                    <p:animEffect transition="out" filter="plus(out)">
                                      <p:cBhvr>
                                        <p:cTn id="541" dur="3000"/>
                                        <p:tgtEl>
                                          <p:spTgt spid="26"/>
                                        </p:tgtEl>
                                      </p:cBhvr>
                                    </p:animEffect>
                                    <p:set>
                                      <p:cBhvr>
                                        <p:cTn id="542" dur="1" fill="hold">
                                          <p:stCondLst>
                                            <p:cond delay="2999"/>
                                          </p:stCondLst>
                                        </p:cTn>
                                        <p:tgtEl>
                                          <p:spTgt spid="26"/>
                                        </p:tgtEl>
                                        <p:attrNameLst>
                                          <p:attrName>style.visibility</p:attrName>
                                        </p:attrNameLst>
                                      </p:cBhvr>
                                      <p:to>
                                        <p:strVal val="hidden"/>
                                      </p:to>
                                    </p:set>
                                  </p:childTnLst>
                                </p:cTn>
                              </p:par>
                              <p:par>
                                <p:cTn id="543" presetID="13" presetClass="exit" presetSubtype="32" fill="hold" grpId="4" nodeType="withEffect">
                                  <p:stCondLst>
                                    <p:cond delay="0"/>
                                  </p:stCondLst>
                                  <p:childTnLst>
                                    <p:animEffect transition="out" filter="plus(out)">
                                      <p:cBhvr>
                                        <p:cTn id="544" dur="3000"/>
                                        <p:tgtEl>
                                          <p:spTgt spid="27"/>
                                        </p:tgtEl>
                                      </p:cBhvr>
                                    </p:animEffect>
                                    <p:set>
                                      <p:cBhvr>
                                        <p:cTn id="545" dur="1" fill="hold">
                                          <p:stCondLst>
                                            <p:cond delay="2999"/>
                                          </p:stCondLst>
                                        </p:cTn>
                                        <p:tgtEl>
                                          <p:spTgt spid="27"/>
                                        </p:tgtEl>
                                        <p:attrNameLst>
                                          <p:attrName>style.visibility</p:attrName>
                                        </p:attrNameLst>
                                      </p:cBhvr>
                                      <p:to>
                                        <p:strVal val="hidden"/>
                                      </p:to>
                                    </p:set>
                                  </p:childTnLst>
                                </p:cTn>
                              </p:par>
                              <p:par>
                                <p:cTn id="546" presetID="13" presetClass="exit" presetSubtype="32" fill="hold" grpId="4" nodeType="withEffect">
                                  <p:stCondLst>
                                    <p:cond delay="0"/>
                                  </p:stCondLst>
                                  <p:childTnLst>
                                    <p:animEffect transition="out" filter="plus(out)">
                                      <p:cBhvr>
                                        <p:cTn id="547" dur="3000"/>
                                        <p:tgtEl>
                                          <p:spTgt spid="28"/>
                                        </p:tgtEl>
                                      </p:cBhvr>
                                    </p:animEffect>
                                    <p:set>
                                      <p:cBhvr>
                                        <p:cTn id="548" dur="1" fill="hold">
                                          <p:stCondLst>
                                            <p:cond delay="2999"/>
                                          </p:stCondLst>
                                        </p:cTn>
                                        <p:tgtEl>
                                          <p:spTgt spid="28"/>
                                        </p:tgtEl>
                                        <p:attrNameLst>
                                          <p:attrName>style.visibility</p:attrName>
                                        </p:attrNameLst>
                                      </p:cBhvr>
                                      <p:to>
                                        <p:strVal val="hidden"/>
                                      </p:to>
                                    </p:set>
                                  </p:childTnLst>
                                </p:cTn>
                              </p:par>
                              <p:par>
                                <p:cTn id="549" presetID="13" presetClass="exit" presetSubtype="32" fill="hold" grpId="4" nodeType="withEffect">
                                  <p:stCondLst>
                                    <p:cond delay="0"/>
                                  </p:stCondLst>
                                  <p:childTnLst>
                                    <p:animEffect transition="out" filter="plus(out)">
                                      <p:cBhvr>
                                        <p:cTn id="550" dur="3000"/>
                                        <p:tgtEl>
                                          <p:spTgt spid="29"/>
                                        </p:tgtEl>
                                      </p:cBhvr>
                                    </p:animEffect>
                                    <p:set>
                                      <p:cBhvr>
                                        <p:cTn id="551" dur="1" fill="hold">
                                          <p:stCondLst>
                                            <p:cond delay="2999"/>
                                          </p:stCondLst>
                                        </p:cTn>
                                        <p:tgtEl>
                                          <p:spTgt spid="29"/>
                                        </p:tgtEl>
                                        <p:attrNameLst>
                                          <p:attrName>style.visibility</p:attrName>
                                        </p:attrNameLst>
                                      </p:cBhvr>
                                      <p:to>
                                        <p:strVal val="hidden"/>
                                      </p:to>
                                    </p:set>
                                  </p:childTnLst>
                                </p:cTn>
                              </p:par>
                              <p:par>
                                <p:cTn id="552" presetID="13" presetClass="exit" presetSubtype="32" fill="hold" grpId="4" nodeType="withEffect">
                                  <p:stCondLst>
                                    <p:cond delay="0"/>
                                  </p:stCondLst>
                                  <p:childTnLst>
                                    <p:animEffect transition="out" filter="plus(out)">
                                      <p:cBhvr>
                                        <p:cTn id="553" dur="3000"/>
                                        <p:tgtEl>
                                          <p:spTgt spid="30"/>
                                        </p:tgtEl>
                                      </p:cBhvr>
                                    </p:animEffect>
                                    <p:set>
                                      <p:cBhvr>
                                        <p:cTn id="554" dur="1" fill="hold">
                                          <p:stCondLst>
                                            <p:cond delay="2999"/>
                                          </p:stCondLst>
                                        </p:cTn>
                                        <p:tgtEl>
                                          <p:spTgt spid="30"/>
                                        </p:tgtEl>
                                        <p:attrNameLst>
                                          <p:attrName>style.visibility</p:attrName>
                                        </p:attrNameLst>
                                      </p:cBhvr>
                                      <p:to>
                                        <p:strVal val="hidden"/>
                                      </p:to>
                                    </p:set>
                                  </p:childTnLst>
                                </p:cTn>
                              </p:par>
                              <p:par>
                                <p:cTn id="555" presetID="13" presetClass="exit" presetSubtype="32" fill="hold" grpId="4" nodeType="withEffect">
                                  <p:stCondLst>
                                    <p:cond delay="0"/>
                                  </p:stCondLst>
                                  <p:childTnLst>
                                    <p:animEffect transition="out" filter="plus(out)">
                                      <p:cBhvr>
                                        <p:cTn id="556" dur="3000"/>
                                        <p:tgtEl>
                                          <p:spTgt spid="31"/>
                                        </p:tgtEl>
                                      </p:cBhvr>
                                    </p:animEffect>
                                    <p:set>
                                      <p:cBhvr>
                                        <p:cTn id="557" dur="1" fill="hold">
                                          <p:stCondLst>
                                            <p:cond delay="2999"/>
                                          </p:stCondLst>
                                        </p:cTn>
                                        <p:tgtEl>
                                          <p:spTgt spid="31"/>
                                        </p:tgtEl>
                                        <p:attrNameLst>
                                          <p:attrName>style.visibility</p:attrName>
                                        </p:attrNameLst>
                                      </p:cBhvr>
                                      <p:to>
                                        <p:strVal val="hidden"/>
                                      </p:to>
                                    </p:set>
                                  </p:childTnLst>
                                </p:cTn>
                              </p:par>
                              <p:par>
                                <p:cTn id="558" presetID="13" presetClass="exit" presetSubtype="32" fill="hold" grpId="4" nodeType="withEffect">
                                  <p:stCondLst>
                                    <p:cond delay="0"/>
                                  </p:stCondLst>
                                  <p:childTnLst>
                                    <p:animEffect transition="out" filter="plus(out)">
                                      <p:cBhvr>
                                        <p:cTn id="559" dur="3000"/>
                                        <p:tgtEl>
                                          <p:spTgt spid="32"/>
                                        </p:tgtEl>
                                      </p:cBhvr>
                                    </p:animEffect>
                                    <p:set>
                                      <p:cBhvr>
                                        <p:cTn id="560" dur="1" fill="hold">
                                          <p:stCondLst>
                                            <p:cond delay="2999"/>
                                          </p:stCondLst>
                                        </p:cTn>
                                        <p:tgtEl>
                                          <p:spTgt spid="32"/>
                                        </p:tgtEl>
                                        <p:attrNameLst>
                                          <p:attrName>style.visibility</p:attrName>
                                        </p:attrNameLst>
                                      </p:cBhvr>
                                      <p:to>
                                        <p:strVal val="hidden"/>
                                      </p:to>
                                    </p:set>
                                  </p:childTnLst>
                                </p:cTn>
                              </p:par>
                              <p:par>
                                <p:cTn id="561" presetID="13" presetClass="exit" presetSubtype="32" fill="hold" grpId="4" nodeType="withEffect">
                                  <p:stCondLst>
                                    <p:cond delay="0"/>
                                  </p:stCondLst>
                                  <p:childTnLst>
                                    <p:animEffect transition="out" filter="plus(out)">
                                      <p:cBhvr>
                                        <p:cTn id="562" dur="3000"/>
                                        <p:tgtEl>
                                          <p:spTgt spid="33"/>
                                        </p:tgtEl>
                                      </p:cBhvr>
                                    </p:animEffect>
                                    <p:set>
                                      <p:cBhvr>
                                        <p:cTn id="563" dur="1" fill="hold">
                                          <p:stCondLst>
                                            <p:cond delay="2999"/>
                                          </p:stCondLst>
                                        </p:cTn>
                                        <p:tgtEl>
                                          <p:spTgt spid="33"/>
                                        </p:tgtEl>
                                        <p:attrNameLst>
                                          <p:attrName>style.visibility</p:attrName>
                                        </p:attrNameLst>
                                      </p:cBhvr>
                                      <p:to>
                                        <p:strVal val="hidden"/>
                                      </p:to>
                                    </p:set>
                                  </p:childTnLst>
                                </p:cTn>
                              </p:par>
                              <p:par>
                                <p:cTn id="564" presetID="13" presetClass="exit" presetSubtype="32" fill="hold" grpId="4" nodeType="withEffect">
                                  <p:stCondLst>
                                    <p:cond delay="0"/>
                                  </p:stCondLst>
                                  <p:childTnLst>
                                    <p:animEffect transition="out" filter="plus(out)">
                                      <p:cBhvr>
                                        <p:cTn id="565" dur="3000"/>
                                        <p:tgtEl>
                                          <p:spTgt spid="34"/>
                                        </p:tgtEl>
                                      </p:cBhvr>
                                    </p:animEffect>
                                    <p:set>
                                      <p:cBhvr>
                                        <p:cTn id="566" dur="1" fill="hold">
                                          <p:stCondLst>
                                            <p:cond delay="2999"/>
                                          </p:stCondLst>
                                        </p:cTn>
                                        <p:tgtEl>
                                          <p:spTgt spid="34"/>
                                        </p:tgtEl>
                                        <p:attrNameLst>
                                          <p:attrName>style.visibility</p:attrName>
                                        </p:attrNameLst>
                                      </p:cBhvr>
                                      <p:to>
                                        <p:strVal val="hidden"/>
                                      </p:to>
                                    </p:set>
                                  </p:childTnLst>
                                </p:cTn>
                              </p:par>
                              <p:par>
                                <p:cTn id="567" presetID="13" presetClass="exit" presetSubtype="32" fill="hold" grpId="4" nodeType="withEffect">
                                  <p:stCondLst>
                                    <p:cond delay="0"/>
                                  </p:stCondLst>
                                  <p:childTnLst>
                                    <p:animEffect transition="out" filter="plus(out)">
                                      <p:cBhvr>
                                        <p:cTn id="568" dur="3000"/>
                                        <p:tgtEl>
                                          <p:spTgt spid="35"/>
                                        </p:tgtEl>
                                      </p:cBhvr>
                                    </p:animEffect>
                                    <p:set>
                                      <p:cBhvr>
                                        <p:cTn id="569" dur="1" fill="hold">
                                          <p:stCondLst>
                                            <p:cond delay="2999"/>
                                          </p:stCondLst>
                                        </p:cTn>
                                        <p:tgtEl>
                                          <p:spTgt spid="35"/>
                                        </p:tgtEl>
                                        <p:attrNameLst>
                                          <p:attrName>style.visibility</p:attrName>
                                        </p:attrNameLst>
                                      </p:cBhvr>
                                      <p:to>
                                        <p:strVal val="hidden"/>
                                      </p:to>
                                    </p:set>
                                  </p:childTnLst>
                                </p:cTn>
                              </p:par>
                              <p:par>
                                <p:cTn id="570" presetID="13" presetClass="exit" presetSubtype="32" fill="hold" grpId="4" nodeType="withEffect">
                                  <p:stCondLst>
                                    <p:cond delay="0"/>
                                  </p:stCondLst>
                                  <p:childTnLst>
                                    <p:animEffect transition="out" filter="plus(out)">
                                      <p:cBhvr>
                                        <p:cTn id="571" dur="3000"/>
                                        <p:tgtEl>
                                          <p:spTgt spid="36"/>
                                        </p:tgtEl>
                                      </p:cBhvr>
                                    </p:animEffect>
                                    <p:set>
                                      <p:cBhvr>
                                        <p:cTn id="572" dur="1" fill="hold">
                                          <p:stCondLst>
                                            <p:cond delay="2999"/>
                                          </p:stCondLst>
                                        </p:cTn>
                                        <p:tgtEl>
                                          <p:spTgt spid="36"/>
                                        </p:tgtEl>
                                        <p:attrNameLst>
                                          <p:attrName>style.visibility</p:attrName>
                                        </p:attrNameLst>
                                      </p:cBhvr>
                                      <p:to>
                                        <p:strVal val="hidden"/>
                                      </p:to>
                                    </p:set>
                                  </p:childTnLst>
                                </p:cTn>
                              </p:par>
                              <p:par>
                                <p:cTn id="573" presetID="13" presetClass="exit" presetSubtype="32" fill="hold" grpId="4" nodeType="withEffect">
                                  <p:stCondLst>
                                    <p:cond delay="0"/>
                                  </p:stCondLst>
                                  <p:childTnLst>
                                    <p:animEffect transition="out" filter="plus(out)">
                                      <p:cBhvr>
                                        <p:cTn id="574" dur="3000"/>
                                        <p:tgtEl>
                                          <p:spTgt spid="37"/>
                                        </p:tgtEl>
                                      </p:cBhvr>
                                    </p:animEffect>
                                    <p:set>
                                      <p:cBhvr>
                                        <p:cTn id="575" dur="1" fill="hold">
                                          <p:stCondLst>
                                            <p:cond delay="2999"/>
                                          </p:stCondLst>
                                        </p:cTn>
                                        <p:tgtEl>
                                          <p:spTgt spid="37"/>
                                        </p:tgtEl>
                                        <p:attrNameLst>
                                          <p:attrName>style.visibility</p:attrName>
                                        </p:attrNameLst>
                                      </p:cBhvr>
                                      <p:to>
                                        <p:strVal val="hidden"/>
                                      </p:to>
                                    </p:set>
                                  </p:childTnLst>
                                </p:cTn>
                              </p:par>
                              <p:par>
                                <p:cTn id="576" presetID="13" presetClass="exit" presetSubtype="32" fill="hold" grpId="4" nodeType="withEffect">
                                  <p:stCondLst>
                                    <p:cond delay="0"/>
                                  </p:stCondLst>
                                  <p:childTnLst>
                                    <p:animEffect transition="out" filter="plus(out)">
                                      <p:cBhvr>
                                        <p:cTn id="577" dur="3000"/>
                                        <p:tgtEl>
                                          <p:spTgt spid="38"/>
                                        </p:tgtEl>
                                      </p:cBhvr>
                                    </p:animEffect>
                                    <p:set>
                                      <p:cBhvr>
                                        <p:cTn id="578" dur="1" fill="hold">
                                          <p:stCondLst>
                                            <p:cond delay="2999"/>
                                          </p:stCondLst>
                                        </p:cTn>
                                        <p:tgtEl>
                                          <p:spTgt spid="38"/>
                                        </p:tgtEl>
                                        <p:attrNameLst>
                                          <p:attrName>style.visibility</p:attrName>
                                        </p:attrNameLst>
                                      </p:cBhvr>
                                      <p:to>
                                        <p:strVal val="hidden"/>
                                      </p:to>
                                    </p:set>
                                  </p:childTnLst>
                                </p:cTn>
                              </p:par>
                              <p:par>
                                <p:cTn id="579" presetID="13" presetClass="exit" presetSubtype="32" fill="hold" grpId="4" nodeType="withEffect">
                                  <p:stCondLst>
                                    <p:cond delay="0"/>
                                  </p:stCondLst>
                                  <p:childTnLst>
                                    <p:animEffect transition="out" filter="plus(out)">
                                      <p:cBhvr>
                                        <p:cTn id="580" dur="3000"/>
                                        <p:tgtEl>
                                          <p:spTgt spid="39"/>
                                        </p:tgtEl>
                                      </p:cBhvr>
                                    </p:animEffect>
                                    <p:set>
                                      <p:cBhvr>
                                        <p:cTn id="581" dur="1" fill="hold">
                                          <p:stCondLst>
                                            <p:cond delay="2999"/>
                                          </p:stCondLst>
                                        </p:cTn>
                                        <p:tgtEl>
                                          <p:spTgt spid="39"/>
                                        </p:tgtEl>
                                        <p:attrNameLst>
                                          <p:attrName>style.visibility</p:attrName>
                                        </p:attrNameLst>
                                      </p:cBhvr>
                                      <p:to>
                                        <p:strVal val="hidden"/>
                                      </p:to>
                                    </p:set>
                                  </p:childTnLst>
                                </p:cTn>
                              </p:par>
                              <p:par>
                                <p:cTn id="582" presetID="13" presetClass="exit" presetSubtype="32" fill="hold" grpId="4" nodeType="withEffect">
                                  <p:stCondLst>
                                    <p:cond delay="0"/>
                                  </p:stCondLst>
                                  <p:childTnLst>
                                    <p:animEffect transition="out" filter="plus(out)">
                                      <p:cBhvr>
                                        <p:cTn id="583" dur="3000"/>
                                        <p:tgtEl>
                                          <p:spTgt spid="40"/>
                                        </p:tgtEl>
                                      </p:cBhvr>
                                    </p:animEffect>
                                    <p:set>
                                      <p:cBhvr>
                                        <p:cTn id="584" dur="1" fill="hold">
                                          <p:stCondLst>
                                            <p:cond delay="2999"/>
                                          </p:stCondLst>
                                        </p:cTn>
                                        <p:tgtEl>
                                          <p:spTgt spid="40"/>
                                        </p:tgtEl>
                                        <p:attrNameLst>
                                          <p:attrName>style.visibility</p:attrName>
                                        </p:attrNameLst>
                                      </p:cBhvr>
                                      <p:to>
                                        <p:strVal val="hidden"/>
                                      </p:to>
                                    </p:set>
                                  </p:childTnLst>
                                </p:cTn>
                              </p:par>
                              <p:par>
                                <p:cTn id="585" presetID="8" presetClass="emph" presetSubtype="0" fill="hold" grpId="5" nodeType="withEffect">
                                  <p:stCondLst>
                                    <p:cond delay="0"/>
                                  </p:stCondLst>
                                  <p:childTnLst>
                                    <p:animRot by="21600000">
                                      <p:cBhvr>
                                        <p:cTn id="586" dur="3000" fill="hold"/>
                                        <p:tgtEl>
                                          <p:spTgt spid="5"/>
                                        </p:tgtEl>
                                        <p:attrNameLst>
                                          <p:attrName>r</p:attrName>
                                        </p:attrNameLst>
                                      </p:cBhvr>
                                    </p:animRot>
                                  </p:childTnLst>
                                </p:cTn>
                              </p:par>
                              <p:par>
                                <p:cTn id="587" presetID="8" presetClass="emph" presetSubtype="0" fill="hold" grpId="5" nodeType="withEffect">
                                  <p:stCondLst>
                                    <p:cond delay="0"/>
                                  </p:stCondLst>
                                  <p:childTnLst>
                                    <p:animRot by="21600000">
                                      <p:cBhvr>
                                        <p:cTn id="588" dur="3000" fill="hold"/>
                                        <p:tgtEl>
                                          <p:spTgt spid="6"/>
                                        </p:tgtEl>
                                        <p:attrNameLst>
                                          <p:attrName>r</p:attrName>
                                        </p:attrNameLst>
                                      </p:cBhvr>
                                    </p:animRot>
                                  </p:childTnLst>
                                </p:cTn>
                              </p:par>
                              <p:par>
                                <p:cTn id="589" presetID="8" presetClass="emph" presetSubtype="0" fill="hold" grpId="5" nodeType="withEffect">
                                  <p:stCondLst>
                                    <p:cond delay="0"/>
                                  </p:stCondLst>
                                  <p:childTnLst>
                                    <p:animRot by="21600000">
                                      <p:cBhvr>
                                        <p:cTn id="590" dur="3000" fill="hold"/>
                                        <p:tgtEl>
                                          <p:spTgt spid="7"/>
                                        </p:tgtEl>
                                        <p:attrNameLst>
                                          <p:attrName>r</p:attrName>
                                        </p:attrNameLst>
                                      </p:cBhvr>
                                    </p:animRot>
                                  </p:childTnLst>
                                </p:cTn>
                              </p:par>
                              <p:par>
                                <p:cTn id="591" presetID="8" presetClass="emph" presetSubtype="0" fill="hold" grpId="5" nodeType="withEffect">
                                  <p:stCondLst>
                                    <p:cond delay="0"/>
                                  </p:stCondLst>
                                  <p:childTnLst>
                                    <p:animRot by="21600000">
                                      <p:cBhvr>
                                        <p:cTn id="592" dur="3000" fill="hold"/>
                                        <p:tgtEl>
                                          <p:spTgt spid="8"/>
                                        </p:tgtEl>
                                        <p:attrNameLst>
                                          <p:attrName>r</p:attrName>
                                        </p:attrNameLst>
                                      </p:cBhvr>
                                    </p:animRot>
                                  </p:childTnLst>
                                </p:cTn>
                              </p:par>
                              <p:par>
                                <p:cTn id="593" presetID="8" presetClass="emph" presetSubtype="0" fill="hold" grpId="5" nodeType="withEffect">
                                  <p:stCondLst>
                                    <p:cond delay="0"/>
                                  </p:stCondLst>
                                  <p:childTnLst>
                                    <p:animRot by="21600000">
                                      <p:cBhvr>
                                        <p:cTn id="594" dur="3000" fill="hold"/>
                                        <p:tgtEl>
                                          <p:spTgt spid="9"/>
                                        </p:tgtEl>
                                        <p:attrNameLst>
                                          <p:attrName>r</p:attrName>
                                        </p:attrNameLst>
                                      </p:cBhvr>
                                    </p:animRot>
                                  </p:childTnLst>
                                </p:cTn>
                              </p:par>
                              <p:par>
                                <p:cTn id="595" presetID="8" presetClass="emph" presetSubtype="0" fill="hold" grpId="5" nodeType="withEffect">
                                  <p:stCondLst>
                                    <p:cond delay="0"/>
                                  </p:stCondLst>
                                  <p:childTnLst>
                                    <p:animRot by="21600000">
                                      <p:cBhvr>
                                        <p:cTn id="596" dur="3000" fill="hold"/>
                                        <p:tgtEl>
                                          <p:spTgt spid="10"/>
                                        </p:tgtEl>
                                        <p:attrNameLst>
                                          <p:attrName>r</p:attrName>
                                        </p:attrNameLst>
                                      </p:cBhvr>
                                    </p:animRot>
                                  </p:childTnLst>
                                </p:cTn>
                              </p:par>
                              <p:par>
                                <p:cTn id="597" presetID="8" presetClass="emph" presetSubtype="0" fill="hold" grpId="5" nodeType="withEffect">
                                  <p:stCondLst>
                                    <p:cond delay="0"/>
                                  </p:stCondLst>
                                  <p:childTnLst>
                                    <p:animRot by="21600000">
                                      <p:cBhvr>
                                        <p:cTn id="598" dur="3000" fill="hold"/>
                                        <p:tgtEl>
                                          <p:spTgt spid="11"/>
                                        </p:tgtEl>
                                        <p:attrNameLst>
                                          <p:attrName>r</p:attrName>
                                        </p:attrNameLst>
                                      </p:cBhvr>
                                    </p:animRot>
                                  </p:childTnLst>
                                </p:cTn>
                              </p:par>
                              <p:par>
                                <p:cTn id="599" presetID="8" presetClass="emph" presetSubtype="0" fill="hold" grpId="5" nodeType="withEffect">
                                  <p:stCondLst>
                                    <p:cond delay="0"/>
                                  </p:stCondLst>
                                  <p:childTnLst>
                                    <p:animRot by="21600000">
                                      <p:cBhvr>
                                        <p:cTn id="600" dur="3000" fill="hold"/>
                                        <p:tgtEl>
                                          <p:spTgt spid="12"/>
                                        </p:tgtEl>
                                        <p:attrNameLst>
                                          <p:attrName>r</p:attrName>
                                        </p:attrNameLst>
                                      </p:cBhvr>
                                    </p:animRot>
                                  </p:childTnLst>
                                </p:cTn>
                              </p:par>
                              <p:par>
                                <p:cTn id="601" presetID="8" presetClass="emph" presetSubtype="0" fill="hold" grpId="5" nodeType="withEffect">
                                  <p:stCondLst>
                                    <p:cond delay="0"/>
                                  </p:stCondLst>
                                  <p:childTnLst>
                                    <p:animRot by="21600000">
                                      <p:cBhvr>
                                        <p:cTn id="602" dur="3000" fill="hold"/>
                                        <p:tgtEl>
                                          <p:spTgt spid="13"/>
                                        </p:tgtEl>
                                        <p:attrNameLst>
                                          <p:attrName>r</p:attrName>
                                        </p:attrNameLst>
                                      </p:cBhvr>
                                    </p:animRot>
                                  </p:childTnLst>
                                </p:cTn>
                              </p:par>
                              <p:par>
                                <p:cTn id="603" presetID="8" presetClass="emph" presetSubtype="0" fill="hold" grpId="5" nodeType="withEffect">
                                  <p:stCondLst>
                                    <p:cond delay="0"/>
                                  </p:stCondLst>
                                  <p:childTnLst>
                                    <p:animRot by="21600000">
                                      <p:cBhvr>
                                        <p:cTn id="604" dur="3000" fill="hold"/>
                                        <p:tgtEl>
                                          <p:spTgt spid="14"/>
                                        </p:tgtEl>
                                        <p:attrNameLst>
                                          <p:attrName>r</p:attrName>
                                        </p:attrNameLst>
                                      </p:cBhvr>
                                    </p:animRot>
                                  </p:childTnLst>
                                </p:cTn>
                              </p:par>
                              <p:par>
                                <p:cTn id="605" presetID="8" presetClass="emph" presetSubtype="0" fill="hold" grpId="5" nodeType="withEffect">
                                  <p:stCondLst>
                                    <p:cond delay="0"/>
                                  </p:stCondLst>
                                  <p:childTnLst>
                                    <p:animRot by="21600000">
                                      <p:cBhvr>
                                        <p:cTn id="606" dur="3000" fill="hold"/>
                                        <p:tgtEl>
                                          <p:spTgt spid="15"/>
                                        </p:tgtEl>
                                        <p:attrNameLst>
                                          <p:attrName>r</p:attrName>
                                        </p:attrNameLst>
                                      </p:cBhvr>
                                    </p:animRot>
                                  </p:childTnLst>
                                </p:cTn>
                              </p:par>
                              <p:par>
                                <p:cTn id="607" presetID="8" presetClass="emph" presetSubtype="0" fill="hold" grpId="5" nodeType="withEffect">
                                  <p:stCondLst>
                                    <p:cond delay="0"/>
                                  </p:stCondLst>
                                  <p:childTnLst>
                                    <p:animRot by="21600000">
                                      <p:cBhvr>
                                        <p:cTn id="608" dur="3000" fill="hold"/>
                                        <p:tgtEl>
                                          <p:spTgt spid="16"/>
                                        </p:tgtEl>
                                        <p:attrNameLst>
                                          <p:attrName>r</p:attrName>
                                        </p:attrNameLst>
                                      </p:cBhvr>
                                    </p:animRot>
                                  </p:childTnLst>
                                </p:cTn>
                              </p:par>
                              <p:par>
                                <p:cTn id="609" presetID="8" presetClass="emph" presetSubtype="0" fill="hold" grpId="5" nodeType="withEffect">
                                  <p:stCondLst>
                                    <p:cond delay="0"/>
                                  </p:stCondLst>
                                  <p:childTnLst>
                                    <p:animRot by="21600000">
                                      <p:cBhvr>
                                        <p:cTn id="610" dur="3000" fill="hold"/>
                                        <p:tgtEl>
                                          <p:spTgt spid="17"/>
                                        </p:tgtEl>
                                        <p:attrNameLst>
                                          <p:attrName>r</p:attrName>
                                        </p:attrNameLst>
                                      </p:cBhvr>
                                    </p:animRot>
                                  </p:childTnLst>
                                </p:cTn>
                              </p:par>
                              <p:par>
                                <p:cTn id="611" presetID="8" presetClass="emph" presetSubtype="0" fill="hold" grpId="5" nodeType="withEffect">
                                  <p:stCondLst>
                                    <p:cond delay="0"/>
                                  </p:stCondLst>
                                  <p:childTnLst>
                                    <p:animRot by="21600000">
                                      <p:cBhvr>
                                        <p:cTn id="612" dur="3000" fill="hold"/>
                                        <p:tgtEl>
                                          <p:spTgt spid="18"/>
                                        </p:tgtEl>
                                        <p:attrNameLst>
                                          <p:attrName>r</p:attrName>
                                        </p:attrNameLst>
                                      </p:cBhvr>
                                    </p:animRot>
                                  </p:childTnLst>
                                </p:cTn>
                              </p:par>
                              <p:par>
                                <p:cTn id="613" presetID="8" presetClass="emph" presetSubtype="0" fill="hold" grpId="5" nodeType="withEffect">
                                  <p:stCondLst>
                                    <p:cond delay="0"/>
                                  </p:stCondLst>
                                  <p:childTnLst>
                                    <p:animRot by="21600000">
                                      <p:cBhvr>
                                        <p:cTn id="614" dur="3000" fill="hold"/>
                                        <p:tgtEl>
                                          <p:spTgt spid="19"/>
                                        </p:tgtEl>
                                        <p:attrNameLst>
                                          <p:attrName>r</p:attrName>
                                        </p:attrNameLst>
                                      </p:cBhvr>
                                    </p:animRot>
                                  </p:childTnLst>
                                </p:cTn>
                              </p:par>
                              <p:par>
                                <p:cTn id="615" presetID="8" presetClass="emph" presetSubtype="0" fill="hold" grpId="5" nodeType="withEffect">
                                  <p:stCondLst>
                                    <p:cond delay="0"/>
                                  </p:stCondLst>
                                  <p:childTnLst>
                                    <p:animRot by="21600000">
                                      <p:cBhvr>
                                        <p:cTn id="616" dur="3000" fill="hold"/>
                                        <p:tgtEl>
                                          <p:spTgt spid="20"/>
                                        </p:tgtEl>
                                        <p:attrNameLst>
                                          <p:attrName>r</p:attrName>
                                        </p:attrNameLst>
                                      </p:cBhvr>
                                    </p:animRot>
                                  </p:childTnLst>
                                </p:cTn>
                              </p:par>
                              <p:par>
                                <p:cTn id="617" presetID="8" presetClass="emph" presetSubtype="0" fill="hold" grpId="5" nodeType="withEffect">
                                  <p:stCondLst>
                                    <p:cond delay="0"/>
                                  </p:stCondLst>
                                  <p:childTnLst>
                                    <p:animRot by="21600000">
                                      <p:cBhvr>
                                        <p:cTn id="618" dur="3000" fill="hold"/>
                                        <p:tgtEl>
                                          <p:spTgt spid="21"/>
                                        </p:tgtEl>
                                        <p:attrNameLst>
                                          <p:attrName>r</p:attrName>
                                        </p:attrNameLst>
                                      </p:cBhvr>
                                    </p:animRot>
                                  </p:childTnLst>
                                </p:cTn>
                              </p:par>
                              <p:par>
                                <p:cTn id="619" presetID="8" presetClass="emph" presetSubtype="0" fill="hold" grpId="5" nodeType="withEffect">
                                  <p:stCondLst>
                                    <p:cond delay="0"/>
                                  </p:stCondLst>
                                  <p:childTnLst>
                                    <p:animRot by="21600000">
                                      <p:cBhvr>
                                        <p:cTn id="620" dur="3000" fill="hold"/>
                                        <p:tgtEl>
                                          <p:spTgt spid="22"/>
                                        </p:tgtEl>
                                        <p:attrNameLst>
                                          <p:attrName>r</p:attrName>
                                        </p:attrNameLst>
                                      </p:cBhvr>
                                    </p:animRot>
                                  </p:childTnLst>
                                </p:cTn>
                              </p:par>
                              <p:par>
                                <p:cTn id="621" presetID="8" presetClass="emph" presetSubtype="0" fill="hold" grpId="5" nodeType="withEffect">
                                  <p:stCondLst>
                                    <p:cond delay="0"/>
                                  </p:stCondLst>
                                  <p:childTnLst>
                                    <p:animRot by="21600000">
                                      <p:cBhvr>
                                        <p:cTn id="622" dur="3000" fill="hold"/>
                                        <p:tgtEl>
                                          <p:spTgt spid="23"/>
                                        </p:tgtEl>
                                        <p:attrNameLst>
                                          <p:attrName>r</p:attrName>
                                        </p:attrNameLst>
                                      </p:cBhvr>
                                    </p:animRot>
                                  </p:childTnLst>
                                </p:cTn>
                              </p:par>
                              <p:par>
                                <p:cTn id="623" presetID="8" presetClass="emph" presetSubtype="0" fill="hold" grpId="5" nodeType="withEffect">
                                  <p:stCondLst>
                                    <p:cond delay="0"/>
                                  </p:stCondLst>
                                  <p:childTnLst>
                                    <p:animRot by="21600000">
                                      <p:cBhvr>
                                        <p:cTn id="624" dur="3000" fill="hold"/>
                                        <p:tgtEl>
                                          <p:spTgt spid="24"/>
                                        </p:tgtEl>
                                        <p:attrNameLst>
                                          <p:attrName>r</p:attrName>
                                        </p:attrNameLst>
                                      </p:cBhvr>
                                    </p:animRot>
                                  </p:childTnLst>
                                </p:cTn>
                              </p:par>
                              <p:par>
                                <p:cTn id="625" presetID="8" presetClass="emph" presetSubtype="0" fill="hold" grpId="5" nodeType="withEffect">
                                  <p:stCondLst>
                                    <p:cond delay="0"/>
                                  </p:stCondLst>
                                  <p:childTnLst>
                                    <p:animRot by="21600000">
                                      <p:cBhvr>
                                        <p:cTn id="626" dur="3000" fill="hold"/>
                                        <p:tgtEl>
                                          <p:spTgt spid="25"/>
                                        </p:tgtEl>
                                        <p:attrNameLst>
                                          <p:attrName>r</p:attrName>
                                        </p:attrNameLst>
                                      </p:cBhvr>
                                    </p:animRot>
                                  </p:childTnLst>
                                </p:cTn>
                              </p:par>
                              <p:par>
                                <p:cTn id="627" presetID="8" presetClass="emph" presetSubtype="0" fill="hold" grpId="5" nodeType="withEffect">
                                  <p:stCondLst>
                                    <p:cond delay="0"/>
                                  </p:stCondLst>
                                  <p:childTnLst>
                                    <p:animRot by="21600000">
                                      <p:cBhvr>
                                        <p:cTn id="628" dur="3000" fill="hold"/>
                                        <p:tgtEl>
                                          <p:spTgt spid="26"/>
                                        </p:tgtEl>
                                        <p:attrNameLst>
                                          <p:attrName>r</p:attrName>
                                        </p:attrNameLst>
                                      </p:cBhvr>
                                    </p:animRot>
                                  </p:childTnLst>
                                </p:cTn>
                              </p:par>
                              <p:par>
                                <p:cTn id="629" presetID="8" presetClass="emph" presetSubtype="0" fill="hold" grpId="5" nodeType="withEffect">
                                  <p:stCondLst>
                                    <p:cond delay="0"/>
                                  </p:stCondLst>
                                  <p:childTnLst>
                                    <p:animRot by="21600000">
                                      <p:cBhvr>
                                        <p:cTn id="630" dur="3000" fill="hold"/>
                                        <p:tgtEl>
                                          <p:spTgt spid="27"/>
                                        </p:tgtEl>
                                        <p:attrNameLst>
                                          <p:attrName>r</p:attrName>
                                        </p:attrNameLst>
                                      </p:cBhvr>
                                    </p:animRot>
                                  </p:childTnLst>
                                </p:cTn>
                              </p:par>
                              <p:par>
                                <p:cTn id="631" presetID="8" presetClass="emph" presetSubtype="0" fill="hold" grpId="5" nodeType="withEffect">
                                  <p:stCondLst>
                                    <p:cond delay="0"/>
                                  </p:stCondLst>
                                  <p:childTnLst>
                                    <p:animRot by="21600000">
                                      <p:cBhvr>
                                        <p:cTn id="632" dur="3000" fill="hold"/>
                                        <p:tgtEl>
                                          <p:spTgt spid="28"/>
                                        </p:tgtEl>
                                        <p:attrNameLst>
                                          <p:attrName>r</p:attrName>
                                        </p:attrNameLst>
                                      </p:cBhvr>
                                    </p:animRot>
                                  </p:childTnLst>
                                </p:cTn>
                              </p:par>
                              <p:par>
                                <p:cTn id="633" presetID="8" presetClass="emph" presetSubtype="0" fill="hold" grpId="5" nodeType="withEffect">
                                  <p:stCondLst>
                                    <p:cond delay="0"/>
                                  </p:stCondLst>
                                  <p:childTnLst>
                                    <p:animRot by="21600000">
                                      <p:cBhvr>
                                        <p:cTn id="634" dur="3000" fill="hold"/>
                                        <p:tgtEl>
                                          <p:spTgt spid="29"/>
                                        </p:tgtEl>
                                        <p:attrNameLst>
                                          <p:attrName>r</p:attrName>
                                        </p:attrNameLst>
                                      </p:cBhvr>
                                    </p:animRot>
                                  </p:childTnLst>
                                </p:cTn>
                              </p:par>
                              <p:par>
                                <p:cTn id="635" presetID="8" presetClass="emph" presetSubtype="0" fill="hold" grpId="5" nodeType="withEffect">
                                  <p:stCondLst>
                                    <p:cond delay="0"/>
                                  </p:stCondLst>
                                  <p:childTnLst>
                                    <p:animRot by="21600000">
                                      <p:cBhvr>
                                        <p:cTn id="636" dur="3000" fill="hold"/>
                                        <p:tgtEl>
                                          <p:spTgt spid="30"/>
                                        </p:tgtEl>
                                        <p:attrNameLst>
                                          <p:attrName>r</p:attrName>
                                        </p:attrNameLst>
                                      </p:cBhvr>
                                    </p:animRot>
                                  </p:childTnLst>
                                </p:cTn>
                              </p:par>
                              <p:par>
                                <p:cTn id="637" presetID="8" presetClass="emph" presetSubtype="0" fill="hold" grpId="5" nodeType="withEffect">
                                  <p:stCondLst>
                                    <p:cond delay="0"/>
                                  </p:stCondLst>
                                  <p:childTnLst>
                                    <p:animRot by="21600000">
                                      <p:cBhvr>
                                        <p:cTn id="638" dur="3000" fill="hold"/>
                                        <p:tgtEl>
                                          <p:spTgt spid="31"/>
                                        </p:tgtEl>
                                        <p:attrNameLst>
                                          <p:attrName>r</p:attrName>
                                        </p:attrNameLst>
                                      </p:cBhvr>
                                    </p:animRot>
                                  </p:childTnLst>
                                </p:cTn>
                              </p:par>
                              <p:par>
                                <p:cTn id="639" presetID="8" presetClass="emph" presetSubtype="0" fill="hold" grpId="5" nodeType="withEffect">
                                  <p:stCondLst>
                                    <p:cond delay="0"/>
                                  </p:stCondLst>
                                  <p:childTnLst>
                                    <p:animRot by="21600000">
                                      <p:cBhvr>
                                        <p:cTn id="640" dur="3000" fill="hold"/>
                                        <p:tgtEl>
                                          <p:spTgt spid="32"/>
                                        </p:tgtEl>
                                        <p:attrNameLst>
                                          <p:attrName>r</p:attrName>
                                        </p:attrNameLst>
                                      </p:cBhvr>
                                    </p:animRot>
                                  </p:childTnLst>
                                </p:cTn>
                              </p:par>
                              <p:par>
                                <p:cTn id="641" presetID="8" presetClass="emph" presetSubtype="0" fill="hold" grpId="5" nodeType="withEffect">
                                  <p:stCondLst>
                                    <p:cond delay="0"/>
                                  </p:stCondLst>
                                  <p:childTnLst>
                                    <p:animRot by="21600000">
                                      <p:cBhvr>
                                        <p:cTn id="642" dur="3000" fill="hold"/>
                                        <p:tgtEl>
                                          <p:spTgt spid="33"/>
                                        </p:tgtEl>
                                        <p:attrNameLst>
                                          <p:attrName>r</p:attrName>
                                        </p:attrNameLst>
                                      </p:cBhvr>
                                    </p:animRot>
                                  </p:childTnLst>
                                </p:cTn>
                              </p:par>
                              <p:par>
                                <p:cTn id="643" presetID="8" presetClass="emph" presetSubtype="0" fill="hold" grpId="5" nodeType="withEffect">
                                  <p:stCondLst>
                                    <p:cond delay="0"/>
                                  </p:stCondLst>
                                  <p:childTnLst>
                                    <p:animRot by="21600000">
                                      <p:cBhvr>
                                        <p:cTn id="644" dur="3000" fill="hold"/>
                                        <p:tgtEl>
                                          <p:spTgt spid="34"/>
                                        </p:tgtEl>
                                        <p:attrNameLst>
                                          <p:attrName>r</p:attrName>
                                        </p:attrNameLst>
                                      </p:cBhvr>
                                    </p:animRot>
                                  </p:childTnLst>
                                </p:cTn>
                              </p:par>
                              <p:par>
                                <p:cTn id="645" presetID="8" presetClass="emph" presetSubtype="0" fill="hold" grpId="5" nodeType="withEffect">
                                  <p:stCondLst>
                                    <p:cond delay="0"/>
                                  </p:stCondLst>
                                  <p:childTnLst>
                                    <p:animRot by="21600000">
                                      <p:cBhvr>
                                        <p:cTn id="646" dur="3000" fill="hold"/>
                                        <p:tgtEl>
                                          <p:spTgt spid="35"/>
                                        </p:tgtEl>
                                        <p:attrNameLst>
                                          <p:attrName>r</p:attrName>
                                        </p:attrNameLst>
                                      </p:cBhvr>
                                    </p:animRot>
                                  </p:childTnLst>
                                </p:cTn>
                              </p:par>
                              <p:par>
                                <p:cTn id="647" presetID="8" presetClass="emph" presetSubtype="0" fill="hold" grpId="5" nodeType="withEffect">
                                  <p:stCondLst>
                                    <p:cond delay="0"/>
                                  </p:stCondLst>
                                  <p:childTnLst>
                                    <p:animRot by="21600000">
                                      <p:cBhvr>
                                        <p:cTn id="648" dur="3000" fill="hold"/>
                                        <p:tgtEl>
                                          <p:spTgt spid="36"/>
                                        </p:tgtEl>
                                        <p:attrNameLst>
                                          <p:attrName>r</p:attrName>
                                        </p:attrNameLst>
                                      </p:cBhvr>
                                    </p:animRot>
                                  </p:childTnLst>
                                </p:cTn>
                              </p:par>
                              <p:par>
                                <p:cTn id="649" presetID="8" presetClass="emph" presetSubtype="0" fill="hold" grpId="5" nodeType="withEffect">
                                  <p:stCondLst>
                                    <p:cond delay="0"/>
                                  </p:stCondLst>
                                  <p:childTnLst>
                                    <p:animRot by="21600000">
                                      <p:cBhvr>
                                        <p:cTn id="650" dur="3000" fill="hold"/>
                                        <p:tgtEl>
                                          <p:spTgt spid="37"/>
                                        </p:tgtEl>
                                        <p:attrNameLst>
                                          <p:attrName>r</p:attrName>
                                        </p:attrNameLst>
                                      </p:cBhvr>
                                    </p:animRot>
                                  </p:childTnLst>
                                </p:cTn>
                              </p:par>
                              <p:par>
                                <p:cTn id="651" presetID="8" presetClass="emph" presetSubtype="0" fill="hold" grpId="5" nodeType="withEffect">
                                  <p:stCondLst>
                                    <p:cond delay="0"/>
                                  </p:stCondLst>
                                  <p:childTnLst>
                                    <p:animRot by="21600000">
                                      <p:cBhvr>
                                        <p:cTn id="652" dur="3000" fill="hold"/>
                                        <p:tgtEl>
                                          <p:spTgt spid="38"/>
                                        </p:tgtEl>
                                        <p:attrNameLst>
                                          <p:attrName>r</p:attrName>
                                        </p:attrNameLst>
                                      </p:cBhvr>
                                    </p:animRot>
                                  </p:childTnLst>
                                </p:cTn>
                              </p:par>
                              <p:par>
                                <p:cTn id="653" presetID="8" presetClass="emph" presetSubtype="0" fill="hold" grpId="5" nodeType="withEffect">
                                  <p:stCondLst>
                                    <p:cond delay="0"/>
                                  </p:stCondLst>
                                  <p:childTnLst>
                                    <p:animRot by="21600000">
                                      <p:cBhvr>
                                        <p:cTn id="654" dur="3000" fill="hold"/>
                                        <p:tgtEl>
                                          <p:spTgt spid="39"/>
                                        </p:tgtEl>
                                        <p:attrNameLst>
                                          <p:attrName>r</p:attrName>
                                        </p:attrNameLst>
                                      </p:cBhvr>
                                    </p:animRot>
                                  </p:childTnLst>
                                </p:cTn>
                              </p:par>
                              <p:par>
                                <p:cTn id="655" presetID="8" presetClass="emph" presetSubtype="0" fill="hold" grpId="5" nodeType="withEffect">
                                  <p:stCondLst>
                                    <p:cond delay="0"/>
                                  </p:stCondLst>
                                  <p:childTnLst>
                                    <p:animRot by="21600000">
                                      <p:cBhvr>
                                        <p:cTn id="656" dur="3000" fill="hold"/>
                                        <p:tgtEl>
                                          <p:spTgt spid="40"/>
                                        </p:tgtEl>
                                        <p:attrNameLst>
                                          <p:attrName>r</p:attrName>
                                        </p:attrNameLst>
                                      </p:cBhvr>
                                    </p:animRot>
                                  </p:childTnLst>
                                </p:cTn>
                              </p:par>
                              <p:par>
                                <p:cTn id="657" presetID="23" presetClass="entr" presetSubtype="272" fill="hold" nodeType="withEffect">
                                  <p:stCondLst>
                                    <p:cond delay="0"/>
                                  </p:stCondLst>
                                  <p:childTnLst>
                                    <p:set>
                                      <p:cBhvr>
                                        <p:cTn id="658" dur="1" fill="hold">
                                          <p:stCondLst>
                                            <p:cond delay="0"/>
                                          </p:stCondLst>
                                        </p:cTn>
                                        <p:tgtEl>
                                          <p:spTgt spid="4"/>
                                        </p:tgtEl>
                                        <p:attrNameLst>
                                          <p:attrName>style.visibility</p:attrName>
                                        </p:attrNameLst>
                                      </p:cBhvr>
                                      <p:to>
                                        <p:strVal val="visible"/>
                                      </p:to>
                                    </p:set>
                                    <p:anim calcmode="lin" valueType="num">
                                      <p:cBhvr>
                                        <p:cTn id="659" dur="3000" fill="hold"/>
                                        <p:tgtEl>
                                          <p:spTgt spid="4"/>
                                        </p:tgtEl>
                                        <p:attrNameLst>
                                          <p:attrName>ppt_w</p:attrName>
                                        </p:attrNameLst>
                                      </p:cBhvr>
                                      <p:tavLst>
                                        <p:tav tm="0">
                                          <p:val>
                                            <p:strVal val="2/3*#ppt_w"/>
                                          </p:val>
                                        </p:tav>
                                        <p:tav tm="100000">
                                          <p:val>
                                            <p:strVal val="#ppt_w"/>
                                          </p:val>
                                        </p:tav>
                                      </p:tavLst>
                                    </p:anim>
                                    <p:anim calcmode="lin" valueType="num">
                                      <p:cBhvr>
                                        <p:cTn id="660" dur="3000" fill="hold"/>
                                        <p:tgtEl>
                                          <p:spTgt spid="4"/>
                                        </p:tgtEl>
                                        <p:attrNameLst>
                                          <p:attrName>ppt_h</p:attrName>
                                        </p:attrNameLst>
                                      </p:cBhvr>
                                      <p:tavLst>
                                        <p:tav tm="0">
                                          <p:val>
                                            <p:strVal val="2/3*#ppt_h"/>
                                          </p:val>
                                        </p:tav>
                                        <p:tav tm="100000">
                                          <p:val>
                                            <p:strVal val="#ppt_h"/>
                                          </p:val>
                                        </p:tav>
                                      </p:tavLst>
                                    </p:anim>
                                  </p:childTnLst>
                                </p:cTn>
                              </p:par>
                              <p:par>
                                <p:cTn id="661" presetID="16" presetClass="entr" presetSubtype="42" fill="hold" nodeType="withEffect">
                                  <p:stCondLst>
                                    <p:cond delay="0"/>
                                  </p:stCondLst>
                                  <p:childTnLst>
                                    <p:set>
                                      <p:cBhvr>
                                        <p:cTn id="662" dur="1" fill="hold">
                                          <p:stCondLst>
                                            <p:cond delay="0"/>
                                          </p:stCondLst>
                                        </p:cTn>
                                        <p:tgtEl>
                                          <p:spTgt spid="4"/>
                                        </p:tgtEl>
                                        <p:attrNameLst>
                                          <p:attrName>style.visibility</p:attrName>
                                        </p:attrNameLst>
                                      </p:cBhvr>
                                      <p:to>
                                        <p:strVal val="visible"/>
                                      </p:to>
                                    </p:set>
                                    <p:animEffect transition="in" filter="barn(outHorizontal)">
                                      <p:cBhvr>
                                        <p:cTn id="663" dur="3000"/>
                                        <p:tgtEl>
                                          <p:spTgt spid="4"/>
                                        </p:tgtEl>
                                      </p:cBhvr>
                                    </p:animEffect>
                                  </p:childTnLst>
                                </p:cTn>
                              </p:par>
                            </p:childTnLst>
                          </p:cTn>
                        </p:par>
                        <p:par>
                          <p:cTn id="664" fill="hold">
                            <p:stCondLst>
                              <p:cond delay="6000"/>
                            </p:stCondLst>
                            <p:childTnLst>
                              <p:par>
                                <p:cTn id="665" presetID="10" presetClass="entr" presetSubtype="0" fill="hold" nodeType="afterEffect">
                                  <p:stCondLst>
                                    <p:cond delay="0"/>
                                  </p:stCondLst>
                                  <p:childTnLst>
                                    <p:set>
                                      <p:cBhvr>
                                        <p:cTn id="666" dur="1" fill="hold">
                                          <p:stCondLst>
                                            <p:cond delay="0"/>
                                          </p:stCondLst>
                                        </p:cTn>
                                        <p:tgtEl>
                                          <p:spTgt spid="42"/>
                                        </p:tgtEl>
                                        <p:attrNameLst>
                                          <p:attrName>style.visibility</p:attrName>
                                        </p:attrNameLst>
                                      </p:cBhvr>
                                      <p:to>
                                        <p:strVal val="visible"/>
                                      </p:to>
                                    </p:set>
                                    <p:animEffect transition="in" filter="fade">
                                      <p:cBhvr>
                                        <p:cTn id="667" dur="3000"/>
                                        <p:tgtEl>
                                          <p:spTgt spid="42"/>
                                        </p:tgtEl>
                                      </p:cBhvr>
                                    </p:animEffect>
                                  </p:childTnLst>
                                </p:cTn>
                              </p:par>
                              <p:par>
                                <p:cTn id="668" presetID="10" presetClass="entr" presetSubtype="0" fill="hold" nodeType="withEffect">
                                  <p:stCondLst>
                                    <p:cond delay="0"/>
                                  </p:stCondLst>
                                  <p:childTnLst>
                                    <p:set>
                                      <p:cBhvr>
                                        <p:cTn id="669" dur="1" fill="hold">
                                          <p:stCondLst>
                                            <p:cond delay="0"/>
                                          </p:stCondLst>
                                        </p:cTn>
                                        <p:tgtEl>
                                          <p:spTgt spid="41"/>
                                        </p:tgtEl>
                                        <p:attrNameLst>
                                          <p:attrName>style.visibility</p:attrName>
                                        </p:attrNameLst>
                                      </p:cBhvr>
                                      <p:to>
                                        <p:strVal val="visible"/>
                                      </p:to>
                                    </p:set>
                                    <p:animEffect transition="in" filter="fade">
                                      <p:cBhvr>
                                        <p:cTn id="670" dur="3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52143">
                  <a:shade val="30000"/>
                  <a:satMod val="115000"/>
                </a:srgbClr>
              </a:gs>
              <a:gs pos="50000">
                <a:srgbClr val="652143">
                  <a:shade val="67500"/>
                  <a:satMod val="115000"/>
                </a:srgbClr>
              </a:gs>
              <a:gs pos="100000">
                <a:srgbClr val="652143">
                  <a:shade val="100000"/>
                  <a:satMod val="115000"/>
                </a:srgbClr>
              </a:gs>
            </a:gsLst>
            <a:lin ang="16200000" scaled="1"/>
            <a:tileRect/>
          </a:gradFill>
        </p:spPr>
        <p:txBody>
          <a:bodyPr/>
          <a:lstStyle/>
          <a:p>
            <a:endParaRPr lang="es-ES" dirty="0"/>
          </a:p>
        </p:txBody>
      </p:sp>
      <p:pic>
        <p:nvPicPr>
          <p:cNvPr id="4" name="3 Imagen" descr="0(23).jpg"/>
          <p:cNvPicPr>
            <a:picLocks noChangeAspect="1"/>
          </p:cNvPicPr>
          <p:nvPr/>
        </p:nvPicPr>
        <p:blipFill>
          <a:blip r:embed="rId2"/>
          <a:stretch>
            <a:fillRect/>
          </a:stretch>
        </p:blipFill>
        <p:spPr>
          <a:xfrm>
            <a:off x="2357422" y="0"/>
            <a:ext cx="4643470" cy="6858000"/>
          </a:xfrm>
          <a:prstGeom prst="rect">
            <a:avLst/>
          </a:prstGeom>
          <a:scene3d>
            <a:camera prst="orthographicFront"/>
            <a:lightRig rig="threePt" dir="t"/>
          </a:scene3d>
          <a:sp3d>
            <a:bevelT prst="angle"/>
          </a:sp3d>
        </p:spPr>
      </p:pic>
      <p:pic>
        <p:nvPicPr>
          <p:cNvPr id="19" name="18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0" y="0"/>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20" name="19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0" y="642918"/>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21" name="20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0" y="1428760"/>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22" name="21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0" y="2071678"/>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23" name="22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0" y="2643206"/>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24" name="23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0" y="3286124"/>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25" name="24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0" y="4071966"/>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26" name="25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0" y="4714884"/>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27" name="26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0" y="5357802"/>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28" name="27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7072298" y="0"/>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29" name="28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7072298" y="642918"/>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30" name="29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7072298" y="1428760"/>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31" name="30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7072298" y="2071678"/>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32" name="31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7072298" y="2643206"/>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33" name="32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7072298" y="3286124"/>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34" name="33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7072298" y="4071966"/>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35" name="34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7072298" y="4714884"/>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36" name="35 Imagen" descr="geometry-153158_640.png"/>
          <p:cNvPicPr>
            <a:picLocks noChangeAspect="1"/>
          </p:cNvPicPr>
          <p:nvPr/>
        </p:nvPicPr>
        <p:blipFill>
          <a:blip r:embed="rId3" cstate="print">
            <a:duotone>
              <a:schemeClr val="accent2">
                <a:shade val="45000"/>
                <a:satMod val="135000"/>
              </a:schemeClr>
              <a:prstClr val="white"/>
            </a:duotone>
            <a:lum bright="40000" contrast="40000"/>
          </a:blip>
          <a:stretch>
            <a:fillRect/>
          </a:stretch>
        </p:blipFill>
        <p:spPr>
          <a:xfrm>
            <a:off x="7072298" y="5357802"/>
            <a:ext cx="2071702" cy="1500198"/>
          </a:xfrm>
          <a:prstGeom prst="rect">
            <a:avLst/>
          </a:prstGeom>
          <a:effectLst>
            <a:glow rad="101600">
              <a:schemeClr val="accent4">
                <a:satMod val="175000"/>
                <a:alpha val="40000"/>
              </a:schemeClr>
            </a:glow>
            <a:reflection blurRad="6350" stA="50000" endA="300" endPos="90000" dir="5400000" sy="-100000" algn="bl" rotWithShape="0"/>
          </a:effectLst>
        </p:spPr>
      </p:pic>
      <p:pic>
        <p:nvPicPr>
          <p:cNvPr id="37" name="36 Imagen" descr="mariposa38.gif"/>
          <p:cNvPicPr>
            <a:picLocks noChangeAspect="1"/>
          </p:cNvPicPr>
          <p:nvPr/>
        </p:nvPicPr>
        <p:blipFill>
          <a:blip r:embed="rId4"/>
          <a:stretch>
            <a:fillRect/>
          </a:stretch>
        </p:blipFill>
        <p:spPr>
          <a:xfrm>
            <a:off x="3000364" y="1357298"/>
            <a:ext cx="1143008" cy="1047750"/>
          </a:xfrm>
          <a:prstGeom prst="rect">
            <a:avLst/>
          </a:prstGeom>
        </p:spPr>
      </p:pic>
      <p:pic>
        <p:nvPicPr>
          <p:cNvPr id="38" name="37 Imagen" descr="gif-mariposa- (7).gif"/>
          <p:cNvPicPr>
            <a:picLocks noChangeAspect="1"/>
          </p:cNvPicPr>
          <p:nvPr/>
        </p:nvPicPr>
        <p:blipFill>
          <a:blip r:embed="rId5"/>
          <a:stretch>
            <a:fillRect/>
          </a:stretch>
        </p:blipFill>
        <p:spPr>
          <a:xfrm>
            <a:off x="4714876" y="3429000"/>
            <a:ext cx="1524000" cy="1143000"/>
          </a:xfrm>
          <a:prstGeom prst="rect">
            <a:avLst/>
          </a:prstGeom>
        </p:spPr>
      </p:pic>
      <p:sp>
        <p:nvSpPr>
          <p:cNvPr id="39" name="38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additive="base">
                                        <p:cTn id="10" dur="3000" fill="hold"/>
                                        <p:tgtEl>
                                          <p:spTgt spid="19"/>
                                        </p:tgtEl>
                                        <p:attrNameLst>
                                          <p:attrName>ppt_x</p:attrName>
                                        </p:attrNameLst>
                                      </p:cBhvr>
                                      <p:tavLst>
                                        <p:tav tm="0">
                                          <p:val>
                                            <p:strVal val="#ppt_x"/>
                                          </p:val>
                                        </p:tav>
                                        <p:tav tm="100000">
                                          <p:val>
                                            <p:strVal val="#ppt_x"/>
                                          </p:val>
                                        </p:tav>
                                      </p:tavLst>
                                    </p:anim>
                                    <p:anim calcmode="lin" valueType="num">
                                      <p:cBhvr additive="base">
                                        <p:cTn id="11" dur="3000" fill="hold"/>
                                        <p:tgtEl>
                                          <p:spTgt spid="19"/>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3000" fill="hold"/>
                                        <p:tgtEl>
                                          <p:spTgt spid="20"/>
                                        </p:tgtEl>
                                        <p:attrNameLst>
                                          <p:attrName>ppt_x</p:attrName>
                                        </p:attrNameLst>
                                      </p:cBhvr>
                                      <p:tavLst>
                                        <p:tav tm="0">
                                          <p:val>
                                            <p:strVal val="#ppt_x"/>
                                          </p:val>
                                        </p:tav>
                                        <p:tav tm="100000">
                                          <p:val>
                                            <p:strVal val="#ppt_x"/>
                                          </p:val>
                                        </p:tav>
                                      </p:tavLst>
                                    </p:anim>
                                    <p:anim calcmode="lin" valueType="num">
                                      <p:cBhvr additive="base">
                                        <p:cTn id="15" dur="3000" fill="hold"/>
                                        <p:tgtEl>
                                          <p:spTgt spid="20"/>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3000" fill="hold"/>
                                        <p:tgtEl>
                                          <p:spTgt spid="21"/>
                                        </p:tgtEl>
                                        <p:attrNameLst>
                                          <p:attrName>ppt_x</p:attrName>
                                        </p:attrNameLst>
                                      </p:cBhvr>
                                      <p:tavLst>
                                        <p:tav tm="0">
                                          <p:val>
                                            <p:strVal val="#ppt_x"/>
                                          </p:val>
                                        </p:tav>
                                        <p:tav tm="100000">
                                          <p:val>
                                            <p:strVal val="#ppt_x"/>
                                          </p:val>
                                        </p:tav>
                                      </p:tavLst>
                                    </p:anim>
                                    <p:anim calcmode="lin" valueType="num">
                                      <p:cBhvr additive="base">
                                        <p:cTn id="19" dur="3000" fill="hold"/>
                                        <p:tgtEl>
                                          <p:spTgt spid="21"/>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3000" fill="hold"/>
                                        <p:tgtEl>
                                          <p:spTgt spid="22"/>
                                        </p:tgtEl>
                                        <p:attrNameLst>
                                          <p:attrName>ppt_x</p:attrName>
                                        </p:attrNameLst>
                                      </p:cBhvr>
                                      <p:tavLst>
                                        <p:tav tm="0">
                                          <p:val>
                                            <p:strVal val="#ppt_x"/>
                                          </p:val>
                                        </p:tav>
                                        <p:tav tm="100000">
                                          <p:val>
                                            <p:strVal val="#ppt_x"/>
                                          </p:val>
                                        </p:tav>
                                      </p:tavLst>
                                    </p:anim>
                                    <p:anim calcmode="lin" valueType="num">
                                      <p:cBhvr additive="base">
                                        <p:cTn id="23" dur="3000" fill="hold"/>
                                        <p:tgtEl>
                                          <p:spTgt spid="22"/>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3000" fill="hold"/>
                                        <p:tgtEl>
                                          <p:spTgt spid="23"/>
                                        </p:tgtEl>
                                        <p:attrNameLst>
                                          <p:attrName>ppt_x</p:attrName>
                                        </p:attrNameLst>
                                      </p:cBhvr>
                                      <p:tavLst>
                                        <p:tav tm="0">
                                          <p:val>
                                            <p:strVal val="#ppt_x"/>
                                          </p:val>
                                        </p:tav>
                                        <p:tav tm="100000">
                                          <p:val>
                                            <p:strVal val="#ppt_x"/>
                                          </p:val>
                                        </p:tav>
                                      </p:tavLst>
                                    </p:anim>
                                    <p:anim calcmode="lin" valueType="num">
                                      <p:cBhvr additive="base">
                                        <p:cTn id="27" dur="3000" fill="hold"/>
                                        <p:tgtEl>
                                          <p:spTgt spid="23"/>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ppt_x"/>
                                          </p:val>
                                        </p:tav>
                                        <p:tav tm="100000">
                                          <p:val>
                                            <p:strVal val="#ppt_x"/>
                                          </p:val>
                                        </p:tav>
                                      </p:tavLst>
                                    </p:anim>
                                    <p:anim calcmode="lin" valueType="num">
                                      <p:cBhvr additive="base">
                                        <p:cTn id="31" dur="3000" fill="hold"/>
                                        <p:tgtEl>
                                          <p:spTgt spid="24"/>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3000" fill="hold"/>
                                        <p:tgtEl>
                                          <p:spTgt spid="25"/>
                                        </p:tgtEl>
                                        <p:attrNameLst>
                                          <p:attrName>ppt_x</p:attrName>
                                        </p:attrNameLst>
                                      </p:cBhvr>
                                      <p:tavLst>
                                        <p:tav tm="0">
                                          <p:val>
                                            <p:strVal val="#ppt_x"/>
                                          </p:val>
                                        </p:tav>
                                        <p:tav tm="100000">
                                          <p:val>
                                            <p:strVal val="#ppt_x"/>
                                          </p:val>
                                        </p:tav>
                                      </p:tavLst>
                                    </p:anim>
                                    <p:anim calcmode="lin" valueType="num">
                                      <p:cBhvr additive="base">
                                        <p:cTn id="35" dur="3000" fill="hold"/>
                                        <p:tgtEl>
                                          <p:spTgt spid="25"/>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3000" fill="hold"/>
                                        <p:tgtEl>
                                          <p:spTgt spid="26"/>
                                        </p:tgtEl>
                                        <p:attrNameLst>
                                          <p:attrName>ppt_x</p:attrName>
                                        </p:attrNameLst>
                                      </p:cBhvr>
                                      <p:tavLst>
                                        <p:tav tm="0">
                                          <p:val>
                                            <p:strVal val="#ppt_x"/>
                                          </p:val>
                                        </p:tav>
                                        <p:tav tm="100000">
                                          <p:val>
                                            <p:strVal val="#ppt_x"/>
                                          </p:val>
                                        </p:tav>
                                      </p:tavLst>
                                    </p:anim>
                                    <p:anim calcmode="lin" valueType="num">
                                      <p:cBhvr additive="base">
                                        <p:cTn id="39" dur="3000" fill="hold"/>
                                        <p:tgtEl>
                                          <p:spTgt spid="2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3000" fill="hold"/>
                                        <p:tgtEl>
                                          <p:spTgt spid="27"/>
                                        </p:tgtEl>
                                        <p:attrNameLst>
                                          <p:attrName>ppt_x</p:attrName>
                                        </p:attrNameLst>
                                      </p:cBhvr>
                                      <p:tavLst>
                                        <p:tav tm="0">
                                          <p:val>
                                            <p:strVal val="#ppt_x"/>
                                          </p:val>
                                        </p:tav>
                                        <p:tav tm="100000">
                                          <p:val>
                                            <p:strVal val="#ppt_x"/>
                                          </p:val>
                                        </p:tav>
                                      </p:tavLst>
                                    </p:anim>
                                    <p:anim calcmode="lin" valueType="num">
                                      <p:cBhvr additive="base">
                                        <p:cTn id="43" dur="3000" fill="hold"/>
                                        <p:tgtEl>
                                          <p:spTgt spid="2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3000" fill="hold"/>
                                        <p:tgtEl>
                                          <p:spTgt spid="28"/>
                                        </p:tgtEl>
                                        <p:attrNameLst>
                                          <p:attrName>ppt_x</p:attrName>
                                        </p:attrNameLst>
                                      </p:cBhvr>
                                      <p:tavLst>
                                        <p:tav tm="0">
                                          <p:val>
                                            <p:strVal val="#ppt_x"/>
                                          </p:val>
                                        </p:tav>
                                        <p:tav tm="100000">
                                          <p:val>
                                            <p:strVal val="#ppt_x"/>
                                          </p:val>
                                        </p:tav>
                                      </p:tavLst>
                                    </p:anim>
                                    <p:anim calcmode="lin" valueType="num">
                                      <p:cBhvr additive="base">
                                        <p:cTn id="47" dur="3000" fill="hold"/>
                                        <p:tgtEl>
                                          <p:spTgt spid="2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3000" fill="hold"/>
                                        <p:tgtEl>
                                          <p:spTgt spid="29"/>
                                        </p:tgtEl>
                                        <p:attrNameLst>
                                          <p:attrName>ppt_x</p:attrName>
                                        </p:attrNameLst>
                                      </p:cBhvr>
                                      <p:tavLst>
                                        <p:tav tm="0">
                                          <p:val>
                                            <p:strVal val="#ppt_x"/>
                                          </p:val>
                                        </p:tav>
                                        <p:tav tm="100000">
                                          <p:val>
                                            <p:strVal val="#ppt_x"/>
                                          </p:val>
                                        </p:tav>
                                      </p:tavLst>
                                    </p:anim>
                                    <p:anim calcmode="lin" valueType="num">
                                      <p:cBhvr additive="base">
                                        <p:cTn id="51" dur="3000" fill="hold"/>
                                        <p:tgtEl>
                                          <p:spTgt spid="29"/>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3000" fill="hold"/>
                                        <p:tgtEl>
                                          <p:spTgt spid="30"/>
                                        </p:tgtEl>
                                        <p:attrNameLst>
                                          <p:attrName>ppt_x</p:attrName>
                                        </p:attrNameLst>
                                      </p:cBhvr>
                                      <p:tavLst>
                                        <p:tav tm="0">
                                          <p:val>
                                            <p:strVal val="#ppt_x"/>
                                          </p:val>
                                        </p:tav>
                                        <p:tav tm="100000">
                                          <p:val>
                                            <p:strVal val="#ppt_x"/>
                                          </p:val>
                                        </p:tav>
                                      </p:tavLst>
                                    </p:anim>
                                    <p:anim calcmode="lin" valueType="num">
                                      <p:cBhvr additive="base">
                                        <p:cTn id="55" dur="3000" fill="hold"/>
                                        <p:tgtEl>
                                          <p:spTgt spid="30"/>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3000" fill="hold"/>
                                        <p:tgtEl>
                                          <p:spTgt spid="31"/>
                                        </p:tgtEl>
                                        <p:attrNameLst>
                                          <p:attrName>ppt_x</p:attrName>
                                        </p:attrNameLst>
                                      </p:cBhvr>
                                      <p:tavLst>
                                        <p:tav tm="0">
                                          <p:val>
                                            <p:strVal val="#ppt_x"/>
                                          </p:val>
                                        </p:tav>
                                        <p:tav tm="100000">
                                          <p:val>
                                            <p:strVal val="#ppt_x"/>
                                          </p:val>
                                        </p:tav>
                                      </p:tavLst>
                                    </p:anim>
                                    <p:anim calcmode="lin" valueType="num">
                                      <p:cBhvr additive="base">
                                        <p:cTn id="59" dur="3000" fill="hold"/>
                                        <p:tgtEl>
                                          <p:spTgt spid="31"/>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3000" fill="hold"/>
                                        <p:tgtEl>
                                          <p:spTgt spid="32"/>
                                        </p:tgtEl>
                                        <p:attrNameLst>
                                          <p:attrName>ppt_x</p:attrName>
                                        </p:attrNameLst>
                                      </p:cBhvr>
                                      <p:tavLst>
                                        <p:tav tm="0">
                                          <p:val>
                                            <p:strVal val="#ppt_x"/>
                                          </p:val>
                                        </p:tav>
                                        <p:tav tm="100000">
                                          <p:val>
                                            <p:strVal val="#ppt_x"/>
                                          </p:val>
                                        </p:tav>
                                      </p:tavLst>
                                    </p:anim>
                                    <p:anim calcmode="lin" valueType="num">
                                      <p:cBhvr additive="base">
                                        <p:cTn id="63" dur="3000" fill="hold"/>
                                        <p:tgtEl>
                                          <p:spTgt spid="32"/>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3000" fill="hold"/>
                                        <p:tgtEl>
                                          <p:spTgt spid="33"/>
                                        </p:tgtEl>
                                        <p:attrNameLst>
                                          <p:attrName>ppt_x</p:attrName>
                                        </p:attrNameLst>
                                      </p:cBhvr>
                                      <p:tavLst>
                                        <p:tav tm="0">
                                          <p:val>
                                            <p:strVal val="#ppt_x"/>
                                          </p:val>
                                        </p:tav>
                                        <p:tav tm="100000">
                                          <p:val>
                                            <p:strVal val="#ppt_x"/>
                                          </p:val>
                                        </p:tav>
                                      </p:tavLst>
                                    </p:anim>
                                    <p:anim calcmode="lin" valueType="num">
                                      <p:cBhvr additive="base">
                                        <p:cTn id="67" dur="3000" fill="hold"/>
                                        <p:tgtEl>
                                          <p:spTgt spid="33"/>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3000" fill="hold"/>
                                        <p:tgtEl>
                                          <p:spTgt spid="34"/>
                                        </p:tgtEl>
                                        <p:attrNameLst>
                                          <p:attrName>ppt_x</p:attrName>
                                        </p:attrNameLst>
                                      </p:cBhvr>
                                      <p:tavLst>
                                        <p:tav tm="0">
                                          <p:val>
                                            <p:strVal val="#ppt_x"/>
                                          </p:val>
                                        </p:tav>
                                        <p:tav tm="100000">
                                          <p:val>
                                            <p:strVal val="#ppt_x"/>
                                          </p:val>
                                        </p:tav>
                                      </p:tavLst>
                                    </p:anim>
                                    <p:anim calcmode="lin" valueType="num">
                                      <p:cBhvr additive="base">
                                        <p:cTn id="71" dur="3000" fill="hold"/>
                                        <p:tgtEl>
                                          <p:spTgt spid="34"/>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3000" fill="hold"/>
                                        <p:tgtEl>
                                          <p:spTgt spid="35"/>
                                        </p:tgtEl>
                                        <p:attrNameLst>
                                          <p:attrName>ppt_x</p:attrName>
                                        </p:attrNameLst>
                                      </p:cBhvr>
                                      <p:tavLst>
                                        <p:tav tm="0">
                                          <p:val>
                                            <p:strVal val="#ppt_x"/>
                                          </p:val>
                                        </p:tav>
                                        <p:tav tm="100000">
                                          <p:val>
                                            <p:strVal val="#ppt_x"/>
                                          </p:val>
                                        </p:tav>
                                      </p:tavLst>
                                    </p:anim>
                                    <p:anim calcmode="lin" valueType="num">
                                      <p:cBhvr additive="base">
                                        <p:cTn id="75" dur="3000" fill="hold"/>
                                        <p:tgtEl>
                                          <p:spTgt spid="35"/>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36"/>
                                        </p:tgtEl>
                                        <p:attrNameLst>
                                          <p:attrName>style.visibility</p:attrName>
                                        </p:attrNameLst>
                                      </p:cBhvr>
                                      <p:to>
                                        <p:strVal val="visible"/>
                                      </p:to>
                                    </p:set>
                                    <p:anim calcmode="lin" valueType="num">
                                      <p:cBhvr additive="base">
                                        <p:cTn id="78" dur="3000" fill="hold"/>
                                        <p:tgtEl>
                                          <p:spTgt spid="36"/>
                                        </p:tgtEl>
                                        <p:attrNameLst>
                                          <p:attrName>ppt_x</p:attrName>
                                        </p:attrNameLst>
                                      </p:cBhvr>
                                      <p:tavLst>
                                        <p:tav tm="0">
                                          <p:val>
                                            <p:strVal val="#ppt_x"/>
                                          </p:val>
                                        </p:tav>
                                        <p:tav tm="100000">
                                          <p:val>
                                            <p:strVal val="#ppt_x"/>
                                          </p:val>
                                        </p:tav>
                                      </p:tavLst>
                                    </p:anim>
                                    <p:anim calcmode="lin" valueType="num">
                                      <p:cBhvr additive="base">
                                        <p:cTn id="79" dur="3000" fill="hold"/>
                                        <p:tgtEl>
                                          <p:spTgt spid="36"/>
                                        </p:tgtEl>
                                        <p:attrNameLst>
                                          <p:attrName>ppt_y</p:attrName>
                                        </p:attrNameLst>
                                      </p:cBhvr>
                                      <p:tavLst>
                                        <p:tav tm="0">
                                          <p:val>
                                            <p:strVal val="1+#ppt_h/2"/>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Effect transition="in" filter="fade">
                                      <p:cBhvr>
                                        <p:cTn id="82" dur="3000"/>
                                        <p:tgtEl>
                                          <p:spTgt spid="4"/>
                                        </p:tgtEl>
                                      </p:cBhvr>
                                    </p:animEffect>
                                    <p:anim calcmode="lin" valueType="num">
                                      <p:cBhvr>
                                        <p:cTn id="83" dur="3000" fill="hold"/>
                                        <p:tgtEl>
                                          <p:spTgt spid="4"/>
                                        </p:tgtEl>
                                        <p:attrNameLst>
                                          <p:attrName>ppt_x</p:attrName>
                                        </p:attrNameLst>
                                      </p:cBhvr>
                                      <p:tavLst>
                                        <p:tav tm="0">
                                          <p:val>
                                            <p:strVal val="#ppt_x"/>
                                          </p:val>
                                        </p:tav>
                                        <p:tav tm="100000">
                                          <p:val>
                                            <p:strVal val="#ppt_x"/>
                                          </p:val>
                                        </p:tav>
                                      </p:tavLst>
                                    </p:anim>
                                    <p:anim calcmode="lin" valueType="num">
                                      <p:cBhvr>
                                        <p:cTn id="84" dur="3000" fill="hold"/>
                                        <p:tgtEl>
                                          <p:spTgt spid="4"/>
                                        </p:tgtEl>
                                        <p:attrNameLst>
                                          <p:attrName>ppt_y</p:attrName>
                                        </p:attrNameLst>
                                      </p:cBhvr>
                                      <p:tavLst>
                                        <p:tav tm="0">
                                          <p:val>
                                            <p:strVal val="#ppt_y+.1"/>
                                          </p:val>
                                        </p:tav>
                                        <p:tav tm="100000">
                                          <p:val>
                                            <p:strVal val="#ppt_y"/>
                                          </p:val>
                                        </p:tav>
                                      </p:tavLst>
                                    </p:anim>
                                  </p:childTnLst>
                                </p:cTn>
                              </p:par>
                            </p:childTnLst>
                          </p:cTn>
                        </p:par>
                        <p:par>
                          <p:cTn id="85" fill="hold">
                            <p:stCondLst>
                              <p:cond delay="3000"/>
                            </p:stCondLst>
                            <p:childTnLst>
                              <p:par>
                                <p:cTn id="86" presetID="10" presetClass="entr" presetSubtype="0" fill="hold" nodeType="afterEffect">
                                  <p:stCondLst>
                                    <p:cond delay="0"/>
                                  </p:stCondLst>
                                  <p:childTnLst>
                                    <p:set>
                                      <p:cBhvr>
                                        <p:cTn id="87" dur="1" fill="hold">
                                          <p:stCondLst>
                                            <p:cond delay="0"/>
                                          </p:stCondLst>
                                        </p:cTn>
                                        <p:tgtEl>
                                          <p:spTgt spid="37"/>
                                        </p:tgtEl>
                                        <p:attrNameLst>
                                          <p:attrName>style.visibility</p:attrName>
                                        </p:attrNameLst>
                                      </p:cBhvr>
                                      <p:to>
                                        <p:strVal val="visible"/>
                                      </p:to>
                                    </p:set>
                                    <p:animEffect transition="in" filter="fade">
                                      <p:cBhvr>
                                        <p:cTn id="88" dur="2000"/>
                                        <p:tgtEl>
                                          <p:spTgt spid="37"/>
                                        </p:tgtEl>
                                      </p:cBhvr>
                                    </p:animEffect>
                                  </p:childTnLst>
                                </p:cTn>
                              </p:par>
                              <p:par>
                                <p:cTn id="89" presetID="10" presetClass="entr" presetSubtype="0" fill="hold" nodeType="with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fade">
                                      <p:cBhvr>
                                        <p:cTn id="91" dur="3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2D050">
                  <a:shade val="67500"/>
                  <a:satMod val="115000"/>
                </a:srgbClr>
              </a:gs>
              <a:gs pos="100000">
                <a:srgbClr val="92D050">
                  <a:shade val="100000"/>
                  <a:satMod val="115000"/>
                </a:srgbClr>
              </a:gs>
            </a:gsLst>
            <a:lin ang="16200000" scaled="1"/>
            <a:tileRect/>
          </a:gradFill>
        </p:spPr>
        <p:txBody>
          <a:bodyPr/>
          <a:lstStyle/>
          <a:p>
            <a:endParaRPr lang="es-ES" dirty="0"/>
          </a:p>
        </p:txBody>
      </p:sp>
      <p:pic>
        <p:nvPicPr>
          <p:cNvPr id="4" name="3 Imagen" descr="0(25).jpg"/>
          <p:cNvPicPr>
            <a:picLocks noChangeAspect="1"/>
          </p:cNvPicPr>
          <p:nvPr/>
        </p:nvPicPr>
        <p:blipFill>
          <a:blip r:embed="rId2"/>
          <a:stretch>
            <a:fillRect/>
          </a:stretch>
        </p:blipFill>
        <p:spPr>
          <a:xfrm>
            <a:off x="0" y="6691"/>
            <a:ext cx="9144000" cy="6851309"/>
          </a:xfrm>
          <a:prstGeom prst="rect">
            <a:avLst/>
          </a:prstGeom>
        </p:spPr>
      </p:pic>
      <p:sp>
        <p:nvSpPr>
          <p:cNvPr id="5" name="4 Cheurón"/>
          <p:cNvSpPr/>
          <p:nvPr/>
        </p:nvSpPr>
        <p:spPr>
          <a:xfrm>
            <a:off x="6367869" y="428604"/>
            <a:ext cx="2776131" cy="3283428"/>
          </a:xfrm>
          <a:prstGeom prst="chevron">
            <a:avLst>
              <a:gd name="adj" fmla="val 78145"/>
            </a:avLst>
          </a:prstGeom>
          <a:gradFill flip="none" rotWithShape="1">
            <a:gsLst>
              <a:gs pos="23000">
                <a:schemeClr val="bg1"/>
              </a:gs>
              <a:gs pos="50000">
                <a:srgbClr val="9CB86E"/>
              </a:gs>
              <a:gs pos="100000">
                <a:srgbClr val="156B13"/>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0" y="428604"/>
            <a:ext cx="2776131" cy="3283428"/>
          </a:xfrm>
          <a:prstGeom prst="chevron">
            <a:avLst>
              <a:gd name="adj" fmla="val 80385"/>
            </a:avLst>
          </a:prstGeom>
          <a:gradFill flip="none" rotWithShape="1">
            <a:gsLst>
              <a:gs pos="23000">
                <a:schemeClr val="bg1"/>
              </a:gs>
              <a:gs pos="50000">
                <a:srgbClr val="9CB86E"/>
              </a:gs>
              <a:gs pos="100000">
                <a:srgbClr val="156B13"/>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857224" y="428604"/>
            <a:ext cx="2776131" cy="3283428"/>
          </a:xfrm>
          <a:prstGeom prst="chevron">
            <a:avLst>
              <a:gd name="adj" fmla="val 78145"/>
            </a:avLst>
          </a:prstGeom>
          <a:gradFill flip="none" rotWithShape="1">
            <a:gsLst>
              <a:gs pos="23000">
                <a:schemeClr val="bg1"/>
              </a:gs>
              <a:gs pos="50000">
                <a:srgbClr val="9CB86E"/>
              </a:gs>
              <a:gs pos="100000">
                <a:srgbClr val="156B13"/>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500694" y="428604"/>
            <a:ext cx="2776131" cy="3283428"/>
          </a:xfrm>
          <a:prstGeom prst="chevron">
            <a:avLst>
              <a:gd name="adj" fmla="val 79698"/>
            </a:avLst>
          </a:prstGeom>
          <a:gradFill flip="none" rotWithShape="1">
            <a:gsLst>
              <a:gs pos="23000">
                <a:schemeClr val="bg1"/>
              </a:gs>
              <a:gs pos="50000">
                <a:srgbClr val="9CB86E"/>
              </a:gs>
              <a:gs pos="100000">
                <a:srgbClr val="156B13"/>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4572000" y="428604"/>
            <a:ext cx="2776131" cy="3283428"/>
          </a:xfrm>
          <a:prstGeom prst="chevron">
            <a:avLst>
              <a:gd name="adj" fmla="val 77639"/>
            </a:avLst>
          </a:prstGeom>
          <a:gradFill flip="none" rotWithShape="1">
            <a:gsLst>
              <a:gs pos="23000">
                <a:schemeClr val="bg1"/>
              </a:gs>
              <a:gs pos="50000">
                <a:srgbClr val="9CB86E"/>
              </a:gs>
              <a:gs pos="100000">
                <a:srgbClr val="156B13"/>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1714480" y="428604"/>
            <a:ext cx="2776131" cy="3283428"/>
          </a:xfrm>
          <a:prstGeom prst="chevron">
            <a:avLst>
              <a:gd name="adj" fmla="val 79011"/>
            </a:avLst>
          </a:prstGeom>
          <a:gradFill flip="none" rotWithShape="1">
            <a:gsLst>
              <a:gs pos="23000">
                <a:schemeClr val="bg1"/>
              </a:gs>
              <a:gs pos="50000">
                <a:srgbClr val="9CB86E"/>
              </a:gs>
              <a:gs pos="100000">
                <a:srgbClr val="156B13"/>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8" presetClass="emph" presetSubtype="0" fill="hold" grpId="1" nodeType="withEffect">
                                  <p:stCondLst>
                                    <p:cond delay="0"/>
                                  </p:stCondLst>
                                  <p:childTnLst>
                                    <p:animRot by="10800000">
                                      <p:cBhvr>
                                        <p:cTn id="21" dur="3000" fill="hold"/>
                                        <p:tgtEl>
                                          <p:spTgt spid="6"/>
                                        </p:tgtEl>
                                        <p:attrNameLst>
                                          <p:attrName>r</p:attrName>
                                        </p:attrNameLst>
                                      </p:cBhvr>
                                    </p:animRot>
                                  </p:childTnLst>
                                </p:cTn>
                              </p:par>
                              <p:par>
                                <p:cTn id="22" presetID="8" presetClass="emph" presetSubtype="0" fill="hold" grpId="1" nodeType="withEffect">
                                  <p:stCondLst>
                                    <p:cond delay="0"/>
                                  </p:stCondLst>
                                  <p:childTnLst>
                                    <p:animRot by="10800000">
                                      <p:cBhvr>
                                        <p:cTn id="23" dur="3000" fill="hold"/>
                                        <p:tgtEl>
                                          <p:spTgt spid="7"/>
                                        </p:tgtEl>
                                        <p:attrNameLst>
                                          <p:attrName>r</p:attrName>
                                        </p:attrNameLst>
                                      </p:cBhvr>
                                    </p:animRot>
                                  </p:childTnLst>
                                </p:cTn>
                              </p:par>
                              <p:par>
                                <p:cTn id="24" presetID="8" presetClass="emph" presetSubtype="0" fill="hold" grpId="1" nodeType="withEffect">
                                  <p:stCondLst>
                                    <p:cond delay="0"/>
                                  </p:stCondLst>
                                  <p:childTnLst>
                                    <p:animRot by="10800000">
                                      <p:cBhvr>
                                        <p:cTn id="25" dur="3000" fill="hold"/>
                                        <p:tgtEl>
                                          <p:spTgt spid="10"/>
                                        </p:tgtEl>
                                        <p:attrNameLst>
                                          <p:attrName>r</p:attrName>
                                        </p:attrNameLst>
                                      </p:cBhvr>
                                    </p:animRot>
                                  </p:childTnLst>
                                </p:cTn>
                              </p:par>
                              <p:par>
                                <p:cTn id="26" presetID="2" presetClass="entr" presetSubtype="8"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0-#ppt_w/2"/>
                                          </p:val>
                                        </p:tav>
                                        <p:tav tm="100000">
                                          <p:val>
                                            <p:strVal val="#ppt_x"/>
                                          </p:val>
                                        </p:tav>
                                      </p:tavLst>
                                    </p:anim>
                                    <p:anim calcmode="lin" valueType="num">
                                      <p:cBhvr additive="base">
                                        <p:cTn id="29" dur="30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3000" fill="hold"/>
                                        <p:tgtEl>
                                          <p:spTgt spid="8"/>
                                        </p:tgtEl>
                                        <p:attrNameLst>
                                          <p:attrName>ppt_x</p:attrName>
                                        </p:attrNameLst>
                                      </p:cBhvr>
                                      <p:tavLst>
                                        <p:tav tm="0">
                                          <p:val>
                                            <p:strVal val="0-#ppt_w/2"/>
                                          </p:val>
                                        </p:tav>
                                        <p:tav tm="100000">
                                          <p:val>
                                            <p:strVal val="#ppt_x"/>
                                          </p:val>
                                        </p:tav>
                                      </p:tavLst>
                                    </p:anim>
                                    <p:anim calcmode="lin" valueType="num">
                                      <p:cBhvr additive="base">
                                        <p:cTn id="33" dur="3000" fill="hold"/>
                                        <p:tgtEl>
                                          <p:spTgt spid="8"/>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3000" fill="hold"/>
                                        <p:tgtEl>
                                          <p:spTgt spid="9"/>
                                        </p:tgtEl>
                                        <p:attrNameLst>
                                          <p:attrName>ppt_x</p:attrName>
                                        </p:attrNameLst>
                                      </p:cBhvr>
                                      <p:tavLst>
                                        <p:tav tm="0">
                                          <p:val>
                                            <p:strVal val="0-#ppt_w/2"/>
                                          </p:val>
                                        </p:tav>
                                        <p:tav tm="100000">
                                          <p:val>
                                            <p:strVal val="#ppt_x"/>
                                          </p:val>
                                        </p:tav>
                                      </p:tavLst>
                                    </p:anim>
                                    <p:anim calcmode="lin" valueType="num">
                                      <p:cBhvr additive="base">
                                        <p:cTn id="37" dur="3000" fill="hold"/>
                                        <p:tgtEl>
                                          <p:spTgt spid="9"/>
                                        </p:tgtEl>
                                        <p:attrNameLst>
                                          <p:attrName>ppt_y</p:attrName>
                                        </p:attrNameLst>
                                      </p:cBhvr>
                                      <p:tavLst>
                                        <p:tav tm="0">
                                          <p:val>
                                            <p:strVal val="#ppt_y"/>
                                          </p:val>
                                        </p:tav>
                                        <p:tav tm="100000">
                                          <p:val>
                                            <p:strVal val="#ppt_y"/>
                                          </p:val>
                                        </p:tav>
                                      </p:tavLst>
                                    </p:anim>
                                  </p:childTnLst>
                                </p:cTn>
                              </p:par>
                              <p:par>
                                <p:cTn id="38" presetID="8" presetClass="emph" presetSubtype="0" fill="hold" grpId="1" nodeType="withEffect">
                                  <p:stCondLst>
                                    <p:cond delay="0"/>
                                  </p:stCondLst>
                                  <p:childTnLst>
                                    <p:animRot by="-10800000">
                                      <p:cBhvr>
                                        <p:cTn id="39" dur="3000" fill="hold"/>
                                        <p:tgtEl>
                                          <p:spTgt spid="5"/>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9"/>
                                        </p:tgtEl>
                                        <p:attrNameLst>
                                          <p:attrName>r</p:attrName>
                                        </p:attrNameLst>
                                      </p:cBhvr>
                                    </p:animRot>
                                  </p:childTnLst>
                                </p:cTn>
                              </p:par>
                            </p:childTnLst>
                          </p:cTn>
                        </p:par>
                        <p:par>
                          <p:cTn id="44" fill="hold">
                            <p:stCondLst>
                              <p:cond delay="3000"/>
                            </p:stCondLst>
                            <p:childTnLst>
                              <p:par>
                                <p:cTn id="45" presetID="13" presetClass="exit" presetSubtype="32" fill="hold" grpId="2" nodeType="afterEffect">
                                  <p:stCondLst>
                                    <p:cond delay="0"/>
                                  </p:stCondLst>
                                  <p:childTnLst>
                                    <p:animEffect transition="out" filter="plus(out)">
                                      <p:cBhvr>
                                        <p:cTn id="46" dur="3000"/>
                                        <p:tgtEl>
                                          <p:spTgt spid="6"/>
                                        </p:tgtEl>
                                      </p:cBhvr>
                                    </p:animEffect>
                                    <p:set>
                                      <p:cBhvr>
                                        <p:cTn id="47" dur="1" fill="hold">
                                          <p:stCondLst>
                                            <p:cond delay="2999"/>
                                          </p:stCondLst>
                                        </p:cTn>
                                        <p:tgtEl>
                                          <p:spTgt spid="6"/>
                                        </p:tgtEl>
                                        <p:attrNameLst>
                                          <p:attrName>style.visibility</p:attrName>
                                        </p:attrNameLst>
                                      </p:cBhvr>
                                      <p:to>
                                        <p:strVal val="hidden"/>
                                      </p:to>
                                    </p:set>
                                  </p:childTnLst>
                                </p:cTn>
                              </p:par>
                              <p:par>
                                <p:cTn id="48" presetID="13" presetClass="exit" presetSubtype="32" fill="hold" grpId="2" nodeType="withEffect">
                                  <p:stCondLst>
                                    <p:cond delay="0"/>
                                  </p:stCondLst>
                                  <p:childTnLst>
                                    <p:animEffect transition="out" filter="plus(out)">
                                      <p:cBhvr>
                                        <p:cTn id="49" dur="3000"/>
                                        <p:tgtEl>
                                          <p:spTgt spid="7"/>
                                        </p:tgtEl>
                                      </p:cBhvr>
                                    </p:animEffect>
                                    <p:set>
                                      <p:cBhvr>
                                        <p:cTn id="50" dur="1" fill="hold">
                                          <p:stCondLst>
                                            <p:cond delay="2999"/>
                                          </p:stCondLst>
                                        </p:cTn>
                                        <p:tgtEl>
                                          <p:spTgt spid="7"/>
                                        </p:tgtEl>
                                        <p:attrNameLst>
                                          <p:attrName>style.visibility</p:attrName>
                                        </p:attrNameLst>
                                      </p:cBhvr>
                                      <p:to>
                                        <p:strVal val="hidden"/>
                                      </p:to>
                                    </p:set>
                                  </p:childTnLst>
                                </p:cTn>
                              </p:par>
                              <p:par>
                                <p:cTn id="51" presetID="13" presetClass="exit" presetSubtype="32" fill="hold" grpId="2" nodeType="withEffect">
                                  <p:stCondLst>
                                    <p:cond delay="0"/>
                                  </p:stCondLst>
                                  <p:childTnLst>
                                    <p:animEffect transition="out" filter="plus(out)">
                                      <p:cBhvr>
                                        <p:cTn id="52" dur="3000"/>
                                        <p:tgtEl>
                                          <p:spTgt spid="10"/>
                                        </p:tgtEl>
                                      </p:cBhvr>
                                    </p:animEffect>
                                    <p:set>
                                      <p:cBhvr>
                                        <p:cTn id="53" dur="1" fill="hold">
                                          <p:stCondLst>
                                            <p:cond delay="2999"/>
                                          </p:stCondLst>
                                        </p:cTn>
                                        <p:tgtEl>
                                          <p:spTgt spid="10"/>
                                        </p:tgtEl>
                                        <p:attrNameLst>
                                          <p:attrName>style.visibility</p:attrName>
                                        </p:attrNameLst>
                                      </p:cBhvr>
                                      <p:to>
                                        <p:strVal val="hidden"/>
                                      </p:to>
                                    </p:set>
                                  </p:childTnLst>
                                </p:cTn>
                              </p:par>
                              <p:par>
                                <p:cTn id="54" presetID="13" presetClass="exit" presetSubtype="32" fill="hold" grpId="2" nodeType="withEffect">
                                  <p:stCondLst>
                                    <p:cond delay="0"/>
                                  </p:stCondLst>
                                  <p:childTnLst>
                                    <p:animEffect transition="out" filter="plus(out)">
                                      <p:cBhvr>
                                        <p:cTn id="55" dur="3000"/>
                                        <p:tgtEl>
                                          <p:spTgt spid="5"/>
                                        </p:tgtEl>
                                      </p:cBhvr>
                                    </p:animEffect>
                                    <p:set>
                                      <p:cBhvr>
                                        <p:cTn id="56" dur="1" fill="hold">
                                          <p:stCondLst>
                                            <p:cond delay="2999"/>
                                          </p:stCondLst>
                                        </p:cTn>
                                        <p:tgtEl>
                                          <p:spTgt spid="5"/>
                                        </p:tgtEl>
                                        <p:attrNameLst>
                                          <p:attrName>style.visibility</p:attrName>
                                        </p:attrNameLst>
                                      </p:cBhvr>
                                      <p:to>
                                        <p:strVal val="hidden"/>
                                      </p:to>
                                    </p:set>
                                  </p:childTnLst>
                                </p:cTn>
                              </p:par>
                              <p:par>
                                <p:cTn id="57" presetID="13" presetClass="exit" presetSubtype="32" fill="hold" grpId="2" nodeType="withEffect">
                                  <p:stCondLst>
                                    <p:cond delay="0"/>
                                  </p:stCondLst>
                                  <p:childTnLst>
                                    <p:animEffect transition="out" filter="plus(out)">
                                      <p:cBhvr>
                                        <p:cTn id="58" dur="3000"/>
                                        <p:tgtEl>
                                          <p:spTgt spid="8"/>
                                        </p:tgtEl>
                                      </p:cBhvr>
                                    </p:animEffect>
                                    <p:set>
                                      <p:cBhvr>
                                        <p:cTn id="59" dur="1" fill="hold">
                                          <p:stCondLst>
                                            <p:cond delay="2999"/>
                                          </p:stCondLst>
                                        </p:cTn>
                                        <p:tgtEl>
                                          <p:spTgt spid="8"/>
                                        </p:tgtEl>
                                        <p:attrNameLst>
                                          <p:attrName>style.visibility</p:attrName>
                                        </p:attrNameLst>
                                      </p:cBhvr>
                                      <p:to>
                                        <p:strVal val="hidden"/>
                                      </p:to>
                                    </p:set>
                                  </p:childTnLst>
                                </p:cTn>
                              </p:par>
                              <p:par>
                                <p:cTn id="60" presetID="13" presetClass="exit" presetSubtype="32" fill="hold" grpId="2" nodeType="withEffect">
                                  <p:stCondLst>
                                    <p:cond delay="0"/>
                                  </p:stCondLst>
                                  <p:childTnLst>
                                    <p:animEffect transition="out" filter="plus(out)">
                                      <p:cBhvr>
                                        <p:cTn id="61" dur="3000"/>
                                        <p:tgtEl>
                                          <p:spTgt spid="9"/>
                                        </p:tgtEl>
                                      </p:cBhvr>
                                    </p:animEffect>
                                    <p:set>
                                      <p:cBhvr>
                                        <p:cTn id="62" dur="1" fill="hold">
                                          <p:stCondLst>
                                            <p:cond delay="2999"/>
                                          </p:stCondLst>
                                        </p:cTn>
                                        <p:tgtEl>
                                          <p:spTgt spid="9"/>
                                        </p:tgtEl>
                                        <p:attrNameLst>
                                          <p:attrName>style.visibility</p:attrName>
                                        </p:attrNameLst>
                                      </p:cBhvr>
                                      <p:to>
                                        <p:strVal val="hidden"/>
                                      </p:to>
                                    </p:set>
                                  </p:childTnLst>
                                </p:cTn>
                              </p:par>
                              <p:par>
                                <p:cTn id="63" presetID="2" presetClass="exit" presetSubtype="2" fill="hold" grpId="3" nodeType="withEffect">
                                  <p:stCondLst>
                                    <p:cond delay="0"/>
                                  </p:stCondLst>
                                  <p:childTnLst>
                                    <p:anim calcmode="lin" valueType="num">
                                      <p:cBhvr additive="base">
                                        <p:cTn id="64" dur="3000"/>
                                        <p:tgtEl>
                                          <p:spTgt spid="6"/>
                                        </p:tgtEl>
                                        <p:attrNameLst>
                                          <p:attrName>ppt_x</p:attrName>
                                        </p:attrNameLst>
                                      </p:cBhvr>
                                      <p:tavLst>
                                        <p:tav tm="0">
                                          <p:val>
                                            <p:strVal val="ppt_x"/>
                                          </p:val>
                                        </p:tav>
                                        <p:tav tm="100000">
                                          <p:val>
                                            <p:strVal val="1+ppt_w/2"/>
                                          </p:val>
                                        </p:tav>
                                      </p:tavLst>
                                    </p:anim>
                                    <p:anim calcmode="lin" valueType="num">
                                      <p:cBhvr additive="base">
                                        <p:cTn id="65" dur="3000"/>
                                        <p:tgtEl>
                                          <p:spTgt spid="6"/>
                                        </p:tgtEl>
                                        <p:attrNameLst>
                                          <p:attrName>ppt_y</p:attrName>
                                        </p:attrNameLst>
                                      </p:cBhvr>
                                      <p:tavLst>
                                        <p:tav tm="0">
                                          <p:val>
                                            <p:strVal val="ppt_y"/>
                                          </p:val>
                                        </p:tav>
                                        <p:tav tm="100000">
                                          <p:val>
                                            <p:strVal val="ppt_y"/>
                                          </p:val>
                                        </p:tav>
                                      </p:tavLst>
                                    </p:anim>
                                    <p:set>
                                      <p:cBhvr>
                                        <p:cTn id="66" dur="1" fill="hold">
                                          <p:stCondLst>
                                            <p:cond delay="2999"/>
                                          </p:stCondLst>
                                        </p:cTn>
                                        <p:tgtEl>
                                          <p:spTgt spid="6"/>
                                        </p:tgtEl>
                                        <p:attrNameLst>
                                          <p:attrName>style.visibility</p:attrName>
                                        </p:attrNameLst>
                                      </p:cBhvr>
                                      <p:to>
                                        <p:strVal val="hidden"/>
                                      </p:to>
                                    </p:set>
                                  </p:childTnLst>
                                </p:cTn>
                              </p:par>
                              <p:par>
                                <p:cTn id="67" presetID="2" presetClass="exit" presetSubtype="2" fill="hold" grpId="3" nodeType="withEffect">
                                  <p:stCondLst>
                                    <p:cond delay="0"/>
                                  </p:stCondLst>
                                  <p:childTnLst>
                                    <p:anim calcmode="lin" valueType="num">
                                      <p:cBhvr additive="base">
                                        <p:cTn id="68" dur="3000"/>
                                        <p:tgtEl>
                                          <p:spTgt spid="7"/>
                                        </p:tgtEl>
                                        <p:attrNameLst>
                                          <p:attrName>ppt_x</p:attrName>
                                        </p:attrNameLst>
                                      </p:cBhvr>
                                      <p:tavLst>
                                        <p:tav tm="0">
                                          <p:val>
                                            <p:strVal val="ppt_x"/>
                                          </p:val>
                                        </p:tav>
                                        <p:tav tm="100000">
                                          <p:val>
                                            <p:strVal val="1+ppt_w/2"/>
                                          </p:val>
                                        </p:tav>
                                      </p:tavLst>
                                    </p:anim>
                                    <p:anim calcmode="lin" valueType="num">
                                      <p:cBhvr additive="base">
                                        <p:cTn id="69" dur="3000"/>
                                        <p:tgtEl>
                                          <p:spTgt spid="7"/>
                                        </p:tgtEl>
                                        <p:attrNameLst>
                                          <p:attrName>ppt_y</p:attrName>
                                        </p:attrNameLst>
                                      </p:cBhvr>
                                      <p:tavLst>
                                        <p:tav tm="0">
                                          <p:val>
                                            <p:strVal val="ppt_y"/>
                                          </p:val>
                                        </p:tav>
                                        <p:tav tm="100000">
                                          <p:val>
                                            <p:strVal val="ppt_y"/>
                                          </p:val>
                                        </p:tav>
                                      </p:tavLst>
                                    </p:anim>
                                    <p:set>
                                      <p:cBhvr>
                                        <p:cTn id="70" dur="1" fill="hold">
                                          <p:stCondLst>
                                            <p:cond delay="2999"/>
                                          </p:stCondLst>
                                        </p:cTn>
                                        <p:tgtEl>
                                          <p:spTgt spid="7"/>
                                        </p:tgtEl>
                                        <p:attrNameLst>
                                          <p:attrName>style.visibility</p:attrName>
                                        </p:attrNameLst>
                                      </p:cBhvr>
                                      <p:to>
                                        <p:strVal val="hidden"/>
                                      </p:to>
                                    </p:set>
                                  </p:childTnLst>
                                </p:cTn>
                              </p:par>
                              <p:par>
                                <p:cTn id="71" presetID="2" presetClass="exit" presetSubtype="2" fill="hold" grpId="3" nodeType="withEffect">
                                  <p:stCondLst>
                                    <p:cond delay="0"/>
                                  </p:stCondLst>
                                  <p:childTnLst>
                                    <p:anim calcmode="lin" valueType="num">
                                      <p:cBhvr additive="base">
                                        <p:cTn id="72" dur="3000"/>
                                        <p:tgtEl>
                                          <p:spTgt spid="10"/>
                                        </p:tgtEl>
                                        <p:attrNameLst>
                                          <p:attrName>ppt_x</p:attrName>
                                        </p:attrNameLst>
                                      </p:cBhvr>
                                      <p:tavLst>
                                        <p:tav tm="0">
                                          <p:val>
                                            <p:strVal val="ppt_x"/>
                                          </p:val>
                                        </p:tav>
                                        <p:tav tm="100000">
                                          <p:val>
                                            <p:strVal val="1+ppt_w/2"/>
                                          </p:val>
                                        </p:tav>
                                      </p:tavLst>
                                    </p:anim>
                                    <p:anim calcmode="lin" valueType="num">
                                      <p:cBhvr additive="base">
                                        <p:cTn id="73" dur="3000"/>
                                        <p:tgtEl>
                                          <p:spTgt spid="10"/>
                                        </p:tgtEl>
                                        <p:attrNameLst>
                                          <p:attrName>ppt_y</p:attrName>
                                        </p:attrNameLst>
                                      </p:cBhvr>
                                      <p:tavLst>
                                        <p:tav tm="0">
                                          <p:val>
                                            <p:strVal val="ppt_y"/>
                                          </p:val>
                                        </p:tav>
                                        <p:tav tm="100000">
                                          <p:val>
                                            <p:strVal val="ppt_y"/>
                                          </p:val>
                                        </p:tav>
                                      </p:tavLst>
                                    </p:anim>
                                    <p:set>
                                      <p:cBhvr>
                                        <p:cTn id="74" dur="1" fill="hold">
                                          <p:stCondLst>
                                            <p:cond delay="2999"/>
                                          </p:stCondLst>
                                        </p:cTn>
                                        <p:tgtEl>
                                          <p:spTgt spid="10"/>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3000"/>
                                        <p:tgtEl>
                                          <p:spTgt spid="5"/>
                                        </p:tgtEl>
                                        <p:attrNameLst>
                                          <p:attrName>ppt_x</p:attrName>
                                        </p:attrNameLst>
                                      </p:cBhvr>
                                      <p:tavLst>
                                        <p:tav tm="0">
                                          <p:val>
                                            <p:strVal val="ppt_x"/>
                                          </p:val>
                                        </p:tav>
                                        <p:tav tm="100000">
                                          <p:val>
                                            <p:strVal val="0-ppt_w/2"/>
                                          </p:val>
                                        </p:tav>
                                      </p:tavLst>
                                    </p:anim>
                                    <p:anim calcmode="lin" valueType="num">
                                      <p:cBhvr additive="base">
                                        <p:cTn id="77" dur="3000"/>
                                        <p:tgtEl>
                                          <p:spTgt spid="5"/>
                                        </p:tgtEl>
                                        <p:attrNameLst>
                                          <p:attrName>ppt_y</p:attrName>
                                        </p:attrNameLst>
                                      </p:cBhvr>
                                      <p:tavLst>
                                        <p:tav tm="0">
                                          <p:val>
                                            <p:strVal val="ppt_y"/>
                                          </p:val>
                                        </p:tav>
                                        <p:tav tm="100000">
                                          <p:val>
                                            <p:strVal val="ppt_y"/>
                                          </p:val>
                                        </p:tav>
                                      </p:tavLst>
                                    </p:anim>
                                    <p:set>
                                      <p:cBhvr>
                                        <p:cTn id="78" dur="1" fill="hold">
                                          <p:stCondLst>
                                            <p:cond delay="2999"/>
                                          </p:stCondLst>
                                        </p:cTn>
                                        <p:tgtEl>
                                          <p:spTgt spid="5"/>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3000"/>
                                        <p:tgtEl>
                                          <p:spTgt spid="8"/>
                                        </p:tgtEl>
                                        <p:attrNameLst>
                                          <p:attrName>ppt_x</p:attrName>
                                        </p:attrNameLst>
                                      </p:cBhvr>
                                      <p:tavLst>
                                        <p:tav tm="0">
                                          <p:val>
                                            <p:strVal val="ppt_x"/>
                                          </p:val>
                                        </p:tav>
                                        <p:tav tm="100000">
                                          <p:val>
                                            <p:strVal val="0-ppt_w/2"/>
                                          </p:val>
                                        </p:tav>
                                      </p:tavLst>
                                    </p:anim>
                                    <p:anim calcmode="lin" valueType="num">
                                      <p:cBhvr additive="base">
                                        <p:cTn id="81" dur="3000"/>
                                        <p:tgtEl>
                                          <p:spTgt spid="8"/>
                                        </p:tgtEl>
                                        <p:attrNameLst>
                                          <p:attrName>ppt_y</p:attrName>
                                        </p:attrNameLst>
                                      </p:cBhvr>
                                      <p:tavLst>
                                        <p:tav tm="0">
                                          <p:val>
                                            <p:strVal val="ppt_y"/>
                                          </p:val>
                                        </p:tav>
                                        <p:tav tm="100000">
                                          <p:val>
                                            <p:strVal val="ppt_y"/>
                                          </p:val>
                                        </p:tav>
                                      </p:tavLst>
                                    </p:anim>
                                    <p:set>
                                      <p:cBhvr>
                                        <p:cTn id="82" dur="1" fill="hold">
                                          <p:stCondLst>
                                            <p:cond delay="2999"/>
                                          </p:stCondLst>
                                        </p:cTn>
                                        <p:tgtEl>
                                          <p:spTgt spid="8"/>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3000"/>
                                        <p:tgtEl>
                                          <p:spTgt spid="9"/>
                                        </p:tgtEl>
                                        <p:attrNameLst>
                                          <p:attrName>ppt_x</p:attrName>
                                        </p:attrNameLst>
                                      </p:cBhvr>
                                      <p:tavLst>
                                        <p:tav tm="0">
                                          <p:val>
                                            <p:strVal val="ppt_x"/>
                                          </p:val>
                                        </p:tav>
                                        <p:tav tm="100000">
                                          <p:val>
                                            <p:strVal val="0-ppt_w/2"/>
                                          </p:val>
                                        </p:tav>
                                      </p:tavLst>
                                    </p:anim>
                                    <p:anim calcmode="lin" valueType="num">
                                      <p:cBhvr additive="base">
                                        <p:cTn id="85" dur="3000"/>
                                        <p:tgtEl>
                                          <p:spTgt spid="9"/>
                                        </p:tgtEl>
                                        <p:attrNameLst>
                                          <p:attrName>ppt_y</p:attrName>
                                        </p:attrNameLst>
                                      </p:cBhvr>
                                      <p:tavLst>
                                        <p:tav tm="0">
                                          <p:val>
                                            <p:strVal val="ppt_y"/>
                                          </p:val>
                                        </p:tav>
                                        <p:tav tm="100000">
                                          <p:val>
                                            <p:strVal val="ppt_y"/>
                                          </p:val>
                                        </p:tav>
                                      </p:tavLst>
                                    </p:anim>
                                    <p:set>
                                      <p:cBhvr>
                                        <p:cTn id="86" dur="1" fill="hold">
                                          <p:stCondLst>
                                            <p:cond delay="2999"/>
                                          </p:stCondLst>
                                        </p:cTn>
                                        <p:tgtEl>
                                          <p:spTgt spid="9"/>
                                        </p:tgtEl>
                                        <p:attrNameLst>
                                          <p:attrName>style.visibility</p:attrName>
                                        </p:attrNameLst>
                                      </p:cBhvr>
                                      <p:to>
                                        <p:strVal val="hidden"/>
                                      </p:to>
                                    </p:se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Vertic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0181" name="Picture 5"/>
          <p:cNvPicPr>
            <a:picLocks noChangeAspect="1" noChangeArrowheads="1"/>
          </p:cNvPicPr>
          <p:nvPr/>
        </p:nvPicPr>
        <p:blipFill>
          <a:blip r:embed="rId2"/>
          <a:srcRect/>
          <a:stretch>
            <a:fillRect/>
          </a:stretch>
        </p:blipFill>
        <p:spPr bwMode="auto">
          <a:xfrm>
            <a:off x="1" y="0"/>
            <a:ext cx="9143999" cy="6858000"/>
          </a:xfrm>
          <a:prstGeom prst="rect">
            <a:avLst/>
          </a:prstGeom>
          <a:noFill/>
          <a:ln w="9525">
            <a:noFill/>
            <a:miter lim="800000"/>
            <a:headEnd/>
            <a:tailEnd/>
          </a:ln>
          <a:effectLst/>
        </p:spPr>
      </p:pic>
      <p:pic>
        <p:nvPicPr>
          <p:cNvPr id="10" name="8 Marcador de contenido" descr="wp74ad192d.gif"/>
          <p:cNvPicPr>
            <a:picLocks noChangeAspect="1"/>
          </p:cNvPicPr>
          <p:nvPr/>
        </p:nvPicPr>
        <p:blipFill>
          <a:blip r:embed="rId3"/>
          <a:stretch>
            <a:fillRect/>
          </a:stretch>
        </p:blipFill>
        <p:spPr>
          <a:xfrm>
            <a:off x="500034" y="5143512"/>
            <a:ext cx="819150" cy="590550"/>
          </a:xfrm>
          <a:prstGeom prst="rect">
            <a:avLst/>
          </a:prstGeom>
        </p:spPr>
      </p:pic>
      <p:sp>
        <p:nvSpPr>
          <p:cNvPr id="6" name="5 CuadroTexto"/>
          <p:cNvSpPr txBox="1"/>
          <p:nvPr/>
        </p:nvSpPr>
        <p:spPr>
          <a:xfrm>
            <a:off x="4071934" y="357166"/>
            <a:ext cx="4786345" cy="6247864"/>
          </a:xfrm>
          <a:prstGeom prst="rect">
            <a:avLst/>
          </a:prstGeom>
          <a:noFill/>
        </p:spPr>
        <p:txBody>
          <a:bodyPr wrap="square" rtlCol="0">
            <a:spAutoFit/>
          </a:bodyPr>
          <a:lstStyle/>
          <a:p>
            <a:r>
              <a:rPr lang="es-ES" dirty="0" smtClean="0"/>
              <a:t> </a:t>
            </a:r>
            <a:r>
              <a:rPr lang="es-ES" sz="2000" b="1" dirty="0" smtClean="0">
                <a:solidFill>
                  <a:srgbClr val="FFFF00"/>
                </a:solidFill>
                <a:effectLst>
                  <a:outerShdw blurRad="38100" dist="38100" dir="2700000" algn="tl">
                    <a:srgbClr val="000000">
                      <a:alpha val="43137"/>
                    </a:srgbClr>
                  </a:outerShdw>
                </a:effectLst>
                <a:latin typeface="Harrington" pitchFamily="82" charset="0"/>
              </a:rPr>
              <a:t>En el interior poseen células que segregan enzimas digestivas y entre estas dos zonas se encuentran células productoras de néctar que actúan de carnada.</a:t>
            </a:r>
          </a:p>
          <a:p>
            <a:r>
              <a:rPr lang="es-ES" sz="2000" b="1" dirty="0" smtClean="0">
                <a:solidFill>
                  <a:srgbClr val="FFFF00"/>
                </a:solidFill>
                <a:effectLst>
                  <a:outerShdw blurRad="38100" dist="38100" dir="2700000" algn="tl">
                    <a:srgbClr val="000000">
                      <a:alpha val="43137"/>
                    </a:srgbClr>
                  </a:outerShdw>
                </a:effectLst>
                <a:latin typeface="Harrington" pitchFamily="82" charset="0"/>
              </a:rPr>
              <a:t> En el centro del limbo foliar tienen pelos disparadores que activan la trampa cada vez que un insecto u otro animal pequeño los toca. Cuando esto ocurre, el limbo foliar se cierra en torno a la presa y las espinas de los bordes impiden que escape. Una vez que las glándulas de la hoja han digerido los tejidos blandos de la presa, ésta se abre y tiende de nuevo la trampa.</a:t>
            </a:r>
          </a:p>
          <a:p>
            <a:r>
              <a:rPr lang="es-ES" sz="2000" b="1" dirty="0" smtClean="0">
                <a:solidFill>
                  <a:srgbClr val="FFFF00"/>
                </a:solidFill>
                <a:effectLst>
                  <a:outerShdw blurRad="38100" dist="38100" dir="2700000" algn="tl">
                    <a:srgbClr val="000000">
                      <a:alpha val="43137"/>
                    </a:srgbClr>
                  </a:outerShdw>
                </a:effectLst>
                <a:latin typeface="Harrington" pitchFamily="82" charset="0"/>
              </a:rPr>
              <a:t>Las de succión cuentan con vejigas especializadas que se encuentran bajo agua y que tienen hasta 5 mm de diámetro. Estas cuentan con una abertura protegida por cerdas. </a:t>
            </a:r>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pic>
        <p:nvPicPr>
          <p:cNvPr id="7" name="6 Imagen" descr="Cucaracha-Alas-68366.gif"/>
          <p:cNvPicPr>
            <a:picLocks noChangeAspect="1"/>
          </p:cNvPicPr>
          <p:nvPr/>
        </p:nvPicPr>
        <p:blipFill>
          <a:blip r:embed="rId4"/>
          <a:stretch>
            <a:fillRect/>
          </a:stretch>
        </p:blipFill>
        <p:spPr>
          <a:xfrm>
            <a:off x="2071670" y="3929066"/>
            <a:ext cx="1269299" cy="709608"/>
          </a:xfrm>
          <a:prstGeom prst="rect">
            <a:avLst/>
          </a:prstGeom>
        </p:spPr>
      </p:pic>
      <p:sp>
        <p:nvSpPr>
          <p:cNvPr id="8" name="7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030A0">
                  <a:shade val="67500"/>
                  <a:satMod val="115000"/>
                </a:srgbClr>
              </a:gs>
              <a:gs pos="100000">
                <a:srgbClr val="7030A0">
                  <a:shade val="100000"/>
                  <a:satMod val="115000"/>
                </a:srgbClr>
              </a:gs>
            </a:gsLst>
            <a:path path="circle">
              <a:fillToRect l="50000" t="50000" r="50000" b="50000"/>
            </a:path>
            <a:tileRect/>
          </a:gradFill>
        </p:spPr>
        <p:txBody>
          <a:bodyPr/>
          <a:lstStyle/>
          <a:p>
            <a:endParaRPr lang="es-ES" dirty="0"/>
          </a:p>
        </p:txBody>
      </p:sp>
      <p:pic>
        <p:nvPicPr>
          <p:cNvPr id="4" name="3 Imagen" descr="0(26).jpg"/>
          <p:cNvPicPr>
            <a:picLocks noChangeAspect="1"/>
          </p:cNvPicPr>
          <p:nvPr/>
        </p:nvPicPr>
        <p:blipFill>
          <a:blip r:embed="rId2"/>
          <a:stretch>
            <a:fillRect/>
          </a:stretch>
        </p:blipFill>
        <p:spPr>
          <a:xfrm>
            <a:off x="0" y="6691"/>
            <a:ext cx="9144000" cy="6851309"/>
          </a:xfrm>
          <a:prstGeom prst="rect">
            <a:avLst/>
          </a:prstGeom>
        </p:spPr>
      </p:pic>
      <p:pic>
        <p:nvPicPr>
          <p:cNvPr id="5" name="4 Imagen" descr="espiral_verde_by_lizjblovato-d4xqmes.png"/>
          <p:cNvPicPr>
            <a:picLocks noChangeAspect="1"/>
          </p:cNvPicPr>
          <p:nvPr/>
        </p:nvPicPr>
        <p:blipFill>
          <a:blip r:embed="rId3">
            <a:duotone>
              <a:prstClr val="black"/>
              <a:schemeClr val="accent4">
                <a:tint val="45000"/>
                <a:satMod val="400000"/>
              </a:schemeClr>
            </a:duotone>
            <a:lum bright="-20000" contrast="40000"/>
          </a:blip>
          <a:stretch>
            <a:fillRect/>
          </a:stretch>
        </p:blipFill>
        <p:spPr>
          <a:xfrm>
            <a:off x="1714480" y="0"/>
            <a:ext cx="6357982" cy="6858048"/>
          </a:xfrm>
          <a:prstGeom prst="rect">
            <a:avLst/>
          </a:prstGeom>
        </p:spPr>
      </p:pic>
      <p:pic>
        <p:nvPicPr>
          <p:cNvPr id="6" name="5 Imagen" descr="espiral_verde_by_lizjblovato-d4xqmes.png"/>
          <p:cNvPicPr>
            <a:picLocks noChangeAspect="1"/>
          </p:cNvPicPr>
          <p:nvPr/>
        </p:nvPicPr>
        <p:blipFill>
          <a:blip r:embed="rId3">
            <a:duotone>
              <a:prstClr val="black"/>
              <a:srgbClr val="7030A0">
                <a:tint val="45000"/>
                <a:satMod val="400000"/>
              </a:srgbClr>
            </a:duotone>
            <a:lum contrast="40000"/>
          </a:blip>
          <a:stretch>
            <a:fillRect/>
          </a:stretch>
        </p:blipFill>
        <p:spPr>
          <a:xfrm>
            <a:off x="4000496" y="2428868"/>
            <a:ext cx="1847888" cy="1847888"/>
          </a:xfrm>
          <a:prstGeom prst="rect">
            <a:avLst/>
          </a:prstGeom>
        </p:spPr>
      </p:pic>
      <p:pic>
        <p:nvPicPr>
          <p:cNvPr id="7" name="Picture 8" descr="http://1.bp.blogspot.com/-0PJ2LDPVqMg/T-BTItceosI/AAAAAAAAAzw/vO_flpviv5I/s1600/avispa.gif"/>
          <p:cNvPicPr>
            <a:picLocks noChangeAspect="1" noChangeArrowheads="1"/>
          </p:cNvPicPr>
          <p:nvPr/>
        </p:nvPicPr>
        <p:blipFill>
          <a:blip r:embed="rId4" cstate="print">
            <a:lum contrast="40000"/>
          </a:blip>
          <a:srcRect/>
          <a:stretch>
            <a:fillRect/>
          </a:stretch>
        </p:blipFill>
        <p:spPr bwMode="auto">
          <a:xfrm rot="1422426">
            <a:off x="7415164" y="4078170"/>
            <a:ext cx="1287981" cy="909636"/>
          </a:xfrm>
          <a:prstGeom prst="rect">
            <a:avLst/>
          </a:prstGeom>
          <a:noFill/>
        </p:spPr>
      </p:pic>
      <p:pic>
        <p:nvPicPr>
          <p:cNvPr id="8" name="Picture 2" descr="http://www.davesjungle.com/communities/3/004/012/197/873/images/4600312194.gif"/>
          <p:cNvPicPr>
            <a:picLocks noChangeAspect="1" noChangeArrowheads="1" noCrop="1"/>
          </p:cNvPicPr>
          <p:nvPr/>
        </p:nvPicPr>
        <p:blipFill>
          <a:blip r:embed="rId5">
            <a:lum contrast="40000"/>
          </a:blip>
          <a:srcRect/>
          <a:stretch>
            <a:fillRect/>
          </a:stretch>
        </p:blipFill>
        <p:spPr bwMode="auto">
          <a:xfrm>
            <a:off x="2071670" y="4714884"/>
            <a:ext cx="1885950" cy="1466851"/>
          </a:xfrm>
          <a:prstGeom prst="rect">
            <a:avLst/>
          </a:prstGeom>
          <a:noFill/>
        </p:spPr>
      </p:pic>
      <p:sp>
        <p:nvSpPr>
          <p:cNvPr id="9" name="8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5"/>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fltVal val="0"/>
                                          </p:val>
                                        </p:tav>
                                        <p:tav tm="100000">
                                          <p:val>
                                            <p:strVal val="#ppt_h"/>
                                          </p:val>
                                        </p:tav>
                                      </p:tavLst>
                                    </p:anim>
                                    <p:anim calcmode="lin" valueType="num">
                                      <p:cBhvr>
                                        <p:cTn id="20" dur="3000" fill="hold"/>
                                        <p:tgtEl>
                                          <p:spTgt spid="6"/>
                                        </p:tgtEl>
                                        <p:attrNameLst>
                                          <p:attrName>ppt_x</p:attrName>
                                        </p:attrNameLst>
                                      </p:cBhvr>
                                      <p:tavLst>
                                        <p:tav tm="0">
                                          <p:val>
                                            <p:fltVal val="0.5"/>
                                          </p:val>
                                        </p:tav>
                                        <p:tav tm="100000">
                                          <p:val>
                                            <p:strVal val="#ppt_x"/>
                                          </p:val>
                                        </p:tav>
                                      </p:tavLst>
                                    </p:anim>
                                    <p:anim calcmode="lin" valueType="num">
                                      <p:cBhvr>
                                        <p:cTn id="21" dur="3000" fill="hold"/>
                                        <p:tgtEl>
                                          <p:spTgt spid="6"/>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fltVal val="0"/>
                                          </p:val>
                                        </p:tav>
                                      </p:tavLst>
                                    </p:anim>
                                    <p:anim calcmode="lin" valueType="num">
                                      <p:cBhvr>
                                        <p:cTn id="28" dur="3000"/>
                                        <p:tgtEl>
                                          <p:spTgt spid="5"/>
                                        </p:tgtEl>
                                        <p:attrNameLst>
                                          <p:attrName>ppt_x</p:attrName>
                                        </p:attrNameLst>
                                      </p:cBhvr>
                                      <p:tavLst>
                                        <p:tav tm="0">
                                          <p:val>
                                            <p:strVal val="ppt_x"/>
                                          </p:val>
                                        </p:tav>
                                        <p:tav tm="100000">
                                          <p:val>
                                            <p:fltVal val="0.5"/>
                                          </p:val>
                                        </p:tav>
                                      </p:tavLst>
                                    </p:anim>
                                    <p:anim calcmode="lin" valueType="num">
                                      <p:cBhvr>
                                        <p:cTn id="29" dur="3000"/>
                                        <p:tgtEl>
                                          <p:spTgt spid="5"/>
                                        </p:tgtEl>
                                        <p:attrNameLst>
                                          <p:attrName>ppt_y</p:attrName>
                                        </p:attrNameLst>
                                      </p:cBhvr>
                                      <p:tavLst>
                                        <p:tav tm="0">
                                          <p:val>
                                            <p:strVal val="ppt_y"/>
                                          </p:val>
                                        </p:tav>
                                        <p:tav tm="100000">
                                          <p:val>
                                            <p:fltVal val="0.5"/>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6"/>
                                        </p:tgtEl>
                                        <p:attrNameLst>
                                          <p:attrName>ppt_w</p:attrName>
                                        </p:attrNameLst>
                                      </p:cBhvr>
                                      <p:tavLst>
                                        <p:tav tm="0">
                                          <p:val>
                                            <p:strVal val="ppt_w"/>
                                          </p:val>
                                        </p:tav>
                                        <p:tav tm="100000">
                                          <p:val>
                                            <p:fltVal val="0"/>
                                          </p:val>
                                        </p:tav>
                                      </p:tavLst>
                                    </p:anim>
                                    <p:anim calcmode="lin" valueType="num">
                                      <p:cBhvr>
                                        <p:cTn id="33" dur="3000"/>
                                        <p:tgtEl>
                                          <p:spTgt spid="6"/>
                                        </p:tgtEl>
                                        <p:attrNameLst>
                                          <p:attrName>ppt_h</p:attrName>
                                        </p:attrNameLst>
                                      </p:cBhvr>
                                      <p:tavLst>
                                        <p:tav tm="0">
                                          <p:val>
                                            <p:strVal val="ppt_h"/>
                                          </p:val>
                                        </p:tav>
                                        <p:tav tm="100000">
                                          <p:val>
                                            <p:fltVal val="0"/>
                                          </p:val>
                                        </p:tav>
                                      </p:tavLst>
                                    </p:anim>
                                    <p:anim calcmode="lin" valueType="num">
                                      <p:cBhvr>
                                        <p:cTn id="34" dur="3000"/>
                                        <p:tgtEl>
                                          <p:spTgt spid="6"/>
                                        </p:tgtEl>
                                        <p:attrNameLst>
                                          <p:attrName>ppt_x</p:attrName>
                                        </p:attrNameLst>
                                      </p:cBhvr>
                                      <p:tavLst>
                                        <p:tav tm="0">
                                          <p:val>
                                            <p:strVal val="ppt_x"/>
                                          </p:val>
                                        </p:tav>
                                        <p:tav tm="100000">
                                          <p:val>
                                            <p:fltVal val="0.5"/>
                                          </p:val>
                                        </p:tav>
                                      </p:tavLst>
                                    </p:anim>
                                    <p:anim calcmode="lin" valueType="num">
                                      <p:cBhvr>
                                        <p:cTn id="35" dur="3000"/>
                                        <p:tgtEl>
                                          <p:spTgt spid="6"/>
                                        </p:tgtEl>
                                        <p:attrNameLst>
                                          <p:attrName>ppt_y</p:attrName>
                                        </p:attrNameLst>
                                      </p:cBhvr>
                                      <p:tavLst>
                                        <p:tav tm="0">
                                          <p:val>
                                            <p:strVal val="ppt_y"/>
                                          </p:val>
                                        </p:tav>
                                        <p:tav tm="100000">
                                          <p:val>
                                            <p:fltVal val="0.5"/>
                                          </p:val>
                                        </p:tav>
                                      </p:tavLst>
                                    </p:anim>
                                    <p:set>
                                      <p:cBhvr>
                                        <p:cTn id="36" dur="1" fill="hold">
                                          <p:stCondLst>
                                            <p:cond delay="2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3000"/>
                                        <p:tgtEl>
                                          <p:spTgt spid="4"/>
                                        </p:tgtEl>
                                      </p:cBhvr>
                                    </p:animEffect>
                                  </p:childTnLst>
                                </p:cTn>
                              </p:par>
                            </p:childTnLst>
                          </p:cTn>
                        </p:par>
                        <p:par>
                          <p:cTn id="48" fill="hold">
                            <p:stCondLst>
                              <p:cond delay="6000"/>
                            </p:stCondLst>
                            <p:childTnLst>
                              <p:par>
                                <p:cTn id="49" presetID="10" presetClass="entr" presetSubtype="0" fill="hold" nodeType="after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2000"/>
                                        <p:tgtEl>
                                          <p:spTgt spid="7"/>
                                        </p:tgtEl>
                                      </p:cBhvr>
                                    </p:animEffect>
                                  </p:childTnLst>
                                </p:cTn>
                              </p:par>
                            </p:childTnLst>
                          </p:cTn>
                        </p:par>
                        <p:par>
                          <p:cTn id="52" fill="hold">
                            <p:stCondLst>
                              <p:cond delay="8000"/>
                            </p:stCondLst>
                            <p:childTnLst>
                              <p:par>
                                <p:cTn id="53" presetID="10" presetClass="entr" presetSubtype="0" fill="hold"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fade">
                                      <p:cBhvr>
                                        <p:cTn id="5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339933">
                  <a:shade val="67500"/>
                  <a:satMod val="115000"/>
                </a:srgbClr>
              </a:gs>
              <a:gs pos="100000">
                <a:srgbClr val="339933">
                  <a:shade val="100000"/>
                  <a:satMod val="115000"/>
                </a:srgbClr>
              </a:gs>
            </a:gsLst>
            <a:lin ang="16200000" scaled="1"/>
            <a:tileRect/>
          </a:gradFill>
        </p:spPr>
        <p:txBody>
          <a:bodyPr/>
          <a:lstStyle/>
          <a:p>
            <a:endParaRPr lang="es-ES" dirty="0"/>
          </a:p>
        </p:txBody>
      </p:sp>
      <p:pic>
        <p:nvPicPr>
          <p:cNvPr id="4" name="3 Imagen" descr="0(27).jpg"/>
          <p:cNvPicPr>
            <a:picLocks noChangeAspect="1"/>
          </p:cNvPicPr>
          <p:nvPr/>
        </p:nvPicPr>
        <p:blipFill>
          <a:blip r:embed="rId2"/>
          <a:stretch>
            <a:fillRect/>
          </a:stretch>
        </p:blipFill>
        <p:spPr>
          <a:xfrm>
            <a:off x="0" y="6691"/>
            <a:ext cx="9144000" cy="6851309"/>
          </a:xfrm>
          <a:prstGeom prst="rect">
            <a:avLst/>
          </a:prstGeom>
        </p:spPr>
      </p:pic>
      <p:sp>
        <p:nvSpPr>
          <p:cNvPr id="5" name="4 Cheurón"/>
          <p:cNvSpPr/>
          <p:nvPr/>
        </p:nvSpPr>
        <p:spPr>
          <a:xfrm rot="16200000">
            <a:off x="2071670" y="4429108"/>
            <a:ext cx="2643206" cy="2214578"/>
          </a:xfrm>
          <a:prstGeom prst="chevron">
            <a:avLst>
              <a:gd name="adj" fmla="val 74946"/>
            </a:avLst>
          </a:prstGeom>
          <a:gradFill flip="none" rotWithShape="1">
            <a:gsLst>
              <a:gs pos="15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357686" y="4429108"/>
            <a:ext cx="2643206" cy="2214578"/>
          </a:xfrm>
          <a:prstGeom prst="chevron">
            <a:avLst>
              <a:gd name="adj" fmla="val 74946"/>
            </a:avLst>
          </a:prstGeom>
          <a:gradFill flip="none" rotWithShape="1">
            <a:gsLst>
              <a:gs pos="15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071670" y="2857496"/>
            <a:ext cx="2643206" cy="2214578"/>
          </a:xfrm>
          <a:prstGeom prst="chevron">
            <a:avLst>
              <a:gd name="adj" fmla="val 74946"/>
            </a:avLst>
          </a:prstGeom>
          <a:gradFill flip="none" rotWithShape="1">
            <a:gsLst>
              <a:gs pos="15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357686" y="2857496"/>
            <a:ext cx="2643206" cy="2214578"/>
          </a:xfrm>
          <a:prstGeom prst="chevron">
            <a:avLst>
              <a:gd name="adj" fmla="val 74946"/>
            </a:avLst>
          </a:prstGeom>
          <a:gradFill flip="none" rotWithShape="1">
            <a:gsLst>
              <a:gs pos="15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071670" y="1500174"/>
            <a:ext cx="2643206" cy="2214578"/>
          </a:xfrm>
          <a:prstGeom prst="chevron">
            <a:avLst>
              <a:gd name="adj" fmla="val 74946"/>
            </a:avLst>
          </a:prstGeom>
          <a:gradFill flip="none" rotWithShape="1">
            <a:gsLst>
              <a:gs pos="15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357686" y="1571612"/>
            <a:ext cx="2643206" cy="2214578"/>
          </a:xfrm>
          <a:prstGeom prst="chevron">
            <a:avLst>
              <a:gd name="adj" fmla="val 74946"/>
            </a:avLst>
          </a:prstGeom>
          <a:gradFill flip="none" rotWithShape="1">
            <a:gsLst>
              <a:gs pos="15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2071670" y="214314"/>
            <a:ext cx="2643206" cy="2214578"/>
          </a:xfrm>
          <a:prstGeom prst="chevron">
            <a:avLst>
              <a:gd name="adj" fmla="val 74946"/>
            </a:avLst>
          </a:prstGeom>
          <a:gradFill flip="none" rotWithShape="1">
            <a:gsLst>
              <a:gs pos="15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357686" y="214314"/>
            <a:ext cx="2643206" cy="2214578"/>
          </a:xfrm>
          <a:prstGeom prst="chevron">
            <a:avLst>
              <a:gd name="adj" fmla="val 74946"/>
            </a:avLst>
          </a:prstGeom>
          <a:gradFill flip="none" rotWithShape="1">
            <a:gsLst>
              <a:gs pos="15000">
                <a:srgbClr val="9900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4" name="13 Imagen" descr="GIF027.gif"/>
          <p:cNvPicPr>
            <a:picLocks noChangeAspect="1"/>
          </p:cNvPicPr>
          <p:nvPr/>
        </p:nvPicPr>
        <p:blipFill>
          <a:blip r:embed="rId3">
            <a:duotone>
              <a:prstClr val="black"/>
              <a:srgbClr val="FFFF00">
                <a:tint val="45000"/>
                <a:satMod val="400000"/>
              </a:srgbClr>
            </a:duotone>
            <a:lum bright="20000" contrast="40000"/>
          </a:blip>
          <a:stretch>
            <a:fillRect/>
          </a:stretch>
        </p:blipFill>
        <p:spPr>
          <a:xfrm>
            <a:off x="7358082" y="2071678"/>
            <a:ext cx="1152525" cy="1019175"/>
          </a:xfrm>
          <a:prstGeom prst="rect">
            <a:avLst/>
          </a:prstGeom>
        </p:spPr>
      </p:pic>
      <p:pic>
        <p:nvPicPr>
          <p:cNvPr id="15" name="14 Imagen" descr="Venomspider.gif"/>
          <p:cNvPicPr>
            <a:picLocks noChangeAspect="1"/>
          </p:cNvPicPr>
          <p:nvPr/>
        </p:nvPicPr>
        <p:blipFill>
          <a:blip r:embed="rId4">
            <a:lum bright="20000" contrast="40000"/>
          </a:blip>
          <a:stretch>
            <a:fillRect/>
          </a:stretch>
        </p:blipFill>
        <p:spPr>
          <a:xfrm>
            <a:off x="3786182" y="2285992"/>
            <a:ext cx="1905000" cy="1905000"/>
          </a:xfrm>
          <a:prstGeom prst="rect">
            <a:avLst/>
          </a:prstGeom>
        </p:spPr>
      </p:pic>
      <p:sp>
        <p:nvSpPr>
          <p:cNvPr id="16" name="15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ppt_x"/>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13" presetClass="exit" presetSubtype="32" fill="hold" grpId="3" nodeType="afterEffect">
                                  <p:stCondLst>
                                    <p:cond delay="0"/>
                                  </p:stCondLst>
                                  <p:childTnLst>
                                    <p:animEffect transition="out" filter="plus(out)">
                                      <p:cBhvr>
                                        <p:cTn id="82" dur="3000"/>
                                        <p:tgtEl>
                                          <p:spTgt spid="5"/>
                                        </p:tgtEl>
                                      </p:cBhvr>
                                    </p:animEffect>
                                    <p:set>
                                      <p:cBhvr>
                                        <p:cTn id="83" dur="1" fill="hold">
                                          <p:stCondLst>
                                            <p:cond delay="2999"/>
                                          </p:stCondLst>
                                        </p:cTn>
                                        <p:tgtEl>
                                          <p:spTgt spid="5"/>
                                        </p:tgtEl>
                                        <p:attrNameLst>
                                          <p:attrName>style.visibility</p:attrName>
                                        </p:attrNameLst>
                                      </p:cBhvr>
                                      <p:to>
                                        <p:strVal val="hidden"/>
                                      </p:to>
                                    </p:set>
                                  </p:childTnLst>
                                </p:cTn>
                              </p:par>
                              <p:par>
                                <p:cTn id="84" presetID="13" presetClass="exit" presetSubtype="32" fill="hold" grpId="3" nodeType="withEffect">
                                  <p:stCondLst>
                                    <p:cond delay="0"/>
                                  </p:stCondLst>
                                  <p:childTnLst>
                                    <p:animEffect transition="out" filter="plus(out)">
                                      <p:cBhvr>
                                        <p:cTn id="85" dur="3000"/>
                                        <p:tgtEl>
                                          <p:spTgt spid="6"/>
                                        </p:tgtEl>
                                      </p:cBhvr>
                                    </p:animEffect>
                                    <p:set>
                                      <p:cBhvr>
                                        <p:cTn id="86" dur="1" fill="hold">
                                          <p:stCondLst>
                                            <p:cond delay="2999"/>
                                          </p:stCondLst>
                                        </p:cTn>
                                        <p:tgtEl>
                                          <p:spTgt spid="6"/>
                                        </p:tgtEl>
                                        <p:attrNameLst>
                                          <p:attrName>style.visibility</p:attrName>
                                        </p:attrNameLst>
                                      </p:cBhvr>
                                      <p:to>
                                        <p:strVal val="hidden"/>
                                      </p:to>
                                    </p:set>
                                  </p:childTnLst>
                                </p:cTn>
                              </p:par>
                              <p:par>
                                <p:cTn id="87" presetID="13" presetClass="exit" presetSubtype="32" fill="hold" grpId="3" nodeType="withEffect">
                                  <p:stCondLst>
                                    <p:cond delay="0"/>
                                  </p:stCondLst>
                                  <p:childTnLst>
                                    <p:animEffect transition="out" filter="plus(out)">
                                      <p:cBhvr>
                                        <p:cTn id="88" dur="3000"/>
                                        <p:tgtEl>
                                          <p:spTgt spid="7"/>
                                        </p:tgtEl>
                                      </p:cBhvr>
                                    </p:animEffect>
                                    <p:set>
                                      <p:cBhvr>
                                        <p:cTn id="89" dur="1" fill="hold">
                                          <p:stCondLst>
                                            <p:cond delay="2999"/>
                                          </p:stCondLst>
                                        </p:cTn>
                                        <p:tgtEl>
                                          <p:spTgt spid="7"/>
                                        </p:tgtEl>
                                        <p:attrNameLst>
                                          <p:attrName>style.visibility</p:attrName>
                                        </p:attrNameLst>
                                      </p:cBhvr>
                                      <p:to>
                                        <p:strVal val="hidden"/>
                                      </p:to>
                                    </p:set>
                                  </p:childTnLst>
                                </p:cTn>
                              </p:par>
                              <p:par>
                                <p:cTn id="90" presetID="13" presetClass="exit" presetSubtype="32" fill="hold" grpId="3" nodeType="withEffect">
                                  <p:stCondLst>
                                    <p:cond delay="0"/>
                                  </p:stCondLst>
                                  <p:childTnLst>
                                    <p:animEffect transition="out" filter="plus(out)">
                                      <p:cBhvr>
                                        <p:cTn id="91" dur="3000"/>
                                        <p:tgtEl>
                                          <p:spTgt spid="8"/>
                                        </p:tgtEl>
                                      </p:cBhvr>
                                    </p:animEffect>
                                    <p:set>
                                      <p:cBhvr>
                                        <p:cTn id="92" dur="1" fill="hold">
                                          <p:stCondLst>
                                            <p:cond delay="2999"/>
                                          </p:stCondLst>
                                        </p:cTn>
                                        <p:tgtEl>
                                          <p:spTgt spid="8"/>
                                        </p:tgtEl>
                                        <p:attrNameLst>
                                          <p:attrName>style.visibility</p:attrName>
                                        </p:attrNameLst>
                                      </p:cBhvr>
                                      <p:to>
                                        <p:strVal val="hidden"/>
                                      </p:to>
                                    </p:set>
                                  </p:childTnLst>
                                </p:cTn>
                              </p:par>
                              <p:par>
                                <p:cTn id="93" presetID="13" presetClass="exit" presetSubtype="32" fill="hold" grpId="3" nodeType="withEffect">
                                  <p:stCondLst>
                                    <p:cond delay="0"/>
                                  </p:stCondLst>
                                  <p:childTnLst>
                                    <p:animEffect transition="out" filter="plus(out)">
                                      <p:cBhvr>
                                        <p:cTn id="94" dur="3000"/>
                                        <p:tgtEl>
                                          <p:spTgt spid="9"/>
                                        </p:tgtEl>
                                      </p:cBhvr>
                                    </p:animEffect>
                                    <p:set>
                                      <p:cBhvr>
                                        <p:cTn id="95" dur="1" fill="hold">
                                          <p:stCondLst>
                                            <p:cond delay="2999"/>
                                          </p:stCondLst>
                                        </p:cTn>
                                        <p:tgtEl>
                                          <p:spTgt spid="9"/>
                                        </p:tgtEl>
                                        <p:attrNameLst>
                                          <p:attrName>style.visibility</p:attrName>
                                        </p:attrNameLst>
                                      </p:cBhvr>
                                      <p:to>
                                        <p:strVal val="hidden"/>
                                      </p:to>
                                    </p:set>
                                  </p:childTnLst>
                                </p:cTn>
                              </p:par>
                              <p:par>
                                <p:cTn id="96" presetID="13" presetClass="exit" presetSubtype="32" fill="hold" grpId="3" nodeType="withEffect">
                                  <p:stCondLst>
                                    <p:cond delay="0"/>
                                  </p:stCondLst>
                                  <p:childTnLst>
                                    <p:animEffect transition="out" filter="plus(out)">
                                      <p:cBhvr>
                                        <p:cTn id="97" dur="3000"/>
                                        <p:tgtEl>
                                          <p:spTgt spid="10"/>
                                        </p:tgtEl>
                                      </p:cBhvr>
                                    </p:animEffect>
                                    <p:set>
                                      <p:cBhvr>
                                        <p:cTn id="98" dur="1" fill="hold">
                                          <p:stCondLst>
                                            <p:cond delay="2999"/>
                                          </p:stCondLst>
                                        </p:cTn>
                                        <p:tgtEl>
                                          <p:spTgt spid="10"/>
                                        </p:tgtEl>
                                        <p:attrNameLst>
                                          <p:attrName>style.visibility</p:attrName>
                                        </p:attrNameLst>
                                      </p:cBhvr>
                                      <p:to>
                                        <p:strVal val="hidden"/>
                                      </p:to>
                                    </p:set>
                                  </p:childTnLst>
                                </p:cTn>
                              </p:par>
                              <p:par>
                                <p:cTn id="99" presetID="13" presetClass="exit" presetSubtype="32" fill="hold" grpId="3" nodeType="withEffect">
                                  <p:stCondLst>
                                    <p:cond delay="0"/>
                                  </p:stCondLst>
                                  <p:childTnLst>
                                    <p:animEffect transition="out" filter="plus(out)">
                                      <p:cBhvr>
                                        <p:cTn id="100" dur="3000"/>
                                        <p:tgtEl>
                                          <p:spTgt spid="11"/>
                                        </p:tgtEl>
                                      </p:cBhvr>
                                    </p:animEffect>
                                    <p:set>
                                      <p:cBhvr>
                                        <p:cTn id="101" dur="1" fill="hold">
                                          <p:stCondLst>
                                            <p:cond delay="2999"/>
                                          </p:stCondLst>
                                        </p:cTn>
                                        <p:tgtEl>
                                          <p:spTgt spid="11"/>
                                        </p:tgtEl>
                                        <p:attrNameLst>
                                          <p:attrName>style.visibility</p:attrName>
                                        </p:attrNameLst>
                                      </p:cBhvr>
                                      <p:to>
                                        <p:strVal val="hidden"/>
                                      </p:to>
                                    </p:set>
                                  </p:childTnLst>
                                </p:cTn>
                              </p:par>
                              <p:par>
                                <p:cTn id="102" presetID="13" presetClass="exit" presetSubtype="32" fill="hold" grpId="3" nodeType="withEffect">
                                  <p:stCondLst>
                                    <p:cond delay="0"/>
                                  </p:stCondLst>
                                  <p:childTnLst>
                                    <p:animEffect transition="out" filter="plus(out)">
                                      <p:cBhvr>
                                        <p:cTn id="103" dur="3000"/>
                                        <p:tgtEl>
                                          <p:spTgt spid="12"/>
                                        </p:tgtEl>
                                      </p:cBhvr>
                                    </p:animEffect>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4" fill="hold" grpId="4"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ppt_x"/>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4" fill="hold" grpId="4" nodeType="with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ppt_x"/>
                                          </p:val>
                                        </p:tav>
                                      </p:tavLst>
                                    </p:anim>
                                    <p:anim calcmode="lin" valueType="num">
                                      <p:cBhvr additive="base">
                                        <p:cTn id="111" dur="3000"/>
                                        <p:tgtEl>
                                          <p:spTgt spid="6"/>
                                        </p:tgtEl>
                                        <p:attrNameLst>
                                          <p:attrName>ppt_y</p:attrName>
                                        </p:attrNameLst>
                                      </p:cBhvr>
                                      <p:tavLst>
                                        <p:tav tm="0">
                                          <p:val>
                                            <p:strVal val="ppt_y"/>
                                          </p:val>
                                        </p:tav>
                                        <p:tav tm="100000">
                                          <p:val>
                                            <p:strVal val="1+ppt_h/2"/>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4" fill="hold" grpId="4"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ppt_x"/>
                                          </p:val>
                                        </p:tav>
                                      </p:tavLst>
                                    </p:anim>
                                    <p:anim calcmode="lin" valueType="num">
                                      <p:cBhvr additive="base">
                                        <p:cTn id="115" dur="3000"/>
                                        <p:tgtEl>
                                          <p:spTgt spid="7"/>
                                        </p:tgtEl>
                                        <p:attrNameLst>
                                          <p:attrName>ppt_y</p:attrName>
                                        </p:attrNameLst>
                                      </p:cBhvr>
                                      <p:tavLst>
                                        <p:tav tm="0">
                                          <p:val>
                                            <p:strVal val="ppt_y"/>
                                          </p:val>
                                        </p:tav>
                                        <p:tav tm="100000">
                                          <p:val>
                                            <p:strVal val="1+ppt_h/2"/>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4" fill="hold" grpId="4"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1+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4" fill="hold" grpId="4"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ppt_x"/>
                                          </p:val>
                                        </p:tav>
                                      </p:tavLst>
                                    </p:anim>
                                    <p:anim calcmode="lin" valueType="num">
                                      <p:cBhvr additive="base">
                                        <p:cTn id="123" dur="3000"/>
                                        <p:tgtEl>
                                          <p:spTgt spid="9"/>
                                        </p:tgtEl>
                                        <p:attrNameLst>
                                          <p:attrName>ppt_y</p:attrName>
                                        </p:attrNameLst>
                                      </p:cBhvr>
                                      <p:tavLst>
                                        <p:tav tm="0">
                                          <p:val>
                                            <p:strVal val="ppt_y"/>
                                          </p:val>
                                        </p:tav>
                                        <p:tav tm="100000">
                                          <p:val>
                                            <p:strVal val="1+ppt_h/2"/>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4" fill="hold" grpId="4"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ppt_x"/>
                                          </p:val>
                                        </p:tav>
                                      </p:tavLst>
                                    </p:anim>
                                    <p:anim calcmode="lin" valueType="num">
                                      <p:cBhvr additive="base">
                                        <p:cTn id="127" dur="3000"/>
                                        <p:tgtEl>
                                          <p:spTgt spid="10"/>
                                        </p:tgtEl>
                                        <p:attrNameLst>
                                          <p:attrName>ppt_y</p:attrName>
                                        </p:attrNameLst>
                                      </p:cBhvr>
                                      <p:tavLst>
                                        <p:tav tm="0">
                                          <p:val>
                                            <p:strVal val="ppt_y"/>
                                          </p:val>
                                        </p:tav>
                                        <p:tav tm="100000">
                                          <p:val>
                                            <p:strVal val="1+ppt_h/2"/>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4" fill="hold" grpId="4"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ppt_x"/>
                                          </p:val>
                                        </p:tav>
                                      </p:tavLst>
                                    </p:anim>
                                    <p:anim calcmode="lin" valueType="num">
                                      <p:cBhvr additive="base">
                                        <p:cTn id="131" dur="3000"/>
                                        <p:tgtEl>
                                          <p:spTgt spid="11"/>
                                        </p:tgtEl>
                                        <p:attrNameLst>
                                          <p:attrName>ppt_y</p:attrName>
                                        </p:attrNameLst>
                                      </p:cBhvr>
                                      <p:tavLst>
                                        <p:tav tm="0">
                                          <p:val>
                                            <p:strVal val="ppt_y"/>
                                          </p:val>
                                        </p:tav>
                                        <p:tav tm="100000">
                                          <p:val>
                                            <p:strVal val="1+ppt_h/2"/>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4" fill="hold" grpId="4"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ppt_x"/>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8" presetClass="emph" presetSubtype="0" fill="hold" grpId="5" nodeType="withEffect">
                                  <p:stCondLst>
                                    <p:cond delay="0"/>
                                  </p:stCondLst>
                                  <p:childTnLst>
                                    <p:animRot by="21600000">
                                      <p:cBhvr>
                                        <p:cTn id="138" dur="3000" fill="hold"/>
                                        <p:tgtEl>
                                          <p:spTgt spid="5"/>
                                        </p:tgtEl>
                                        <p:attrNameLst>
                                          <p:attrName>r</p:attrName>
                                        </p:attrNameLst>
                                      </p:cBhvr>
                                    </p:animRot>
                                  </p:childTnLst>
                                </p:cTn>
                              </p:par>
                              <p:par>
                                <p:cTn id="139" presetID="8" presetClass="emph" presetSubtype="0" fill="hold" grpId="5" nodeType="withEffect">
                                  <p:stCondLst>
                                    <p:cond delay="0"/>
                                  </p:stCondLst>
                                  <p:childTnLst>
                                    <p:animRot by="21600000">
                                      <p:cBhvr>
                                        <p:cTn id="140" dur="3000" fill="hold"/>
                                        <p:tgtEl>
                                          <p:spTgt spid="7"/>
                                        </p:tgtEl>
                                        <p:attrNameLst>
                                          <p:attrName>r</p:attrName>
                                        </p:attrNameLst>
                                      </p:cBhvr>
                                    </p:animRot>
                                  </p:childTnLst>
                                </p:cTn>
                              </p:par>
                              <p:par>
                                <p:cTn id="141" presetID="8" presetClass="emph" presetSubtype="0" fill="hold" grpId="5" nodeType="withEffect">
                                  <p:stCondLst>
                                    <p:cond delay="0"/>
                                  </p:stCondLst>
                                  <p:childTnLst>
                                    <p:animRot by="21600000">
                                      <p:cBhvr>
                                        <p:cTn id="142" dur="3000" fill="hold"/>
                                        <p:tgtEl>
                                          <p:spTgt spid="9"/>
                                        </p:tgtEl>
                                        <p:attrNameLst>
                                          <p:attrName>r</p:attrName>
                                        </p:attrNameLst>
                                      </p:cBhvr>
                                    </p:animRot>
                                  </p:childTnLst>
                                </p:cTn>
                              </p:par>
                              <p:par>
                                <p:cTn id="143" presetID="8" presetClass="emph" presetSubtype="0" fill="hold" grpId="5" nodeType="withEffect">
                                  <p:stCondLst>
                                    <p:cond delay="0"/>
                                  </p:stCondLst>
                                  <p:childTnLst>
                                    <p:animRot by="21600000">
                                      <p:cBhvr>
                                        <p:cTn id="144" dur="3000" fill="hold"/>
                                        <p:tgtEl>
                                          <p:spTgt spid="11"/>
                                        </p:tgtEl>
                                        <p:attrNameLst>
                                          <p:attrName>r</p:attrName>
                                        </p:attrNameLst>
                                      </p:cBhvr>
                                    </p:animRot>
                                  </p:childTnLst>
                                </p:cTn>
                              </p:par>
                              <p:par>
                                <p:cTn id="145" presetID="8" presetClass="emph" presetSubtype="0" fill="hold" grpId="5" nodeType="withEffect">
                                  <p:stCondLst>
                                    <p:cond delay="0"/>
                                  </p:stCondLst>
                                  <p:childTnLst>
                                    <p:animRot by="-21600000">
                                      <p:cBhvr>
                                        <p:cTn id="146" dur="3000" fill="hold"/>
                                        <p:tgtEl>
                                          <p:spTgt spid="6"/>
                                        </p:tgtEl>
                                        <p:attrNameLst>
                                          <p:attrName>r</p:attrName>
                                        </p:attrNameLst>
                                      </p:cBhvr>
                                    </p:animRot>
                                  </p:childTnLst>
                                </p:cTn>
                              </p:par>
                              <p:par>
                                <p:cTn id="147" presetID="8" presetClass="emph" presetSubtype="0" fill="hold" grpId="5" nodeType="withEffect">
                                  <p:stCondLst>
                                    <p:cond delay="0"/>
                                  </p:stCondLst>
                                  <p:childTnLst>
                                    <p:animRot by="-21600000">
                                      <p:cBhvr>
                                        <p:cTn id="148" dur="3000" fill="hold"/>
                                        <p:tgtEl>
                                          <p:spTgt spid="8"/>
                                        </p:tgtEl>
                                        <p:attrNameLst>
                                          <p:attrName>r</p:attrName>
                                        </p:attrNameLst>
                                      </p:cBhvr>
                                    </p:animRot>
                                  </p:childTnLst>
                                </p:cTn>
                              </p:par>
                              <p:par>
                                <p:cTn id="149" presetID="8" presetClass="emph" presetSubtype="0" fill="hold" grpId="5" nodeType="withEffect">
                                  <p:stCondLst>
                                    <p:cond delay="0"/>
                                  </p:stCondLst>
                                  <p:childTnLst>
                                    <p:animRot by="-21600000">
                                      <p:cBhvr>
                                        <p:cTn id="150" dur="3000" fill="hold"/>
                                        <p:tgtEl>
                                          <p:spTgt spid="10"/>
                                        </p:tgtEl>
                                        <p:attrNameLst>
                                          <p:attrName>r</p:attrName>
                                        </p:attrNameLst>
                                      </p:cBhvr>
                                    </p:animRot>
                                  </p:childTnLst>
                                </p:cTn>
                              </p:par>
                              <p:par>
                                <p:cTn id="151" presetID="8" presetClass="emph" presetSubtype="0" fill="hold" grpId="5" nodeType="withEffect">
                                  <p:stCondLst>
                                    <p:cond delay="0"/>
                                  </p:stCondLst>
                                  <p:childTnLst>
                                    <p:animRot by="-21600000">
                                      <p:cBhvr>
                                        <p:cTn id="152" dur="3000" fill="hold"/>
                                        <p:tgtEl>
                                          <p:spTgt spid="12"/>
                                        </p:tgtEl>
                                        <p:attrNameLst>
                                          <p:attrName>r</p:attrName>
                                        </p:attrNameLst>
                                      </p:cBhvr>
                                    </p:animRot>
                                  </p:childTnLst>
                                </p:cTn>
                              </p:par>
                              <p:par>
                                <p:cTn id="153" presetID="2" presetClass="entr" presetSubtype="1"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0-#ppt_h/2"/>
                                          </p:val>
                                        </p:tav>
                                        <p:tav tm="100000">
                                          <p:val>
                                            <p:strVal val="#ppt_y"/>
                                          </p:val>
                                        </p:tav>
                                      </p:tavLst>
                                    </p:anim>
                                  </p:childTnLst>
                                </p:cTn>
                              </p:par>
                            </p:childTnLst>
                          </p:cTn>
                        </p:par>
                        <p:par>
                          <p:cTn id="157" fill="hold">
                            <p:stCondLst>
                              <p:cond delay="6000"/>
                            </p:stCondLst>
                            <p:childTnLst>
                              <p:par>
                                <p:cTn id="158" presetID="10" presetClass="entr" presetSubtype="0" fill="hold" nodeType="afterEffect">
                                  <p:stCondLst>
                                    <p:cond delay="0"/>
                                  </p:stCondLst>
                                  <p:childTnLst>
                                    <p:set>
                                      <p:cBhvr>
                                        <p:cTn id="159" dur="1" fill="hold">
                                          <p:stCondLst>
                                            <p:cond delay="0"/>
                                          </p:stCondLst>
                                        </p:cTn>
                                        <p:tgtEl>
                                          <p:spTgt spid="14"/>
                                        </p:tgtEl>
                                        <p:attrNameLst>
                                          <p:attrName>style.visibility</p:attrName>
                                        </p:attrNameLst>
                                      </p:cBhvr>
                                      <p:to>
                                        <p:strVal val="visible"/>
                                      </p:to>
                                    </p:set>
                                    <p:animEffect transition="in" filter="fade">
                                      <p:cBhvr>
                                        <p:cTn id="160" dur="2000"/>
                                        <p:tgtEl>
                                          <p:spTgt spid="14"/>
                                        </p:tgtEl>
                                      </p:cBhvr>
                                    </p:animEffect>
                                  </p:childTnLst>
                                </p:cTn>
                              </p:par>
                              <p:par>
                                <p:cTn id="161" presetID="10" presetClass="entr" presetSubtype="0" fill="hold" nodeType="withEffect">
                                  <p:stCondLst>
                                    <p:cond delay="0"/>
                                  </p:stCondLst>
                                  <p:childTnLst>
                                    <p:set>
                                      <p:cBhvr>
                                        <p:cTn id="162" dur="1" fill="hold">
                                          <p:stCondLst>
                                            <p:cond delay="0"/>
                                          </p:stCondLst>
                                        </p:cTn>
                                        <p:tgtEl>
                                          <p:spTgt spid="15"/>
                                        </p:tgtEl>
                                        <p:attrNameLst>
                                          <p:attrName>style.visibility</p:attrName>
                                        </p:attrNameLst>
                                      </p:cBhvr>
                                      <p:to>
                                        <p:strVal val="visible"/>
                                      </p:to>
                                    </p:set>
                                    <p:animEffect transition="in" filter="fade">
                                      <p:cBhvr>
                                        <p:cTn id="163"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16200000" scaled="1"/>
            <a:tileRect/>
          </a:gradFill>
        </p:spPr>
        <p:txBody>
          <a:bodyPr/>
          <a:lstStyle/>
          <a:p>
            <a:endParaRPr lang="es-ES" dirty="0"/>
          </a:p>
        </p:txBody>
      </p:sp>
      <p:pic>
        <p:nvPicPr>
          <p:cNvPr id="4" name="3 Imagen" descr="0(28).jpg"/>
          <p:cNvPicPr>
            <a:picLocks noChangeAspect="1"/>
          </p:cNvPicPr>
          <p:nvPr/>
        </p:nvPicPr>
        <p:blipFill>
          <a:blip r:embed="rId2"/>
          <a:srcRect t="16229"/>
          <a:stretch>
            <a:fillRect/>
          </a:stretch>
        </p:blipFill>
        <p:spPr>
          <a:xfrm>
            <a:off x="0" y="0"/>
            <a:ext cx="9144000" cy="6858000"/>
          </a:xfrm>
          <a:prstGeom prst="rect">
            <a:avLst/>
          </a:prstGeom>
        </p:spPr>
      </p:pic>
      <p:sp>
        <p:nvSpPr>
          <p:cNvPr id="5" name="4 Luna"/>
          <p:cNvSpPr/>
          <p:nvPr/>
        </p:nvSpPr>
        <p:spPr>
          <a:xfrm rot="16200000">
            <a:off x="3357554" y="3428976"/>
            <a:ext cx="2357454" cy="4500594"/>
          </a:xfrm>
          <a:prstGeom prst="moon">
            <a:avLst>
              <a:gd name="adj" fmla="val 26111"/>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357554" y="2643158"/>
            <a:ext cx="2357454" cy="4500594"/>
          </a:xfrm>
          <a:prstGeom prst="moon">
            <a:avLst>
              <a:gd name="adj" fmla="val 26111"/>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357554" y="1857340"/>
            <a:ext cx="2357454" cy="4500594"/>
          </a:xfrm>
          <a:prstGeom prst="moon">
            <a:avLst>
              <a:gd name="adj" fmla="val 26111"/>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357554" y="1071522"/>
            <a:ext cx="2357454" cy="4500594"/>
          </a:xfrm>
          <a:prstGeom prst="moon">
            <a:avLst>
              <a:gd name="adj" fmla="val 26111"/>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357554" y="214266"/>
            <a:ext cx="2357454" cy="4500594"/>
          </a:xfrm>
          <a:prstGeom prst="moon">
            <a:avLst>
              <a:gd name="adj" fmla="val 26111"/>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3357554" y="-571552"/>
            <a:ext cx="2357454" cy="4500594"/>
          </a:xfrm>
          <a:prstGeom prst="moon">
            <a:avLst>
              <a:gd name="adj" fmla="val 26111"/>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3357554" y="-1357370"/>
            <a:ext cx="2357454" cy="4500594"/>
          </a:xfrm>
          <a:prstGeom prst="moon">
            <a:avLst>
              <a:gd name="adj" fmla="val 26111"/>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2" presetClass="entr" presetSubtype="1"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ppt_x"/>
                                          </p:val>
                                        </p:tav>
                                        <p:tav tm="100000">
                                          <p:val>
                                            <p:strVal val="#ppt_x"/>
                                          </p:val>
                                        </p:tav>
                                      </p:tavLst>
                                    </p:anim>
                                    <p:anim calcmode="lin" valueType="num">
                                      <p:cBhvr additive="base">
                                        <p:cTn id="32" dur="3000" fill="hold"/>
                                        <p:tgtEl>
                                          <p:spTgt spid="5"/>
                                        </p:tgtEl>
                                        <p:attrNameLst>
                                          <p:attrName>ppt_y</p:attrName>
                                        </p:attrNameLst>
                                      </p:cBhvr>
                                      <p:tavLst>
                                        <p:tav tm="0">
                                          <p:val>
                                            <p:strVal val="0-#ppt_h/2"/>
                                          </p:val>
                                        </p:tav>
                                        <p:tav tm="100000">
                                          <p:val>
                                            <p:strVal val="#ppt_y"/>
                                          </p:val>
                                        </p:tav>
                                      </p:tavLst>
                                    </p:anim>
                                  </p:childTnLst>
                                </p:cTn>
                              </p:par>
                              <p:par>
                                <p:cTn id="33" presetID="2" presetClass="entr" presetSubtype="1"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ppt_x"/>
                                          </p:val>
                                        </p:tav>
                                        <p:tav tm="100000">
                                          <p:val>
                                            <p:strVal val="#ppt_x"/>
                                          </p:val>
                                        </p:tav>
                                      </p:tavLst>
                                    </p:anim>
                                    <p:anim calcmode="lin" valueType="num">
                                      <p:cBhvr additive="base">
                                        <p:cTn id="36" dur="3000" fill="hold"/>
                                        <p:tgtEl>
                                          <p:spTgt spid="6"/>
                                        </p:tgtEl>
                                        <p:attrNameLst>
                                          <p:attrName>ppt_y</p:attrName>
                                        </p:attrNameLst>
                                      </p:cBhvr>
                                      <p:tavLst>
                                        <p:tav tm="0">
                                          <p:val>
                                            <p:strVal val="0-#ppt_h/2"/>
                                          </p:val>
                                        </p:tav>
                                        <p:tav tm="100000">
                                          <p:val>
                                            <p:strVal val="#ppt_y"/>
                                          </p:val>
                                        </p:tav>
                                      </p:tavLst>
                                    </p:anim>
                                  </p:childTnLst>
                                </p:cTn>
                              </p:par>
                              <p:par>
                                <p:cTn id="37" presetID="2" presetClass="entr" presetSubtype="1" fill="hold" grpId="1"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ppt_x"/>
                                          </p:val>
                                        </p:tav>
                                        <p:tav tm="100000">
                                          <p:val>
                                            <p:strVal val="#ppt_x"/>
                                          </p:val>
                                        </p:tav>
                                      </p:tavLst>
                                    </p:anim>
                                    <p:anim calcmode="lin" valueType="num">
                                      <p:cBhvr additive="base">
                                        <p:cTn id="40" dur="3000" fill="hold"/>
                                        <p:tgtEl>
                                          <p:spTgt spid="7"/>
                                        </p:tgtEl>
                                        <p:attrNameLst>
                                          <p:attrName>ppt_y</p:attrName>
                                        </p:attrNameLst>
                                      </p:cBhvr>
                                      <p:tavLst>
                                        <p:tav tm="0">
                                          <p:val>
                                            <p:strVal val="0-#ppt_h/2"/>
                                          </p:val>
                                        </p:tav>
                                        <p:tav tm="100000">
                                          <p:val>
                                            <p:strVal val="#ppt_y"/>
                                          </p:val>
                                        </p:tav>
                                      </p:tavLst>
                                    </p:anim>
                                  </p:childTnLst>
                                </p:cTn>
                              </p:par>
                              <p:par>
                                <p:cTn id="41" presetID="2" presetClass="entr" presetSubtype="1"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ppt_x"/>
                                          </p:val>
                                        </p:tav>
                                        <p:tav tm="100000">
                                          <p:val>
                                            <p:strVal val="#ppt_x"/>
                                          </p:val>
                                        </p:tav>
                                      </p:tavLst>
                                    </p:anim>
                                    <p:anim calcmode="lin" valueType="num">
                                      <p:cBhvr additive="base">
                                        <p:cTn id="44" dur="3000" fill="hold"/>
                                        <p:tgtEl>
                                          <p:spTgt spid="8"/>
                                        </p:tgtEl>
                                        <p:attrNameLst>
                                          <p:attrName>ppt_y</p:attrName>
                                        </p:attrNameLst>
                                      </p:cBhvr>
                                      <p:tavLst>
                                        <p:tav tm="0">
                                          <p:val>
                                            <p:strVal val="0-#ppt_h/2"/>
                                          </p:val>
                                        </p:tav>
                                        <p:tav tm="100000">
                                          <p:val>
                                            <p:strVal val="#ppt_y"/>
                                          </p:val>
                                        </p:tav>
                                      </p:tavLst>
                                    </p:anim>
                                  </p:childTnLst>
                                </p:cTn>
                              </p:par>
                              <p:par>
                                <p:cTn id="45" presetID="2" presetClass="entr" presetSubtype="1"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3000" fill="hold"/>
                                        <p:tgtEl>
                                          <p:spTgt spid="9"/>
                                        </p:tgtEl>
                                        <p:attrNameLst>
                                          <p:attrName>ppt_x</p:attrName>
                                        </p:attrNameLst>
                                      </p:cBhvr>
                                      <p:tavLst>
                                        <p:tav tm="0">
                                          <p:val>
                                            <p:strVal val="#ppt_x"/>
                                          </p:val>
                                        </p:tav>
                                        <p:tav tm="100000">
                                          <p:val>
                                            <p:strVal val="#ppt_x"/>
                                          </p:val>
                                        </p:tav>
                                      </p:tavLst>
                                    </p:anim>
                                    <p:anim calcmode="lin" valueType="num">
                                      <p:cBhvr additive="base">
                                        <p:cTn id="48" dur="3000" fill="hold"/>
                                        <p:tgtEl>
                                          <p:spTgt spid="9"/>
                                        </p:tgtEl>
                                        <p:attrNameLst>
                                          <p:attrName>ppt_y</p:attrName>
                                        </p:attrNameLst>
                                      </p:cBhvr>
                                      <p:tavLst>
                                        <p:tav tm="0">
                                          <p:val>
                                            <p:strVal val="0-#ppt_h/2"/>
                                          </p:val>
                                        </p:tav>
                                        <p:tav tm="100000">
                                          <p:val>
                                            <p:strVal val="#ppt_y"/>
                                          </p:val>
                                        </p:tav>
                                      </p:tavLst>
                                    </p:anim>
                                  </p:childTnLst>
                                </p:cTn>
                              </p:par>
                              <p:par>
                                <p:cTn id="49" presetID="2" presetClass="entr" presetSubtype="1" fill="hold" grpId="1"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ppt_x"/>
                                          </p:val>
                                        </p:tav>
                                        <p:tav tm="100000">
                                          <p:val>
                                            <p:strVal val="#ppt_x"/>
                                          </p:val>
                                        </p:tav>
                                      </p:tavLst>
                                    </p:anim>
                                    <p:anim calcmode="lin" valueType="num">
                                      <p:cBhvr additive="base">
                                        <p:cTn id="52" dur="3000" fill="hold"/>
                                        <p:tgtEl>
                                          <p:spTgt spid="10"/>
                                        </p:tgtEl>
                                        <p:attrNameLst>
                                          <p:attrName>ppt_y</p:attrName>
                                        </p:attrNameLst>
                                      </p:cBhvr>
                                      <p:tavLst>
                                        <p:tav tm="0">
                                          <p:val>
                                            <p:strVal val="0-#ppt_h/2"/>
                                          </p:val>
                                        </p:tav>
                                        <p:tav tm="100000">
                                          <p:val>
                                            <p:strVal val="#ppt_y"/>
                                          </p:val>
                                        </p:tav>
                                      </p:tavLst>
                                    </p:anim>
                                  </p:childTnLst>
                                </p:cTn>
                              </p:par>
                              <p:par>
                                <p:cTn id="53" presetID="2" presetClass="entr" presetSubtype="1"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0-#ppt_h/2"/>
                                          </p:val>
                                        </p:tav>
                                        <p:tav tm="100000">
                                          <p:val>
                                            <p:strVal val="#ppt_y"/>
                                          </p:val>
                                        </p:tav>
                                      </p:tavLst>
                                    </p:anim>
                                  </p:childTnLst>
                                </p:cTn>
                              </p:par>
                              <p:par>
                                <p:cTn id="57" presetID="8" presetClass="emph" presetSubtype="0" fill="hold" grpId="2"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fill="hold" grpId="2"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fill="hold" grpId="2" nodeType="withEffect">
                                  <p:stCondLst>
                                    <p:cond delay="0"/>
                                  </p:stCondLst>
                                  <p:childTnLst>
                                    <p:animRot by="21600000">
                                      <p:cBhvr>
                                        <p:cTn id="62" dur="3000" fill="hold"/>
                                        <p:tgtEl>
                                          <p:spTgt spid="7"/>
                                        </p:tgtEl>
                                        <p:attrNameLst>
                                          <p:attrName>r</p:attrName>
                                        </p:attrNameLst>
                                      </p:cBhvr>
                                    </p:animRot>
                                  </p:childTnLst>
                                </p:cTn>
                              </p:par>
                              <p:par>
                                <p:cTn id="63" presetID="8" presetClass="emph" presetSubtype="0" fill="hold" grpId="2" nodeType="withEffect">
                                  <p:stCondLst>
                                    <p:cond delay="0"/>
                                  </p:stCondLst>
                                  <p:childTnLst>
                                    <p:animRot by="-21600000">
                                      <p:cBhvr>
                                        <p:cTn id="64" dur="3000" fill="hold"/>
                                        <p:tgtEl>
                                          <p:spTgt spid="8"/>
                                        </p:tgtEl>
                                        <p:attrNameLst>
                                          <p:attrName>r</p:attrName>
                                        </p:attrNameLst>
                                      </p:cBhvr>
                                    </p:animRot>
                                  </p:childTnLst>
                                </p:cTn>
                              </p:par>
                              <p:par>
                                <p:cTn id="65" presetID="8" presetClass="emph" presetSubtype="0" fill="hold" grpId="2"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grpId="2"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grpId="2" nodeType="withEffect">
                                  <p:stCondLst>
                                    <p:cond delay="0"/>
                                  </p:stCondLst>
                                  <p:childTnLst>
                                    <p:animRot by="21600000">
                                      <p:cBhvr>
                                        <p:cTn id="70" dur="3000" fill="hold"/>
                                        <p:tgtEl>
                                          <p:spTgt spid="11"/>
                                        </p:tgtEl>
                                        <p:attrNameLst>
                                          <p:attrName>r</p:attrName>
                                        </p:attrNameLst>
                                      </p:cBhvr>
                                    </p:animRot>
                                  </p:childTnLst>
                                </p:cTn>
                              </p:par>
                            </p:childTnLst>
                          </p:cTn>
                        </p:par>
                        <p:par>
                          <p:cTn id="71" fill="hold">
                            <p:stCondLst>
                              <p:cond delay="3000"/>
                            </p:stCondLst>
                            <p:childTnLst>
                              <p:par>
                                <p:cTn id="72" presetID="2" presetClass="exit" presetSubtype="1" fill="hold" grpId="3" nodeType="after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ppt_x"/>
                                          </p:val>
                                        </p:tav>
                                      </p:tavLst>
                                    </p:anim>
                                    <p:anim calcmode="lin" valueType="num">
                                      <p:cBhvr additive="base">
                                        <p:cTn id="74" dur="3000"/>
                                        <p:tgtEl>
                                          <p:spTgt spid="5"/>
                                        </p:tgtEl>
                                        <p:attrNameLst>
                                          <p:attrName>ppt_y</p:attrName>
                                        </p:attrNameLst>
                                      </p:cBhvr>
                                      <p:tavLst>
                                        <p:tav tm="0">
                                          <p:val>
                                            <p:strVal val="ppt_y"/>
                                          </p:val>
                                        </p:tav>
                                        <p:tav tm="100000">
                                          <p:val>
                                            <p:strVal val="0-ppt_h/2"/>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1" fill="hold" grpId="3"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ppt_x"/>
                                          </p:val>
                                        </p:tav>
                                      </p:tavLst>
                                    </p:anim>
                                    <p:anim calcmode="lin" valueType="num">
                                      <p:cBhvr additive="base">
                                        <p:cTn id="78" dur="3000"/>
                                        <p:tgtEl>
                                          <p:spTgt spid="6"/>
                                        </p:tgtEl>
                                        <p:attrNameLst>
                                          <p:attrName>ppt_y</p:attrName>
                                        </p:attrNameLst>
                                      </p:cBhvr>
                                      <p:tavLst>
                                        <p:tav tm="0">
                                          <p:val>
                                            <p:strVal val="ppt_y"/>
                                          </p:val>
                                        </p:tav>
                                        <p:tav tm="100000">
                                          <p:val>
                                            <p:strVal val="0-ppt_h/2"/>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1" fill="hold" grpId="3" nodeType="withEffect">
                                  <p:stCondLst>
                                    <p:cond delay="0"/>
                                  </p:stCondLst>
                                  <p:childTnLst>
                                    <p:anim calcmode="lin" valueType="num">
                                      <p:cBhvr additive="base">
                                        <p:cTn id="81" dur="3000"/>
                                        <p:tgtEl>
                                          <p:spTgt spid="7"/>
                                        </p:tgtEl>
                                        <p:attrNameLst>
                                          <p:attrName>ppt_x</p:attrName>
                                        </p:attrNameLst>
                                      </p:cBhvr>
                                      <p:tavLst>
                                        <p:tav tm="0">
                                          <p:val>
                                            <p:strVal val="ppt_x"/>
                                          </p:val>
                                        </p:tav>
                                        <p:tav tm="100000">
                                          <p:val>
                                            <p:strVal val="ppt_x"/>
                                          </p:val>
                                        </p:tav>
                                      </p:tavLst>
                                    </p:anim>
                                    <p:anim calcmode="lin" valueType="num">
                                      <p:cBhvr additive="base">
                                        <p:cTn id="82" dur="3000"/>
                                        <p:tgtEl>
                                          <p:spTgt spid="7"/>
                                        </p:tgtEl>
                                        <p:attrNameLst>
                                          <p:attrName>ppt_y</p:attrName>
                                        </p:attrNameLst>
                                      </p:cBhvr>
                                      <p:tavLst>
                                        <p:tav tm="0">
                                          <p:val>
                                            <p:strVal val="ppt_y"/>
                                          </p:val>
                                        </p:tav>
                                        <p:tav tm="100000">
                                          <p:val>
                                            <p:strVal val="0-ppt_h/2"/>
                                          </p:val>
                                        </p:tav>
                                      </p:tavLst>
                                    </p:anim>
                                    <p:set>
                                      <p:cBhvr>
                                        <p:cTn id="83" dur="1" fill="hold">
                                          <p:stCondLst>
                                            <p:cond delay="2999"/>
                                          </p:stCondLst>
                                        </p:cTn>
                                        <p:tgtEl>
                                          <p:spTgt spid="7"/>
                                        </p:tgtEl>
                                        <p:attrNameLst>
                                          <p:attrName>style.visibility</p:attrName>
                                        </p:attrNameLst>
                                      </p:cBhvr>
                                      <p:to>
                                        <p:strVal val="hidden"/>
                                      </p:to>
                                    </p:set>
                                  </p:childTnLst>
                                </p:cTn>
                              </p:par>
                              <p:par>
                                <p:cTn id="84" presetID="2" presetClass="exit" presetSubtype="1" fill="hold" grpId="3" nodeType="withEffect">
                                  <p:stCondLst>
                                    <p:cond delay="0"/>
                                  </p:stCondLst>
                                  <p:childTnLst>
                                    <p:anim calcmode="lin" valueType="num">
                                      <p:cBhvr additive="base">
                                        <p:cTn id="85" dur="3000"/>
                                        <p:tgtEl>
                                          <p:spTgt spid="8"/>
                                        </p:tgtEl>
                                        <p:attrNameLst>
                                          <p:attrName>ppt_x</p:attrName>
                                        </p:attrNameLst>
                                      </p:cBhvr>
                                      <p:tavLst>
                                        <p:tav tm="0">
                                          <p:val>
                                            <p:strVal val="ppt_x"/>
                                          </p:val>
                                        </p:tav>
                                        <p:tav tm="100000">
                                          <p:val>
                                            <p:strVal val="ppt_x"/>
                                          </p:val>
                                        </p:tav>
                                      </p:tavLst>
                                    </p:anim>
                                    <p:anim calcmode="lin" valueType="num">
                                      <p:cBhvr additive="base">
                                        <p:cTn id="86" dur="3000"/>
                                        <p:tgtEl>
                                          <p:spTgt spid="8"/>
                                        </p:tgtEl>
                                        <p:attrNameLst>
                                          <p:attrName>ppt_y</p:attrName>
                                        </p:attrNameLst>
                                      </p:cBhvr>
                                      <p:tavLst>
                                        <p:tav tm="0">
                                          <p:val>
                                            <p:strVal val="ppt_y"/>
                                          </p:val>
                                        </p:tav>
                                        <p:tav tm="100000">
                                          <p:val>
                                            <p:strVal val="0-ppt_h/2"/>
                                          </p:val>
                                        </p:tav>
                                      </p:tavLst>
                                    </p:anim>
                                    <p:set>
                                      <p:cBhvr>
                                        <p:cTn id="87" dur="1" fill="hold">
                                          <p:stCondLst>
                                            <p:cond delay="2999"/>
                                          </p:stCondLst>
                                        </p:cTn>
                                        <p:tgtEl>
                                          <p:spTgt spid="8"/>
                                        </p:tgtEl>
                                        <p:attrNameLst>
                                          <p:attrName>style.visibility</p:attrName>
                                        </p:attrNameLst>
                                      </p:cBhvr>
                                      <p:to>
                                        <p:strVal val="hidden"/>
                                      </p:to>
                                    </p:set>
                                  </p:childTnLst>
                                </p:cTn>
                              </p:par>
                              <p:par>
                                <p:cTn id="88" presetID="2" presetClass="exit" presetSubtype="1" fill="hold" grpId="3"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ppt_x"/>
                                          </p:val>
                                        </p:tav>
                                      </p:tavLst>
                                    </p:anim>
                                    <p:anim calcmode="lin" valueType="num">
                                      <p:cBhvr additive="base">
                                        <p:cTn id="90" dur="3000"/>
                                        <p:tgtEl>
                                          <p:spTgt spid="9"/>
                                        </p:tgtEl>
                                        <p:attrNameLst>
                                          <p:attrName>ppt_y</p:attrName>
                                        </p:attrNameLst>
                                      </p:cBhvr>
                                      <p:tavLst>
                                        <p:tav tm="0">
                                          <p:val>
                                            <p:strVal val="ppt_y"/>
                                          </p:val>
                                        </p:tav>
                                        <p:tav tm="100000">
                                          <p:val>
                                            <p:strVal val="0-ppt_h/2"/>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1" fill="hold" grpId="3"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ppt_x"/>
                                          </p:val>
                                        </p:tav>
                                      </p:tavLst>
                                    </p:anim>
                                    <p:anim calcmode="lin" valueType="num">
                                      <p:cBhvr additive="base">
                                        <p:cTn id="94" dur="3000"/>
                                        <p:tgtEl>
                                          <p:spTgt spid="10"/>
                                        </p:tgtEl>
                                        <p:attrNameLst>
                                          <p:attrName>ppt_y</p:attrName>
                                        </p:attrNameLst>
                                      </p:cBhvr>
                                      <p:tavLst>
                                        <p:tav tm="0">
                                          <p:val>
                                            <p:strVal val="ppt_y"/>
                                          </p:val>
                                        </p:tav>
                                        <p:tav tm="100000">
                                          <p:val>
                                            <p:strVal val="0-ppt_h/2"/>
                                          </p:val>
                                        </p:tav>
                                      </p:tavLst>
                                    </p:anim>
                                    <p:set>
                                      <p:cBhvr>
                                        <p:cTn id="95" dur="1" fill="hold">
                                          <p:stCondLst>
                                            <p:cond delay="2999"/>
                                          </p:stCondLst>
                                        </p:cTn>
                                        <p:tgtEl>
                                          <p:spTgt spid="10"/>
                                        </p:tgtEl>
                                        <p:attrNameLst>
                                          <p:attrName>style.visibility</p:attrName>
                                        </p:attrNameLst>
                                      </p:cBhvr>
                                      <p:to>
                                        <p:strVal val="hidden"/>
                                      </p:to>
                                    </p:set>
                                  </p:childTnLst>
                                </p:cTn>
                              </p:par>
                              <p:par>
                                <p:cTn id="96" presetID="2" presetClass="exit" presetSubtype="1" fill="hold" grpId="3" nodeType="withEffect">
                                  <p:stCondLst>
                                    <p:cond delay="0"/>
                                  </p:stCondLst>
                                  <p:childTnLst>
                                    <p:anim calcmode="lin" valueType="num">
                                      <p:cBhvr additive="base">
                                        <p:cTn id="97" dur="3000"/>
                                        <p:tgtEl>
                                          <p:spTgt spid="11"/>
                                        </p:tgtEl>
                                        <p:attrNameLst>
                                          <p:attrName>ppt_x</p:attrName>
                                        </p:attrNameLst>
                                      </p:cBhvr>
                                      <p:tavLst>
                                        <p:tav tm="0">
                                          <p:val>
                                            <p:strVal val="ppt_x"/>
                                          </p:val>
                                        </p:tav>
                                        <p:tav tm="100000">
                                          <p:val>
                                            <p:strVal val="ppt_x"/>
                                          </p:val>
                                        </p:tav>
                                      </p:tavLst>
                                    </p:anim>
                                    <p:anim calcmode="lin" valueType="num">
                                      <p:cBhvr additive="base">
                                        <p:cTn id="98" dur="3000"/>
                                        <p:tgtEl>
                                          <p:spTgt spid="11"/>
                                        </p:tgtEl>
                                        <p:attrNameLst>
                                          <p:attrName>ppt_y</p:attrName>
                                        </p:attrNameLst>
                                      </p:cBhvr>
                                      <p:tavLst>
                                        <p:tav tm="0">
                                          <p:val>
                                            <p:strVal val="ppt_y"/>
                                          </p:val>
                                        </p:tav>
                                        <p:tav tm="100000">
                                          <p:val>
                                            <p:strVal val="0-ppt_h/2"/>
                                          </p:val>
                                        </p:tav>
                                      </p:tavLst>
                                    </p:anim>
                                    <p:set>
                                      <p:cBhvr>
                                        <p:cTn id="99" dur="1" fill="hold">
                                          <p:stCondLst>
                                            <p:cond delay="2999"/>
                                          </p:stCondLst>
                                        </p:cTn>
                                        <p:tgtEl>
                                          <p:spTgt spid="11"/>
                                        </p:tgtEl>
                                        <p:attrNameLst>
                                          <p:attrName>style.visibility</p:attrName>
                                        </p:attrNameLst>
                                      </p:cBhvr>
                                      <p:to>
                                        <p:strVal val="hidden"/>
                                      </p:to>
                                    </p:set>
                                  </p:childTnLst>
                                </p:cTn>
                              </p:par>
                              <p:par>
                                <p:cTn id="100" presetID="13" presetClass="exit" presetSubtype="32" fill="hold" grpId="4" nodeType="withEffect">
                                  <p:stCondLst>
                                    <p:cond delay="0"/>
                                  </p:stCondLst>
                                  <p:childTnLst>
                                    <p:animEffect transition="out" filter="plus(out)">
                                      <p:cBhvr>
                                        <p:cTn id="101" dur="3000"/>
                                        <p:tgtEl>
                                          <p:spTgt spid="5"/>
                                        </p:tgtEl>
                                      </p:cBhvr>
                                    </p:animEffect>
                                    <p:set>
                                      <p:cBhvr>
                                        <p:cTn id="102" dur="1" fill="hold">
                                          <p:stCondLst>
                                            <p:cond delay="2999"/>
                                          </p:stCondLst>
                                        </p:cTn>
                                        <p:tgtEl>
                                          <p:spTgt spid="5"/>
                                        </p:tgtEl>
                                        <p:attrNameLst>
                                          <p:attrName>style.visibility</p:attrName>
                                        </p:attrNameLst>
                                      </p:cBhvr>
                                      <p:to>
                                        <p:strVal val="hidden"/>
                                      </p:to>
                                    </p:set>
                                  </p:childTnLst>
                                </p:cTn>
                              </p:par>
                              <p:par>
                                <p:cTn id="103" presetID="13" presetClass="exit" presetSubtype="32" fill="hold" grpId="4" nodeType="withEffect">
                                  <p:stCondLst>
                                    <p:cond delay="0"/>
                                  </p:stCondLst>
                                  <p:childTnLst>
                                    <p:animEffect transition="out" filter="plus(out)">
                                      <p:cBhvr>
                                        <p:cTn id="104" dur="3000"/>
                                        <p:tgtEl>
                                          <p:spTgt spid="6"/>
                                        </p:tgtEl>
                                      </p:cBhvr>
                                    </p:animEffect>
                                    <p:set>
                                      <p:cBhvr>
                                        <p:cTn id="105" dur="1" fill="hold">
                                          <p:stCondLst>
                                            <p:cond delay="2999"/>
                                          </p:stCondLst>
                                        </p:cTn>
                                        <p:tgtEl>
                                          <p:spTgt spid="6"/>
                                        </p:tgtEl>
                                        <p:attrNameLst>
                                          <p:attrName>style.visibility</p:attrName>
                                        </p:attrNameLst>
                                      </p:cBhvr>
                                      <p:to>
                                        <p:strVal val="hidden"/>
                                      </p:to>
                                    </p:set>
                                  </p:childTnLst>
                                </p:cTn>
                              </p:par>
                              <p:par>
                                <p:cTn id="106" presetID="13" presetClass="exit" presetSubtype="32" fill="hold" grpId="4" nodeType="withEffect">
                                  <p:stCondLst>
                                    <p:cond delay="0"/>
                                  </p:stCondLst>
                                  <p:childTnLst>
                                    <p:animEffect transition="out" filter="plus(out)">
                                      <p:cBhvr>
                                        <p:cTn id="107" dur="3000"/>
                                        <p:tgtEl>
                                          <p:spTgt spid="7"/>
                                        </p:tgtEl>
                                      </p:cBhvr>
                                    </p:animEffect>
                                    <p:set>
                                      <p:cBhvr>
                                        <p:cTn id="108" dur="1" fill="hold">
                                          <p:stCondLst>
                                            <p:cond delay="2999"/>
                                          </p:stCondLst>
                                        </p:cTn>
                                        <p:tgtEl>
                                          <p:spTgt spid="7"/>
                                        </p:tgtEl>
                                        <p:attrNameLst>
                                          <p:attrName>style.visibility</p:attrName>
                                        </p:attrNameLst>
                                      </p:cBhvr>
                                      <p:to>
                                        <p:strVal val="hidden"/>
                                      </p:to>
                                    </p:set>
                                  </p:childTnLst>
                                </p:cTn>
                              </p:par>
                              <p:par>
                                <p:cTn id="109" presetID="13" presetClass="exit" presetSubtype="32" fill="hold" grpId="4" nodeType="withEffect">
                                  <p:stCondLst>
                                    <p:cond delay="0"/>
                                  </p:stCondLst>
                                  <p:childTnLst>
                                    <p:animEffect transition="out" filter="plus(out)">
                                      <p:cBhvr>
                                        <p:cTn id="110" dur="3000"/>
                                        <p:tgtEl>
                                          <p:spTgt spid="8"/>
                                        </p:tgtEl>
                                      </p:cBhvr>
                                    </p:animEffect>
                                    <p:set>
                                      <p:cBhvr>
                                        <p:cTn id="111" dur="1" fill="hold">
                                          <p:stCondLst>
                                            <p:cond delay="2999"/>
                                          </p:stCondLst>
                                        </p:cTn>
                                        <p:tgtEl>
                                          <p:spTgt spid="8"/>
                                        </p:tgtEl>
                                        <p:attrNameLst>
                                          <p:attrName>style.visibility</p:attrName>
                                        </p:attrNameLst>
                                      </p:cBhvr>
                                      <p:to>
                                        <p:strVal val="hidden"/>
                                      </p:to>
                                    </p:set>
                                  </p:childTnLst>
                                </p:cTn>
                              </p:par>
                              <p:par>
                                <p:cTn id="112" presetID="13" presetClass="exit" presetSubtype="32" fill="hold" grpId="4" nodeType="withEffect">
                                  <p:stCondLst>
                                    <p:cond delay="0"/>
                                  </p:stCondLst>
                                  <p:childTnLst>
                                    <p:animEffect transition="out" filter="plus(out)">
                                      <p:cBhvr>
                                        <p:cTn id="113" dur="3000"/>
                                        <p:tgtEl>
                                          <p:spTgt spid="9"/>
                                        </p:tgtEl>
                                      </p:cBhvr>
                                    </p:animEffect>
                                    <p:set>
                                      <p:cBhvr>
                                        <p:cTn id="114" dur="1" fill="hold">
                                          <p:stCondLst>
                                            <p:cond delay="2999"/>
                                          </p:stCondLst>
                                        </p:cTn>
                                        <p:tgtEl>
                                          <p:spTgt spid="9"/>
                                        </p:tgtEl>
                                        <p:attrNameLst>
                                          <p:attrName>style.visibility</p:attrName>
                                        </p:attrNameLst>
                                      </p:cBhvr>
                                      <p:to>
                                        <p:strVal val="hidden"/>
                                      </p:to>
                                    </p:set>
                                  </p:childTnLst>
                                </p:cTn>
                              </p:par>
                              <p:par>
                                <p:cTn id="115" presetID="13" presetClass="exit" presetSubtype="32" fill="hold" grpId="4" nodeType="withEffect">
                                  <p:stCondLst>
                                    <p:cond delay="0"/>
                                  </p:stCondLst>
                                  <p:childTnLst>
                                    <p:animEffect transition="out" filter="plus(out)">
                                      <p:cBhvr>
                                        <p:cTn id="116" dur="3000"/>
                                        <p:tgtEl>
                                          <p:spTgt spid="10"/>
                                        </p:tgtEl>
                                      </p:cBhvr>
                                    </p:animEffect>
                                    <p:set>
                                      <p:cBhvr>
                                        <p:cTn id="117" dur="1" fill="hold">
                                          <p:stCondLst>
                                            <p:cond delay="2999"/>
                                          </p:stCondLst>
                                        </p:cTn>
                                        <p:tgtEl>
                                          <p:spTgt spid="10"/>
                                        </p:tgtEl>
                                        <p:attrNameLst>
                                          <p:attrName>style.visibility</p:attrName>
                                        </p:attrNameLst>
                                      </p:cBhvr>
                                      <p:to>
                                        <p:strVal val="hidden"/>
                                      </p:to>
                                    </p:set>
                                  </p:childTnLst>
                                </p:cTn>
                              </p:par>
                              <p:par>
                                <p:cTn id="118" presetID="13" presetClass="exit" presetSubtype="32" fill="hold" grpId="4" nodeType="withEffect">
                                  <p:stCondLst>
                                    <p:cond delay="0"/>
                                  </p:stCondLst>
                                  <p:childTnLst>
                                    <p:animEffect transition="out" filter="plus(out)">
                                      <p:cBhvr>
                                        <p:cTn id="119" dur="3000"/>
                                        <p:tgtEl>
                                          <p:spTgt spid="11"/>
                                        </p:tgtEl>
                                      </p:cBhvr>
                                    </p:animEffect>
                                    <p:set>
                                      <p:cBhvr>
                                        <p:cTn id="120" dur="1" fill="hold">
                                          <p:stCondLst>
                                            <p:cond delay="2999"/>
                                          </p:stCondLst>
                                        </p:cTn>
                                        <p:tgtEl>
                                          <p:spTgt spid="11"/>
                                        </p:tgtEl>
                                        <p:attrNameLst>
                                          <p:attrName>style.visibility</p:attrName>
                                        </p:attrNameLst>
                                      </p:cBhvr>
                                      <p:to>
                                        <p:strVal val="hidden"/>
                                      </p:to>
                                    </p:set>
                                  </p:childTnLst>
                                </p:cTn>
                              </p:par>
                              <p:par>
                                <p:cTn id="121" presetID="8" presetClass="emph" presetSubtype="0" fill="hold" grpId="5"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5"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5"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5"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5"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5"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5" nodeType="withEffect">
                                  <p:stCondLst>
                                    <p:cond delay="0"/>
                                  </p:stCondLst>
                                  <p:childTnLst>
                                    <p:animRot by="21600000">
                                      <p:cBhvr>
                                        <p:cTn id="134" dur="3000" fill="hold"/>
                                        <p:tgtEl>
                                          <p:spTgt spid="11"/>
                                        </p:tgtEl>
                                        <p:attrNameLst>
                                          <p:attrName>r</p:attrName>
                                        </p:attrNameLst>
                                      </p:cBhvr>
                                    </p:animRot>
                                  </p:childTnLst>
                                </p:cTn>
                              </p:par>
                              <p:par>
                                <p:cTn id="135" presetID="2" presetClass="entr" presetSubtype="4"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additive="base">
                                        <p:cTn id="137" dur="3000" fill="hold"/>
                                        <p:tgtEl>
                                          <p:spTgt spid="4"/>
                                        </p:tgtEl>
                                        <p:attrNameLst>
                                          <p:attrName>ppt_x</p:attrName>
                                        </p:attrNameLst>
                                      </p:cBhvr>
                                      <p:tavLst>
                                        <p:tav tm="0">
                                          <p:val>
                                            <p:strVal val="#ppt_x"/>
                                          </p:val>
                                        </p:tav>
                                        <p:tav tm="100000">
                                          <p:val>
                                            <p:strVal val="#ppt_x"/>
                                          </p:val>
                                        </p:tav>
                                      </p:tavLst>
                                    </p:anim>
                                    <p:anim calcmode="lin" valueType="num">
                                      <p:cBhvr additive="base">
                                        <p:cTn id="138"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0(30).jpg"/>
          <p:cNvPicPr>
            <a:picLocks noChangeAspect="1"/>
          </p:cNvPicPr>
          <p:nvPr/>
        </p:nvPicPr>
        <p:blipFill>
          <a:blip r:embed="rId2"/>
          <a:stretch>
            <a:fillRect/>
          </a:stretch>
        </p:blipFill>
        <p:spPr>
          <a:xfrm>
            <a:off x="0" y="0"/>
            <a:ext cx="9144000" cy="6858000"/>
          </a:xfrm>
          <a:prstGeom prst="rect">
            <a:avLst/>
          </a:prstGeom>
        </p:spPr>
      </p:pic>
      <p:sp>
        <p:nvSpPr>
          <p:cNvPr id="6" name="5 Extracto"/>
          <p:cNvSpPr/>
          <p:nvPr/>
        </p:nvSpPr>
        <p:spPr>
          <a:xfrm rot="18681209">
            <a:off x="370627" y="-306845"/>
            <a:ext cx="1186573" cy="2572605"/>
          </a:xfrm>
          <a:prstGeom prst="flowChartExtract">
            <a:avLst/>
          </a:prstGeom>
          <a:gradFill flip="none" rotWithShape="1">
            <a:gsLst>
              <a:gs pos="55000">
                <a:srgbClr val="0066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2691394">
            <a:off x="7753734" y="-344283"/>
            <a:ext cx="1186573"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14108971">
            <a:off x="515554" y="4793376"/>
            <a:ext cx="1186573"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7422723">
            <a:off x="7521134" y="4778898"/>
            <a:ext cx="1186573"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8791772">
            <a:off x="1179145" y="455288"/>
            <a:ext cx="1186573" cy="2572605"/>
          </a:xfrm>
          <a:prstGeom prst="flowChartExtract">
            <a:avLst/>
          </a:prstGeom>
          <a:gradFill flip="none" rotWithShape="1">
            <a:gsLst>
              <a:gs pos="55000">
                <a:srgbClr val="0066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2850738">
            <a:off x="6899622" y="377175"/>
            <a:ext cx="1186573"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4342882">
            <a:off x="1529332" y="4170326"/>
            <a:ext cx="1186573"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7647892">
            <a:off x="6495063" y="4047772"/>
            <a:ext cx="1287667"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18728630">
            <a:off x="1972963" y="1088244"/>
            <a:ext cx="1186573" cy="2572605"/>
          </a:xfrm>
          <a:prstGeom prst="flowChartExtract">
            <a:avLst/>
          </a:prstGeom>
          <a:gradFill flip="none" rotWithShape="1">
            <a:gsLst>
              <a:gs pos="55000">
                <a:srgbClr val="0066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14212824">
            <a:off x="2308365" y="3699604"/>
            <a:ext cx="1186573"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2986665">
            <a:off x="6129800" y="997442"/>
            <a:ext cx="1186573"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7588980">
            <a:off x="5937207" y="3598849"/>
            <a:ext cx="1186573"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17 Imagen" descr="gif-mariposa- (7).gif"/>
          <p:cNvPicPr>
            <a:picLocks noChangeAspect="1"/>
          </p:cNvPicPr>
          <p:nvPr/>
        </p:nvPicPr>
        <p:blipFill>
          <a:blip r:embed="rId3"/>
          <a:stretch>
            <a:fillRect/>
          </a:stretch>
        </p:blipFill>
        <p:spPr>
          <a:xfrm rot="18403887">
            <a:off x="1723357" y="3309930"/>
            <a:ext cx="1524000" cy="1143000"/>
          </a:xfrm>
          <a:prstGeom prst="rect">
            <a:avLst/>
          </a:prstGeom>
        </p:spPr>
      </p:pic>
      <p:pic>
        <p:nvPicPr>
          <p:cNvPr id="19" name="18 Imagen" descr="wasp1.gif"/>
          <p:cNvPicPr>
            <a:picLocks noChangeAspect="1"/>
          </p:cNvPicPr>
          <p:nvPr/>
        </p:nvPicPr>
        <p:blipFill>
          <a:blip r:embed="rId4"/>
          <a:stretch>
            <a:fillRect/>
          </a:stretch>
        </p:blipFill>
        <p:spPr>
          <a:xfrm>
            <a:off x="6357950" y="3500438"/>
            <a:ext cx="1114425" cy="914400"/>
          </a:xfrm>
          <a:prstGeom prst="rect">
            <a:avLst/>
          </a:prstGeom>
        </p:spPr>
      </p:pic>
      <p:sp>
        <p:nvSpPr>
          <p:cNvPr id="20" name="19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0-#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0-#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3"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horizontal)">
                                      <p:cBhvr>
                                        <p:cTn id="58" dur="3000"/>
                                        <p:tgtEl>
                                          <p:spTgt spid="6"/>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horizontal)">
                                      <p:cBhvr>
                                        <p:cTn id="61" dur="3000"/>
                                        <p:tgtEl>
                                          <p:spTgt spid="8"/>
                                        </p:tgtEl>
                                      </p:cBhvr>
                                    </p:animEffect>
                                  </p:childTnLst>
                                </p:cTn>
                              </p:par>
                              <p:par>
                                <p:cTn id="62" presetID="3" presetClass="entr" presetSubtype="10"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linds(horizontal)">
                                      <p:cBhvr>
                                        <p:cTn id="64" dur="3000"/>
                                        <p:tgtEl>
                                          <p:spTgt spid="10"/>
                                        </p:tgtEl>
                                      </p:cBhvr>
                                    </p:animEffect>
                                  </p:childTnLst>
                                </p:cTn>
                              </p:par>
                              <p:par>
                                <p:cTn id="65" presetID="3" presetClass="entr" presetSubtype="10"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horizontal)">
                                      <p:cBhvr>
                                        <p:cTn id="67" dur="3000"/>
                                        <p:tgtEl>
                                          <p:spTgt spid="12"/>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blinds(horizontal)">
                                      <p:cBhvr>
                                        <p:cTn id="70" dur="3000"/>
                                        <p:tgtEl>
                                          <p:spTgt spid="14"/>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horizontal)">
                                      <p:cBhvr>
                                        <p:cTn id="73" dur="3000"/>
                                        <p:tgtEl>
                                          <p:spTgt spid="15"/>
                                        </p:tgtEl>
                                      </p:cBhvr>
                                    </p:animEffect>
                                  </p:childTnLst>
                                </p:cTn>
                              </p:par>
                              <p:par>
                                <p:cTn id="74" presetID="3" presetClass="entr" presetSubtype="10" fill="hold" grpId="1" nodeType="withEffect">
                                  <p:stCondLst>
                                    <p:cond delay="0"/>
                                  </p:stCondLst>
                                  <p:childTnLst>
                                    <p:set>
                                      <p:cBhvr>
                                        <p:cTn id="75" dur="1" fill="hold">
                                          <p:stCondLst>
                                            <p:cond delay="0"/>
                                          </p:stCondLst>
                                        </p:cTn>
                                        <p:tgtEl>
                                          <p:spTgt spid="7"/>
                                        </p:tgtEl>
                                        <p:attrNameLst>
                                          <p:attrName>style.visibility</p:attrName>
                                        </p:attrNameLst>
                                      </p:cBhvr>
                                      <p:to>
                                        <p:strVal val="visible"/>
                                      </p:to>
                                    </p:set>
                                    <p:animEffect transition="in" filter="blinds(horizontal)">
                                      <p:cBhvr>
                                        <p:cTn id="76" dur="3000"/>
                                        <p:tgtEl>
                                          <p:spTgt spid="7"/>
                                        </p:tgtEl>
                                      </p:cBhvr>
                                    </p:animEffect>
                                  </p:childTnLst>
                                </p:cTn>
                              </p:par>
                              <p:par>
                                <p:cTn id="77" presetID="3" presetClass="entr" presetSubtype="10" fill="hold" grpId="1"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blinds(horizontal)">
                                      <p:cBhvr>
                                        <p:cTn id="79" dur="3000"/>
                                        <p:tgtEl>
                                          <p:spTgt spid="9"/>
                                        </p:tgtEl>
                                      </p:cBhvr>
                                    </p:animEffect>
                                  </p:childTnLst>
                                </p:cTn>
                              </p:par>
                              <p:par>
                                <p:cTn id="80" presetID="3"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horizontal)">
                                      <p:cBhvr>
                                        <p:cTn id="82" dur="3000"/>
                                        <p:tgtEl>
                                          <p:spTgt spid="11"/>
                                        </p:tgtEl>
                                      </p:cBhvr>
                                    </p:animEffect>
                                  </p:childTnLst>
                                </p:cTn>
                              </p:par>
                              <p:par>
                                <p:cTn id="83" presetID="3" presetClass="entr" presetSubtype="10"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blinds(horizontal)">
                                      <p:cBhvr>
                                        <p:cTn id="85" dur="3000"/>
                                        <p:tgtEl>
                                          <p:spTgt spid="13"/>
                                        </p:tgtEl>
                                      </p:cBhvr>
                                    </p:animEffect>
                                  </p:childTnLst>
                                </p:cTn>
                              </p:par>
                              <p:par>
                                <p:cTn id="86" presetID="3" presetClass="entr" presetSubtype="10"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blinds(horizontal)">
                                      <p:cBhvr>
                                        <p:cTn id="88" dur="3000"/>
                                        <p:tgtEl>
                                          <p:spTgt spid="16"/>
                                        </p:tgtEl>
                                      </p:cBhvr>
                                    </p:animEffect>
                                  </p:childTnLst>
                                </p:cTn>
                              </p:par>
                              <p:par>
                                <p:cTn id="89" presetID="3" presetClass="entr" presetSubtype="10"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blinds(horizontal)">
                                      <p:cBhvr>
                                        <p:cTn id="91" dur="3000"/>
                                        <p:tgtEl>
                                          <p:spTgt spid="17"/>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1+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1+ppt_w/2"/>
                                          </p:val>
                                        </p:tav>
                                      </p:tavLst>
                                    </p:anim>
                                    <p:anim calcmode="lin" valueType="num">
                                      <p:cBhvr additive="base">
                                        <p:cTn id="127" dur="3000"/>
                                        <p:tgtEl>
                                          <p:spTgt spid="15"/>
                                        </p:tgtEl>
                                        <p:attrNameLst>
                                          <p:attrName>ppt_y</p:attrName>
                                        </p:attrNameLst>
                                      </p:cBhvr>
                                      <p:tavLst>
                                        <p:tav tm="0">
                                          <p:val>
                                            <p:strVal val="ppt_y"/>
                                          </p:val>
                                        </p:tav>
                                        <p:tav tm="100000">
                                          <p:val>
                                            <p:strVal val="0-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0-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0-ppt_w/2"/>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3" presetClass="exit" presetSubtype="10" fill="hold" grpId="3" nodeType="withEffect">
                                  <p:stCondLst>
                                    <p:cond delay="0"/>
                                  </p:stCondLst>
                                  <p:childTnLst>
                                    <p:animEffect transition="out" filter="blinds(horizontal)">
                                      <p:cBhvr>
                                        <p:cTn id="142" dur="3000"/>
                                        <p:tgtEl>
                                          <p:spTgt spid="6"/>
                                        </p:tgtEl>
                                      </p:cBhvr>
                                    </p:animEffect>
                                    <p:set>
                                      <p:cBhvr>
                                        <p:cTn id="143" dur="1" fill="hold">
                                          <p:stCondLst>
                                            <p:cond delay="2999"/>
                                          </p:stCondLst>
                                        </p:cTn>
                                        <p:tgtEl>
                                          <p:spTgt spid="6"/>
                                        </p:tgtEl>
                                        <p:attrNameLst>
                                          <p:attrName>style.visibility</p:attrName>
                                        </p:attrNameLst>
                                      </p:cBhvr>
                                      <p:to>
                                        <p:strVal val="hidden"/>
                                      </p:to>
                                    </p:set>
                                  </p:childTnLst>
                                </p:cTn>
                              </p:par>
                              <p:par>
                                <p:cTn id="144" presetID="3" presetClass="exit" presetSubtype="10" fill="hold" grpId="3" nodeType="withEffect">
                                  <p:stCondLst>
                                    <p:cond delay="0"/>
                                  </p:stCondLst>
                                  <p:childTnLst>
                                    <p:animEffect transition="out" filter="blinds(horizontal)">
                                      <p:cBhvr>
                                        <p:cTn id="145" dur="3000"/>
                                        <p:tgtEl>
                                          <p:spTgt spid="8"/>
                                        </p:tgtEl>
                                      </p:cBhvr>
                                    </p:animEffect>
                                    <p:set>
                                      <p:cBhvr>
                                        <p:cTn id="146" dur="1" fill="hold">
                                          <p:stCondLst>
                                            <p:cond delay="2999"/>
                                          </p:stCondLst>
                                        </p:cTn>
                                        <p:tgtEl>
                                          <p:spTgt spid="8"/>
                                        </p:tgtEl>
                                        <p:attrNameLst>
                                          <p:attrName>style.visibility</p:attrName>
                                        </p:attrNameLst>
                                      </p:cBhvr>
                                      <p:to>
                                        <p:strVal val="hidden"/>
                                      </p:to>
                                    </p:set>
                                  </p:childTnLst>
                                </p:cTn>
                              </p:par>
                              <p:par>
                                <p:cTn id="147" presetID="3" presetClass="exit" presetSubtype="10" fill="hold" grpId="3" nodeType="withEffect">
                                  <p:stCondLst>
                                    <p:cond delay="0"/>
                                  </p:stCondLst>
                                  <p:childTnLst>
                                    <p:animEffect transition="out" filter="blinds(horizontal)">
                                      <p:cBhvr>
                                        <p:cTn id="148" dur="3000"/>
                                        <p:tgtEl>
                                          <p:spTgt spid="10"/>
                                        </p:tgtEl>
                                      </p:cBhvr>
                                    </p:animEffect>
                                    <p:set>
                                      <p:cBhvr>
                                        <p:cTn id="149" dur="1" fill="hold">
                                          <p:stCondLst>
                                            <p:cond delay="2999"/>
                                          </p:stCondLst>
                                        </p:cTn>
                                        <p:tgtEl>
                                          <p:spTgt spid="10"/>
                                        </p:tgtEl>
                                        <p:attrNameLst>
                                          <p:attrName>style.visibility</p:attrName>
                                        </p:attrNameLst>
                                      </p:cBhvr>
                                      <p:to>
                                        <p:strVal val="hidden"/>
                                      </p:to>
                                    </p:set>
                                  </p:childTnLst>
                                </p:cTn>
                              </p:par>
                              <p:par>
                                <p:cTn id="150" presetID="3" presetClass="exit" presetSubtype="10" fill="hold" grpId="3" nodeType="withEffect">
                                  <p:stCondLst>
                                    <p:cond delay="0"/>
                                  </p:stCondLst>
                                  <p:childTnLst>
                                    <p:animEffect transition="out" filter="blinds(horizontal)">
                                      <p:cBhvr>
                                        <p:cTn id="151" dur="3000"/>
                                        <p:tgtEl>
                                          <p:spTgt spid="12"/>
                                        </p:tgtEl>
                                      </p:cBhvr>
                                    </p:animEffect>
                                    <p:set>
                                      <p:cBhvr>
                                        <p:cTn id="152" dur="1" fill="hold">
                                          <p:stCondLst>
                                            <p:cond delay="2999"/>
                                          </p:stCondLst>
                                        </p:cTn>
                                        <p:tgtEl>
                                          <p:spTgt spid="12"/>
                                        </p:tgtEl>
                                        <p:attrNameLst>
                                          <p:attrName>style.visibility</p:attrName>
                                        </p:attrNameLst>
                                      </p:cBhvr>
                                      <p:to>
                                        <p:strVal val="hidden"/>
                                      </p:to>
                                    </p:set>
                                  </p:childTnLst>
                                </p:cTn>
                              </p:par>
                              <p:par>
                                <p:cTn id="153" presetID="3" presetClass="exit" presetSubtype="10" fill="hold" grpId="3" nodeType="withEffect">
                                  <p:stCondLst>
                                    <p:cond delay="0"/>
                                  </p:stCondLst>
                                  <p:childTnLst>
                                    <p:animEffect transition="out" filter="blinds(horizontal)">
                                      <p:cBhvr>
                                        <p:cTn id="154" dur="3000"/>
                                        <p:tgtEl>
                                          <p:spTgt spid="14"/>
                                        </p:tgtEl>
                                      </p:cBhvr>
                                    </p:animEffect>
                                    <p:set>
                                      <p:cBhvr>
                                        <p:cTn id="155" dur="1" fill="hold">
                                          <p:stCondLst>
                                            <p:cond delay="2999"/>
                                          </p:stCondLst>
                                        </p:cTn>
                                        <p:tgtEl>
                                          <p:spTgt spid="14"/>
                                        </p:tgtEl>
                                        <p:attrNameLst>
                                          <p:attrName>style.visibility</p:attrName>
                                        </p:attrNameLst>
                                      </p:cBhvr>
                                      <p:to>
                                        <p:strVal val="hidden"/>
                                      </p:to>
                                    </p:set>
                                  </p:childTnLst>
                                </p:cTn>
                              </p:par>
                              <p:par>
                                <p:cTn id="156" presetID="3" presetClass="exit" presetSubtype="10" fill="hold" grpId="3" nodeType="withEffect">
                                  <p:stCondLst>
                                    <p:cond delay="0"/>
                                  </p:stCondLst>
                                  <p:childTnLst>
                                    <p:animEffect transition="out" filter="blinds(horizontal)">
                                      <p:cBhvr>
                                        <p:cTn id="157" dur="3000"/>
                                        <p:tgtEl>
                                          <p:spTgt spid="15"/>
                                        </p:tgtEl>
                                      </p:cBhvr>
                                    </p:animEffect>
                                    <p:set>
                                      <p:cBhvr>
                                        <p:cTn id="158" dur="1" fill="hold">
                                          <p:stCondLst>
                                            <p:cond delay="2999"/>
                                          </p:stCondLst>
                                        </p:cTn>
                                        <p:tgtEl>
                                          <p:spTgt spid="15"/>
                                        </p:tgtEl>
                                        <p:attrNameLst>
                                          <p:attrName>style.visibility</p:attrName>
                                        </p:attrNameLst>
                                      </p:cBhvr>
                                      <p:to>
                                        <p:strVal val="hidden"/>
                                      </p:to>
                                    </p:set>
                                  </p:childTnLst>
                                </p:cTn>
                              </p:par>
                              <p:par>
                                <p:cTn id="159" presetID="3" presetClass="exit" presetSubtype="10" fill="hold" grpId="3" nodeType="withEffect">
                                  <p:stCondLst>
                                    <p:cond delay="0"/>
                                  </p:stCondLst>
                                  <p:childTnLst>
                                    <p:animEffect transition="out" filter="blinds(horizontal)">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3" presetClass="exit" presetSubtype="10" fill="hold" grpId="3" nodeType="withEffect">
                                  <p:stCondLst>
                                    <p:cond delay="0"/>
                                  </p:stCondLst>
                                  <p:childTnLst>
                                    <p:animEffect transition="out" filter="blinds(horizontal)">
                                      <p:cBhvr>
                                        <p:cTn id="163" dur="3000"/>
                                        <p:tgtEl>
                                          <p:spTgt spid="9"/>
                                        </p:tgtEl>
                                      </p:cBhvr>
                                    </p:animEffect>
                                    <p:set>
                                      <p:cBhvr>
                                        <p:cTn id="164" dur="1" fill="hold">
                                          <p:stCondLst>
                                            <p:cond delay="2999"/>
                                          </p:stCondLst>
                                        </p:cTn>
                                        <p:tgtEl>
                                          <p:spTgt spid="9"/>
                                        </p:tgtEl>
                                        <p:attrNameLst>
                                          <p:attrName>style.visibility</p:attrName>
                                        </p:attrNameLst>
                                      </p:cBhvr>
                                      <p:to>
                                        <p:strVal val="hidden"/>
                                      </p:to>
                                    </p:set>
                                  </p:childTnLst>
                                </p:cTn>
                              </p:par>
                              <p:par>
                                <p:cTn id="165" presetID="3" presetClass="exit" presetSubtype="10" fill="hold" grpId="3" nodeType="withEffect">
                                  <p:stCondLst>
                                    <p:cond delay="0"/>
                                  </p:stCondLst>
                                  <p:childTnLst>
                                    <p:animEffect transition="out" filter="blinds(horizontal)">
                                      <p:cBhvr>
                                        <p:cTn id="166" dur="3000"/>
                                        <p:tgtEl>
                                          <p:spTgt spid="11"/>
                                        </p:tgtEl>
                                      </p:cBhvr>
                                    </p:animEffect>
                                    <p:set>
                                      <p:cBhvr>
                                        <p:cTn id="167" dur="1" fill="hold">
                                          <p:stCondLst>
                                            <p:cond delay="2999"/>
                                          </p:stCondLst>
                                        </p:cTn>
                                        <p:tgtEl>
                                          <p:spTgt spid="11"/>
                                        </p:tgtEl>
                                        <p:attrNameLst>
                                          <p:attrName>style.visibility</p:attrName>
                                        </p:attrNameLst>
                                      </p:cBhvr>
                                      <p:to>
                                        <p:strVal val="hidden"/>
                                      </p:to>
                                    </p:set>
                                  </p:childTnLst>
                                </p:cTn>
                              </p:par>
                              <p:par>
                                <p:cTn id="168" presetID="3" presetClass="exit" presetSubtype="10" fill="hold" grpId="3" nodeType="withEffect">
                                  <p:stCondLst>
                                    <p:cond delay="0"/>
                                  </p:stCondLst>
                                  <p:childTnLst>
                                    <p:animEffect transition="out" filter="blinds(horizontal)">
                                      <p:cBhvr>
                                        <p:cTn id="169" dur="3000"/>
                                        <p:tgtEl>
                                          <p:spTgt spid="13"/>
                                        </p:tgtEl>
                                      </p:cBhvr>
                                    </p:animEffect>
                                    <p:set>
                                      <p:cBhvr>
                                        <p:cTn id="170" dur="1" fill="hold">
                                          <p:stCondLst>
                                            <p:cond delay="2999"/>
                                          </p:stCondLst>
                                        </p:cTn>
                                        <p:tgtEl>
                                          <p:spTgt spid="13"/>
                                        </p:tgtEl>
                                        <p:attrNameLst>
                                          <p:attrName>style.visibility</p:attrName>
                                        </p:attrNameLst>
                                      </p:cBhvr>
                                      <p:to>
                                        <p:strVal val="hidden"/>
                                      </p:to>
                                    </p:set>
                                  </p:childTnLst>
                                </p:cTn>
                              </p:par>
                              <p:par>
                                <p:cTn id="171" presetID="3" presetClass="exit" presetSubtype="10" fill="hold" grpId="3" nodeType="withEffect">
                                  <p:stCondLst>
                                    <p:cond delay="0"/>
                                  </p:stCondLst>
                                  <p:childTnLst>
                                    <p:animEffect transition="out" filter="blinds(horizontal)">
                                      <p:cBhvr>
                                        <p:cTn id="172" dur="3000"/>
                                        <p:tgtEl>
                                          <p:spTgt spid="16"/>
                                        </p:tgtEl>
                                      </p:cBhvr>
                                    </p:animEffect>
                                    <p:set>
                                      <p:cBhvr>
                                        <p:cTn id="173" dur="1" fill="hold">
                                          <p:stCondLst>
                                            <p:cond delay="2999"/>
                                          </p:stCondLst>
                                        </p:cTn>
                                        <p:tgtEl>
                                          <p:spTgt spid="16"/>
                                        </p:tgtEl>
                                        <p:attrNameLst>
                                          <p:attrName>style.visibility</p:attrName>
                                        </p:attrNameLst>
                                      </p:cBhvr>
                                      <p:to>
                                        <p:strVal val="hidden"/>
                                      </p:to>
                                    </p:set>
                                  </p:childTnLst>
                                </p:cTn>
                              </p:par>
                              <p:par>
                                <p:cTn id="174" presetID="3" presetClass="exit" presetSubtype="10" fill="hold" grpId="3" nodeType="withEffect">
                                  <p:stCondLst>
                                    <p:cond delay="0"/>
                                  </p:stCondLst>
                                  <p:childTnLst>
                                    <p:animEffect transition="out" filter="blinds(horizontal)">
                                      <p:cBhvr>
                                        <p:cTn id="175" dur="3000"/>
                                        <p:tgtEl>
                                          <p:spTgt spid="17"/>
                                        </p:tgtEl>
                                      </p:cBhvr>
                                    </p:animEffect>
                                    <p:set>
                                      <p:cBhvr>
                                        <p:cTn id="176" dur="1" fill="hold">
                                          <p:stCondLst>
                                            <p:cond delay="2999"/>
                                          </p:stCondLst>
                                        </p:cTn>
                                        <p:tgtEl>
                                          <p:spTgt spid="17"/>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par>
                          <p:cTn id="184" fill="hold">
                            <p:stCondLst>
                              <p:cond delay="6000"/>
                            </p:stCondLst>
                            <p:childTnLst>
                              <p:par>
                                <p:cTn id="185" presetID="10" presetClass="entr" presetSubtype="0" fill="hold" nodeType="after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fade">
                                      <p:cBhvr>
                                        <p:cTn id="187" dur="3000"/>
                                        <p:tgtEl>
                                          <p:spTgt spid="18"/>
                                        </p:tgtEl>
                                      </p:cBhvr>
                                    </p:animEffect>
                                  </p:childTnLst>
                                </p:cTn>
                              </p:par>
                              <p:par>
                                <p:cTn id="188" presetID="10" presetClass="entr" presetSubtype="0" fill="hold"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fade">
                                      <p:cBhvr>
                                        <p:cTn id="190" dur="3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2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0181" name="Picture 5"/>
          <p:cNvPicPr>
            <a:picLocks noChangeAspect="1" noChangeArrowheads="1"/>
          </p:cNvPicPr>
          <p:nvPr/>
        </p:nvPicPr>
        <p:blipFill>
          <a:blip r:embed="rId2"/>
          <a:srcRect/>
          <a:stretch>
            <a:fillRect/>
          </a:stretch>
        </p:blipFill>
        <p:spPr bwMode="auto">
          <a:xfrm>
            <a:off x="1" y="0"/>
            <a:ext cx="9143999" cy="6858000"/>
          </a:xfrm>
          <a:prstGeom prst="rect">
            <a:avLst/>
          </a:prstGeom>
          <a:noFill/>
          <a:ln w="9525">
            <a:noFill/>
            <a:miter lim="800000"/>
            <a:headEnd/>
            <a:tailEnd/>
          </a:ln>
          <a:effectLst/>
        </p:spPr>
      </p:pic>
      <p:pic>
        <p:nvPicPr>
          <p:cNvPr id="10" name="8 Marcador de contenido" descr="wp74ad192d.gif"/>
          <p:cNvPicPr>
            <a:picLocks noChangeAspect="1"/>
          </p:cNvPicPr>
          <p:nvPr/>
        </p:nvPicPr>
        <p:blipFill>
          <a:blip r:embed="rId3"/>
          <a:stretch>
            <a:fillRect/>
          </a:stretch>
        </p:blipFill>
        <p:spPr>
          <a:xfrm>
            <a:off x="500034" y="5143512"/>
            <a:ext cx="819150" cy="590550"/>
          </a:xfrm>
          <a:prstGeom prst="rect">
            <a:avLst/>
          </a:prstGeom>
        </p:spPr>
      </p:pic>
      <p:sp>
        <p:nvSpPr>
          <p:cNvPr id="6" name="5 CuadroTexto"/>
          <p:cNvSpPr txBox="1"/>
          <p:nvPr/>
        </p:nvSpPr>
        <p:spPr>
          <a:xfrm>
            <a:off x="4286248" y="2214554"/>
            <a:ext cx="4214842" cy="3447098"/>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Harrington" pitchFamily="82" charset="0"/>
              </a:rPr>
              <a:t>Cuando un animal pequeño, como un insecto acuático o un pez, toca las cerdas, la vejiga se dilata súbitamente, absorbiendo al animal y atrapándolo para ser digerido.</a:t>
            </a:r>
          </a:p>
          <a:p>
            <a:endParaRPr lang="es-ES" sz="2000" b="1" dirty="0" smtClean="0">
              <a:solidFill>
                <a:srgbClr val="FFFF00"/>
              </a:solidFill>
              <a:effectLst>
                <a:outerShdw blurRad="38100" dist="38100" dir="2700000" algn="tl">
                  <a:srgbClr val="000000">
                    <a:alpha val="43137"/>
                  </a:srgbClr>
                </a:outerShdw>
              </a:effectLst>
              <a:latin typeface="Harrington" pitchFamily="82" charset="0"/>
            </a:endParaRPr>
          </a:p>
          <a:p>
            <a:endParaRPr lang="es-ES" sz="2000" b="1" dirty="0" smtClean="0">
              <a:solidFill>
                <a:srgbClr val="FFFF00"/>
              </a:solidFill>
              <a:effectLst>
                <a:outerShdw blurRad="38100" dist="38100" dir="2700000" algn="tl">
                  <a:srgbClr val="000000">
                    <a:alpha val="43137"/>
                  </a:srgbClr>
                </a:outerShdw>
              </a:effectLst>
              <a:latin typeface="Harrington" pitchFamily="82" charset="0"/>
            </a:endParaRPr>
          </a:p>
          <a:p>
            <a:pPr algn="ctr"/>
            <a:r>
              <a:rPr lang="es-ES" sz="2000" b="1" dirty="0" smtClean="0">
                <a:solidFill>
                  <a:srgbClr val="FFFF00"/>
                </a:solidFill>
                <a:effectLst>
                  <a:outerShdw blurRad="38100" dist="38100" dir="2700000" algn="tl">
                    <a:srgbClr val="000000">
                      <a:alpha val="43137"/>
                    </a:srgbClr>
                  </a:outerShdw>
                </a:effectLst>
                <a:latin typeface="Harrington" pitchFamily="82" charset="0"/>
              </a:rPr>
              <a:t>Las plantas carnívoras son realmente asombrosas,</a:t>
            </a:r>
          </a:p>
          <a:p>
            <a:pPr algn="ctr"/>
            <a:r>
              <a:rPr lang="es-ES" sz="2000" b="1" dirty="0" smtClean="0">
                <a:solidFill>
                  <a:srgbClr val="FFFF00"/>
                </a:solidFill>
                <a:effectLst>
                  <a:outerShdw blurRad="38100" dist="38100" dir="2700000" algn="tl">
                    <a:srgbClr val="000000">
                      <a:alpha val="43137"/>
                    </a:srgbClr>
                  </a:outerShdw>
                </a:effectLst>
                <a:latin typeface="Harrington" pitchFamily="82" charset="0"/>
              </a:rPr>
              <a:t> ¿ no lo crees ?</a:t>
            </a:r>
          </a:p>
          <a:p>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pic>
        <p:nvPicPr>
          <p:cNvPr id="7" name="6 Imagen" descr="2-gifs-animados-insectos.gif"/>
          <p:cNvPicPr>
            <a:picLocks noChangeAspect="1"/>
          </p:cNvPicPr>
          <p:nvPr/>
        </p:nvPicPr>
        <p:blipFill>
          <a:blip r:embed="rId4">
            <a:lum contrast="40000"/>
          </a:blip>
          <a:stretch>
            <a:fillRect/>
          </a:stretch>
        </p:blipFill>
        <p:spPr>
          <a:xfrm>
            <a:off x="1785918" y="3429000"/>
            <a:ext cx="1685925" cy="1428750"/>
          </a:xfrm>
          <a:prstGeom prst="rect">
            <a:avLst/>
          </a:prstGeom>
        </p:spPr>
      </p:pic>
      <p:sp>
        <p:nvSpPr>
          <p:cNvPr id="8" name="7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74000">
                <a:srgbClr val="C00000"/>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p:spPr>
        <p:txBody>
          <a:bodyPr/>
          <a:lstStyle/>
          <a:p>
            <a:endParaRPr lang="es-ES" dirty="0"/>
          </a:p>
        </p:txBody>
      </p:sp>
      <p:pic>
        <p:nvPicPr>
          <p:cNvPr id="4" name="3 Imagen" descr="0(29).jpg"/>
          <p:cNvPicPr>
            <a:picLocks noChangeAspect="1"/>
          </p:cNvPicPr>
          <p:nvPr/>
        </p:nvPicPr>
        <p:blipFill>
          <a:blip r:embed="rId2"/>
          <a:stretch>
            <a:fillRect/>
          </a:stretch>
        </p:blipFill>
        <p:spPr>
          <a:xfrm>
            <a:off x="0" y="0"/>
            <a:ext cx="9152930" cy="6858000"/>
          </a:xfrm>
          <a:prstGeom prst="rect">
            <a:avLst/>
          </a:prstGeom>
        </p:spPr>
      </p:pic>
      <p:pic>
        <p:nvPicPr>
          <p:cNvPr id="5" name="4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a:off x="3786182" y="0"/>
            <a:ext cx="1571636" cy="1666848"/>
          </a:xfrm>
          <a:prstGeom prst="rect">
            <a:avLst/>
          </a:prstGeom>
        </p:spPr>
      </p:pic>
      <p:pic>
        <p:nvPicPr>
          <p:cNvPr id="6" name="5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a:off x="3714744" y="5191152"/>
            <a:ext cx="1571636" cy="1666848"/>
          </a:xfrm>
          <a:prstGeom prst="rect">
            <a:avLst/>
          </a:prstGeom>
        </p:spPr>
      </p:pic>
      <p:pic>
        <p:nvPicPr>
          <p:cNvPr id="7" name="6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1254124" y="2663321"/>
            <a:ext cx="1571636" cy="1666848"/>
          </a:xfrm>
          <a:prstGeom prst="rect">
            <a:avLst/>
          </a:prstGeom>
        </p:spPr>
      </p:pic>
      <p:pic>
        <p:nvPicPr>
          <p:cNvPr id="8" name="7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6191242" y="2452700"/>
            <a:ext cx="1571636" cy="1666848"/>
          </a:xfrm>
          <a:prstGeom prst="rect">
            <a:avLst/>
          </a:prstGeom>
        </p:spPr>
      </p:pic>
      <p:pic>
        <p:nvPicPr>
          <p:cNvPr id="9" name="8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7057644">
            <a:off x="1602832" y="1320819"/>
            <a:ext cx="1571636" cy="1666848"/>
          </a:xfrm>
          <a:prstGeom prst="rect">
            <a:avLst/>
          </a:prstGeom>
        </p:spPr>
      </p:pic>
      <p:pic>
        <p:nvPicPr>
          <p:cNvPr id="10" name="9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8691202">
            <a:off x="2557203" y="304652"/>
            <a:ext cx="1571636" cy="1666848"/>
          </a:xfrm>
          <a:prstGeom prst="rect">
            <a:avLst/>
          </a:prstGeom>
        </p:spPr>
      </p:pic>
      <p:pic>
        <p:nvPicPr>
          <p:cNvPr id="11" name="10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2187629">
            <a:off x="4913467" y="303858"/>
            <a:ext cx="1571636" cy="1666848"/>
          </a:xfrm>
          <a:prstGeom prst="rect">
            <a:avLst/>
          </a:prstGeom>
        </p:spPr>
      </p:pic>
      <p:pic>
        <p:nvPicPr>
          <p:cNvPr id="12" name="11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3628285">
            <a:off x="5827343" y="1118316"/>
            <a:ext cx="1571636" cy="1666848"/>
          </a:xfrm>
          <a:prstGeom prst="rect">
            <a:avLst/>
          </a:prstGeom>
        </p:spPr>
      </p:pic>
      <p:pic>
        <p:nvPicPr>
          <p:cNvPr id="13" name="12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3631492">
            <a:off x="1612247" y="3904082"/>
            <a:ext cx="1571636" cy="1666848"/>
          </a:xfrm>
          <a:prstGeom prst="rect">
            <a:avLst/>
          </a:prstGeom>
        </p:spPr>
      </p:pic>
      <p:pic>
        <p:nvPicPr>
          <p:cNvPr id="14" name="13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2106283">
            <a:off x="2265135" y="4890846"/>
            <a:ext cx="1571636" cy="1666848"/>
          </a:xfrm>
          <a:prstGeom prst="rect">
            <a:avLst/>
          </a:prstGeom>
        </p:spPr>
      </p:pic>
      <p:pic>
        <p:nvPicPr>
          <p:cNvPr id="15" name="14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19856537">
            <a:off x="4806437" y="4914390"/>
            <a:ext cx="1571636" cy="1666848"/>
          </a:xfrm>
          <a:prstGeom prst="rect">
            <a:avLst/>
          </a:prstGeom>
        </p:spPr>
      </p:pic>
      <p:pic>
        <p:nvPicPr>
          <p:cNvPr id="16" name="15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17602804">
            <a:off x="6006017" y="3790475"/>
            <a:ext cx="1571636" cy="1666848"/>
          </a:xfrm>
          <a:prstGeom prst="rect">
            <a:avLst/>
          </a:prstGeom>
        </p:spPr>
      </p:pic>
      <p:pic>
        <p:nvPicPr>
          <p:cNvPr id="17" name="16 Imagen" descr="Abeja obrera.gif"/>
          <p:cNvPicPr>
            <a:picLocks noChangeAspect="1"/>
          </p:cNvPicPr>
          <p:nvPr/>
        </p:nvPicPr>
        <p:blipFill>
          <a:blip r:embed="rId4">
            <a:duotone>
              <a:prstClr val="black"/>
              <a:srgbClr val="FF0000">
                <a:tint val="45000"/>
                <a:satMod val="400000"/>
              </a:srgbClr>
            </a:duotone>
            <a:lum contrast="40000"/>
          </a:blip>
          <a:stretch>
            <a:fillRect/>
          </a:stretch>
        </p:blipFill>
        <p:spPr>
          <a:xfrm>
            <a:off x="3643306" y="3286124"/>
            <a:ext cx="819150" cy="590550"/>
          </a:xfrm>
          <a:prstGeom prst="rect">
            <a:avLst/>
          </a:prstGeom>
        </p:spPr>
      </p:pic>
      <p:sp>
        <p:nvSpPr>
          <p:cNvPr id="18" name="17 Rectángulo"/>
          <p:cNvSpPr/>
          <p:nvPr/>
        </p:nvSpPr>
        <p:spPr>
          <a:xfrm>
            <a:off x="0" y="0"/>
            <a:ext cx="9358346"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wheel(8)">
                                      <p:cBhvr>
                                        <p:cTn id="207" dur="3000"/>
                                        <p:tgtEl>
                                          <p:spTgt spid="4"/>
                                        </p:tgtEl>
                                      </p:cBhvr>
                                    </p:animEffect>
                                  </p:childTnLst>
                                </p:cTn>
                              </p:par>
                            </p:childTnLst>
                          </p:cTn>
                        </p:par>
                        <p:par>
                          <p:cTn id="208" fill="hold">
                            <p:stCondLst>
                              <p:cond delay="6000"/>
                            </p:stCondLst>
                            <p:childTnLst>
                              <p:par>
                                <p:cTn id="209" presetID="10" presetClass="entr" presetSubtype="0" fill="hold" nodeType="afterEffect">
                                  <p:stCondLst>
                                    <p:cond delay="0"/>
                                  </p:stCondLst>
                                  <p:childTnLst>
                                    <p:set>
                                      <p:cBhvr>
                                        <p:cTn id="210" dur="1" fill="hold">
                                          <p:stCondLst>
                                            <p:cond delay="0"/>
                                          </p:stCondLst>
                                        </p:cTn>
                                        <p:tgtEl>
                                          <p:spTgt spid="17"/>
                                        </p:tgtEl>
                                        <p:attrNameLst>
                                          <p:attrName>style.visibility</p:attrName>
                                        </p:attrNameLst>
                                      </p:cBhvr>
                                      <p:to>
                                        <p:strVal val="visible"/>
                                      </p:to>
                                    </p:set>
                                    <p:animEffect transition="in" filter="fade">
                                      <p:cBhvr>
                                        <p:cTn id="211" dur="3000"/>
                                        <p:tgtEl>
                                          <p:spTgt spid="17"/>
                                        </p:tgtEl>
                                      </p:cBhvr>
                                    </p:animEffect>
                                  </p:childTnLst>
                                </p:cTn>
                              </p:par>
                              <p:par>
                                <p:cTn id="212" presetID="0" presetClass="path" presetSubtype="0" accel="50000" decel="50000" fill="hold" nodeType="withEffect">
                                  <p:stCondLst>
                                    <p:cond delay="0"/>
                                  </p:stCondLst>
                                  <p:childTnLst>
                                    <p:animMotion origin="layout" path="M 2.22222E-6 4.44444E-6 C 0.02777 -0.00185 0.05573 -0.00347 0.0684 -0.02454 C 0.08107 -0.0456 0.06753 -0.08935 0.07639 -0.12616 C 0.08524 -0.16297 0.10017 -0.26852 0.12118 -0.2456 C 0.14218 -0.22269 0.17239 -0.10602 0.2026 0.01065 " pathEditMode="relative" ptsTypes="aaaaA">
                                      <p:cBhvr>
                                        <p:cTn id="213" dur="3000" fill="hold"/>
                                        <p:tgtEl>
                                          <p:spTgt spid="1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D1C421">
                  <a:shade val="67500"/>
                  <a:satMod val="115000"/>
                </a:srgbClr>
              </a:gs>
              <a:gs pos="100000">
                <a:srgbClr val="D1C421">
                  <a:shade val="100000"/>
                  <a:satMod val="115000"/>
                </a:srgbClr>
              </a:gs>
            </a:gsLst>
            <a:lin ang="16200000" scaled="1"/>
            <a:tileRect/>
          </a:gradFill>
        </p:spPr>
        <p:txBody>
          <a:bodyPr/>
          <a:lstStyle/>
          <a:p>
            <a:endParaRPr lang="es-ES" dirty="0"/>
          </a:p>
        </p:txBody>
      </p:sp>
      <p:pic>
        <p:nvPicPr>
          <p:cNvPr id="4" name="3 Imagen" descr="Butterwort de Medusa.jpg"/>
          <p:cNvPicPr>
            <a:picLocks noChangeAspect="1"/>
          </p:cNvPicPr>
          <p:nvPr/>
        </p:nvPicPr>
        <p:blipFill>
          <a:blip r:embed="rId2"/>
          <a:stretch>
            <a:fillRect/>
          </a:stretch>
        </p:blipFill>
        <p:spPr>
          <a:xfrm>
            <a:off x="0" y="0"/>
            <a:ext cx="9161859" cy="6858000"/>
          </a:xfrm>
          <a:prstGeom prst="rect">
            <a:avLst/>
          </a:prstGeom>
        </p:spPr>
      </p:pic>
      <p:pic>
        <p:nvPicPr>
          <p:cNvPr id="5" name="4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a:off x="3071802" y="0"/>
            <a:ext cx="1340759" cy="2500306"/>
          </a:xfrm>
          <a:prstGeom prst="rect">
            <a:avLst/>
          </a:prstGeom>
          <a:effectLst>
            <a:reflection blurRad="6350" stA="50000" endA="300" endPos="90000" dir="5400000" sy="-100000" algn="bl" rotWithShape="0"/>
          </a:effectLst>
        </p:spPr>
      </p:pic>
      <p:pic>
        <p:nvPicPr>
          <p:cNvPr id="6" name="5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572000" y="0"/>
            <a:ext cx="1435799" cy="2500306"/>
          </a:xfrm>
          <a:prstGeom prst="rect">
            <a:avLst/>
          </a:prstGeom>
          <a:effectLst>
            <a:reflection blurRad="6350" stA="50000" endA="300" endPos="90000" dir="5400000" sy="-100000" algn="bl" rotWithShape="0"/>
          </a:effectLst>
        </p:spPr>
      </p:pic>
      <p:pic>
        <p:nvPicPr>
          <p:cNvPr id="7" name="6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a:off x="3000364" y="1785926"/>
            <a:ext cx="1340759" cy="2500306"/>
          </a:xfrm>
          <a:prstGeom prst="rect">
            <a:avLst/>
          </a:prstGeom>
          <a:effectLst>
            <a:reflection blurRad="6350" stA="50000" endA="300" endPos="90000" dir="5400000" sy="-100000" algn="bl" rotWithShape="0"/>
          </a:effectLst>
        </p:spPr>
      </p:pic>
      <p:pic>
        <p:nvPicPr>
          <p:cNvPr id="8" name="7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714876" y="1643050"/>
            <a:ext cx="1394790" cy="2428892"/>
          </a:xfrm>
          <a:prstGeom prst="rect">
            <a:avLst/>
          </a:prstGeom>
          <a:effectLst>
            <a:reflection blurRad="6350" stA="50000" endA="300" endPos="90000" dir="5400000" sy="-100000" algn="bl" rotWithShape="0"/>
          </a:effectLst>
        </p:spPr>
      </p:pic>
      <p:pic>
        <p:nvPicPr>
          <p:cNvPr id="9" name="8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a:off x="3000364" y="3357562"/>
            <a:ext cx="1340759" cy="2500306"/>
          </a:xfrm>
          <a:prstGeom prst="rect">
            <a:avLst/>
          </a:prstGeom>
          <a:effectLst>
            <a:reflection blurRad="6350" stA="50000" endA="300" endPos="90000" dir="5400000" sy="-100000" algn="bl" rotWithShape="0"/>
          </a:effectLst>
        </p:spPr>
      </p:pic>
      <p:pic>
        <p:nvPicPr>
          <p:cNvPr id="10" name="9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714876" y="3214686"/>
            <a:ext cx="1435799" cy="2500306"/>
          </a:xfrm>
          <a:prstGeom prst="rect">
            <a:avLst/>
          </a:prstGeom>
          <a:effectLst>
            <a:reflection blurRad="6350" stA="50000" endA="300" endPos="90000" dir="5400000" sy="-100000" algn="bl" rotWithShape="0"/>
          </a:effectLst>
        </p:spPr>
      </p:pic>
      <p:pic>
        <p:nvPicPr>
          <p:cNvPr id="11" name="10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a:off x="3000364" y="4786322"/>
            <a:ext cx="1340759" cy="2500306"/>
          </a:xfrm>
          <a:prstGeom prst="rect">
            <a:avLst/>
          </a:prstGeom>
          <a:effectLst>
            <a:reflection blurRad="6350" stA="50000" endA="300" endPos="90000" dir="5400000" sy="-100000" algn="bl" rotWithShape="0"/>
          </a:effectLst>
        </p:spPr>
      </p:pic>
      <p:pic>
        <p:nvPicPr>
          <p:cNvPr id="12" name="11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786314" y="4857760"/>
            <a:ext cx="1394790" cy="2428892"/>
          </a:xfrm>
          <a:prstGeom prst="rect">
            <a:avLst/>
          </a:prstGeom>
          <a:effectLst>
            <a:reflection blurRad="6350" stA="50000" endA="300" endPos="90000" dir="5400000" sy="-100000" algn="bl" rotWithShape="0"/>
          </a:effectLst>
        </p:spPr>
      </p:pic>
      <p:pic>
        <p:nvPicPr>
          <p:cNvPr id="13" name="12 Imagen" descr="Cucaracha-Alas-68366.gif"/>
          <p:cNvPicPr>
            <a:picLocks noChangeAspect="1"/>
          </p:cNvPicPr>
          <p:nvPr/>
        </p:nvPicPr>
        <p:blipFill>
          <a:blip r:embed="rId4">
            <a:duotone>
              <a:prstClr val="black"/>
              <a:schemeClr val="accent3">
                <a:tint val="45000"/>
                <a:satMod val="400000"/>
              </a:schemeClr>
            </a:duotone>
            <a:lum contrast="40000"/>
          </a:blip>
          <a:stretch>
            <a:fillRect/>
          </a:stretch>
        </p:blipFill>
        <p:spPr>
          <a:xfrm rot="18921441">
            <a:off x="762145" y="2964103"/>
            <a:ext cx="1353458" cy="756657"/>
          </a:xfrm>
          <a:prstGeom prst="rect">
            <a:avLst/>
          </a:prstGeom>
        </p:spPr>
      </p:pic>
      <p:pic>
        <p:nvPicPr>
          <p:cNvPr id="14" name="13 Imagen" descr="Cucaracha-Alas-68366.gif"/>
          <p:cNvPicPr>
            <a:picLocks noChangeAspect="1"/>
          </p:cNvPicPr>
          <p:nvPr/>
        </p:nvPicPr>
        <p:blipFill>
          <a:blip r:embed="rId4">
            <a:duotone>
              <a:prstClr val="black"/>
              <a:schemeClr val="accent3">
                <a:tint val="45000"/>
                <a:satMod val="400000"/>
              </a:schemeClr>
            </a:duotone>
            <a:lum contrast="40000"/>
          </a:blip>
          <a:stretch>
            <a:fillRect/>
          </a:stretch>
        </p:blipFill>
        <p:spPr>
          <a:xfrm rot="13709056">
            <a:off x="6142808" y="2938123"/>
            <a:ext cx="1353458" cy="756657"/>
          </a:xfrm>
          <a:prstGeom prst="rect">
            <a:avLst/>
          </a:prstGeom>
        </p:spPr>
      </p:pic>
      <p:sp>
        <p:nvSpPr>
          <p:cNvPr id="15" name="14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2"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ppt_y"/>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1"/>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6000"/>
                            </p:stCondLst>
                            <p:childTnLst>
                              <p:par>
                                <p:cTn id="113" presetID="10" presetClass="entr" presetSubtype="0" fill="hold" nodeType="afterEffect">
                                  <p:stCondLst>
                                    <p:cond delay="0"/>
                                  </p:stCondLst>
                                  <p:childTnLst>
                                    <p:set>
                                      <p:cBhvr>
                                        <p:cTn id="114" dur="1" fill="hold">
                                          <p:stCondLst>
                                            <p:cond delay="0"/>
                                          </p:stCondLst>
                                        </p:cTn>
                                        <p:tgtEl>
                                          <p:spTgt spid="13"/>
                                        </p:tgtEl>
                                        <p:attrNameLst>
                                          <p:attrName>style.visibility</p:attrName>
                                        </p:attrNameLst>
                                      </p:cBhvr>
                                      <p:to>
                                        <p:strVal val="visible"/>
                                      </p:to>
                                    </p:set>
                                    <p:animEffect transition="in" filter="fade">
                                      <p:cBhvr>
                                        <p:cTn id="115" dur="2000"/>
                                        <p:tgtEl>
                                          <p:spTgt spid="13"/>
                                        </p:tgtEl>
                                      </p:cBhvr>
                                    </p:animEffect>
                                  </p:childTnLst>
                                </p:cTn>
                              </p:par>
                              <p:par>
                                <p:cTn id="116" presetID="10" presetClass="entr" presetSubtype="0" fill="hold" nodeType="withEffect">
                                  <p:stCondLst>
                                    <p:cond delay="0"/>
                                  </p:stCondLst>
                                  <p:childTnLst>
                                    <p:set>
                                      <p:cBhvr>
                                        <p:cTn id="117" dur="1" fill="hold">
                                          <p:stCondLst>
                                            <p:cond delay="0"/>
                                          </p:stCondLst>
                                        </p:cTn>
                                        <p:tgtEl>
                                          <p:spTgt spid="14"/>
                                        </p:tgtEl>
                                        <p:attrNameLst>
                                          <p:attrName>style.visibility</p:attrName>
                                        </p:attrNameLst>
                                      </p:cBhvr>
                                      <p:to>
                                        <p:strVal val="visible"/>
                                      </p:to>
                                    </p:set>
                                    <p:animEffect transition="in" filter="fade">
                                      <p:cBhvr>
                                        <p:cTn id="118"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16200000" scaled="1"/>
            <a:tileRect/>
          </a:gradFill>
        </p:spPr>
        <p:txBody>
          <a:bodyPr/>
          <a:lstStyle/>
          <a:p>
            <a:endParaRPr lang="es-ES" dirty="0"/>
          </a:p>
        </p:txBody>
      </p:sp>
      <p:pic>
        <p:nvPicPr>
          <p:cNvPr id="4" name="3 Imagen" descr="capturado por drosera.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462812">
            <a:off x="4140218" y="299238"/>
            <a:ext cx="2435201" cy="6048753"/>
          </a:xfrm>
          <a:prstGeom prst="moon">
            <a:avLst>
              <a:gd name="adj" fmla="val 21348"/>
            </a:avLst>
          </a:prstGeom>
          <a:gradFill flip="none" rotWithShape="1">
            <a:gsLst>
              <a:gs pos="100000">
                <a:srgbClr val="92D050"/>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940724" flipH="1">
            <a:off x="2333252" y="55583"/>
            <a:ext cx="2504369" cy="6361007"/>
          </a:xfrm>
          <a:prstGeom prst="moon">
            <a:avLst>
              <a:gd name="adj" fmla="val 21348"/>
            </a:avLst>
          </a:prstGeom>
          <a:gradFill flip="none" rotWithShape="1">
            <a:gsLst>
              <a:gs pos="100000">
                <a:srgbClr val="92D050"/>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940724" flipH="1">
            <a:off x="2198239" y="1903121"/>
            <a:ext cx="2674910" cy="4589888"/>
          </a:xfrm>
          <a:prstGeom prst="moon">
            <a:avLst>
              <a:gd name="adj" fmla="val 21348"/>
            </a:avLst>
          </a:prstGeom>
          <a:gradFill flip="none" rotWithShape="1">
            <a:gsLst>
              <a:gs pos="100000">
                <a:srgbClr val="92D050"/>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462812">
            <a:off x="3968474" y="1094253"/>
            <a:ext cx="2564375" cy="5244542"/>
          </a:xfrm>
          <a:prstGeom prst="moon">
            <a:avLst>
              <a:gd name="adj" fmla="val 21348"/>
            </a:avLst>
          </a:prstGeom>
          <a:gradFill flip="none" rotWithShape="1">
            <a:gsLst>
              <a:gs pos="100000">
                <a:srgbClr val="92D050"/>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940724" flipH="1">
            <a:off x="2327244" y="1033171"/>
            <a:ext cx="2526040" cy="5416962"/>
          </a:xfrm>
          <a:prstGeom prst="moon">
            <a:avLst>
              <a:gd name="adj" fmla="val 21348"/>
            </a:avLst>
          </a:prstGeom>
          <a:gradFill flip="none" rotWithShape="1">
            <a:gsLst>
              <a:gs pos="100000">
                <a:srgbClr val="92D050"/>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462812">
            <a:off x="3962619" y="1869098"/>
            <a:ext cx="2433208" cy="4495599"/>
          </a:xfrm>
          <a:prstGeom prst="moon">
            <a:avLst>
              <a:gd name="adj" fmla="val 26176"/>
            </a:avLst>
          </a:prstGeom>
          <a:gradFill flip="none" rotWithShape="1">
            <a:gsLst>
              <a:gs pos="100000">
                <a:srgbClr val="92D050"/>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940724" flipH="1">
            <a:off x="2972996" y="2860939"/>
            <a:ext cx="1911216" cy="3430769"/>
          </a:xfrm>
          <a:prstGeom prst="moon">
            <a:avLst>
              <a:gd name="adj" fmla="val 21348"/>
            </a:avLst>
          </a:prstGeom>
          <a:gradFill flip="none" rotWithShape="1">
            <a:gsLst>
              <a:gs pos="100000">
                <a:srgbClr val="92D050"/>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462812">
            <a:off x="4163633" y="2657146"/>
            <a:ext cx="1888306" cy="3621192"/>
          </a:xfrm>
          <a:prstGeom prst="moon">
            <a:avLst>
              <a:gd name="adj" fmla="val 21348"/>
            </a:avLst>
          </a:prstGeom>
          <a:gradFill flip="none" rotWithShape="1">
            <a:gsLst>
              <a:gs pos="100000">
                <a:srgbClr val="92D050"/>
              </a:gs>
              <a:gs pos="50000">
                <a:srgbClr val="FFFF00">
                  <a:shade val="67500"/>
                  <a:satMod val="115000"/>
                </a:srgbClr>
              </a:gs>
              <a:gs pos="100000">
                <a:srgbClr val="FFFF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ppt_y"/>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1"/>
                                        </p:tgtEl>
                                        <p:attrNameLst>
                                          <p:attrName>r</p:attrName>
                                        </p:attrNameLst>
                                      </p:cBhvr>
                                    </p:animRot>
                                  </p:childTnLst>
                                </p:cTn>
                              </p:par>
                              <p:par>
                                <p:cTn id="105" presetID="17" presetClass="entr" presetSubtype="1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fltVal val="0"/>
                                          </p:val>
                                        </p:tav>
                                        <p:tav tm="100000">
                                          <p:val>
                                            <p:strVal val="#ppt_w"/>
                                          </p:val>
                                        </p:tav>
                                      </p:tavLst>
                                    </p:anim>
                                    <p:anim calcmode="lin" valueType="num">
                                      <p:cBhvr>
                                        <p:cTn id="108"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BADA18">
                  <a:shade val="67500"/>
                  <a:satMod val="115000"/>
                </a:srgbClr>
              </a:gs>
              <a:gs pos="100000">
                <a:srgbClr val="BADA18">
                  <a:shade val="100000"/>
                  <a:satMod val="115000"/>
                </a:srgbClr>
              </a:gs>
            </a:gsLst>
            <a:lin ang="16200000" scaled="1"/>
            <a:tileRect/>
          </a:gradFill>
        </p:spPr>
        <p:txBody>
          <a:bodyPr/>
          <a:lstStyle/>
          <a:p>
            <a:endParaRPr lang="es-ES" dirty="0"/>
          </a:p>
        </p:txBody>
      </p:sp>
      <p:pic>
        <p:nvPicPr>
          <p:cNvPr id="4" name="3 Imagen" descr="Dionaea Muscipul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00034"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34"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000132"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000132"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500166"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500166"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000264"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000264"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500298"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500298"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000396"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000396"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00430"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00430"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000528"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000528"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500562"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500562"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000660"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000660"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5500694"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5500694"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000792"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000792"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826"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500826"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000924"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000924"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7500958"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7500958"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8001056"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8001056"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501090" y="2357430"/>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501090" y="3571876"/>
            <a:ext cx="428596" cy="1143008"/>
          </a:xfrm>
          <a:prstGeom prst="rect">
            <a:avLst/>
          </a:prstGeom>
          <a:gradFill flip="none" rotWithShape="1">
            <a:gsLst>
              <a:gs pos="7000">
                <a:srgbClr val="FF0000"/>
              </a:gs>
              <a:gs pos="50000">
                <a:srgbClr val="FFC000">
                  <a:shade val="67500"/>
                  <a:satMod val="115000"/>
                </a:srgbClr>
              </a:gs>
              <a:gs pos="100000">
                <a:srgbClr val="FFC000">
                  <a:shade val="100000"/>
                  <a:satMod val="115000"/>
                </a:srgbClr>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2" name="Picture 10" descr="http://www.canalgif.net/Gifs-animados/Insectos-y-gusanos/Insectos/Imagen-animada-Insecto-115.gif"/>
          <p:cNvPicPr>
            <a:picLocks noChangeAspect="1" noChangeArrowheads="1" noCrop="1"/>
          </p:cNvPicPr>
          <p:nvPr/>
        </p:nvPicPr>
        <p:blipFill>
          <a:blip r:embed="rId3">
            <a:lum bright="20000" contrast="40000"/>
          </a:blip>
          <a:srcRect/>
          <a:stretch>
            <a:fillRect/>
          </a:stretch>
        </p:blipFill>
        <p:spPr bwMode="auto">
          <a:xfrm rot="17905624">
            <a:off x="3475151" y="4587652"/>
            <a:ext cx="1309690" cy="1047752"/>
          </a:xfrm>
          <a:prstGeom prst="rect">
            <a:avLst/>
          </a:prstGeom>
          <a:noFill/>
        </p:spPr>
      </p:pic>
      <p:pic>
        <p:nvPicPr>
          <p:cNvPr id="43" name="42 Imagen" descr="cucaracha-animada-gif2.gif"/>
          <p:cNvPicPr>
            <a:picLocks noChangeAspect="1"/>
          </p:cNvPicPr>
          <p:nvPr/>
        </p:nvPicPr>
        <p:blipFill>
          <a:blip r:embed="rId4">
            <a:lum bright="-20000" contrast="40000"/>
          </a:blip>
          <a:stretch>
            <a:fillRect/>
          </a:stretch>
        </p:blipFill>
        <p:spPr>
          <a:xfrm>
            <a:off x="1643042" y="4714884"/>
            <a:ext cx="1143000" cy="1123950"/>
          </a:xfrm>
          <a:prstGeom prst="rect">
            <a:avLst/>
          </a:prstGeom>
        </p:spPr>
      </p:pic>
      <p:sp>
        <p:nvSpPr>
          <p:cNvPr id="44" name="43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0-#ppt_w/2"/>
                                          </p:val>
                                        </p:tav>
                                        <p:tav tm="100000">
                                          <p:val>
                                            <p:strVal val="#ppt_x"/>
                                          </p:val>
                                        </p:tav>
                                      </p:tavLst>
                                    </p:anim>
                                    <p:anim calcmode="lin" valueType="num">
                                      <p:cBhvr additive="base">
                                        <p:cTn id="43" dur="3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0-#ppt_w/2"/>
                                          </p:val>
                                        </p:tav>
                                        <p:tav tm="100000">
                                          <p:val>
                                            <p:strVal val="#ppt_x"/>
                                          </p:val>
                                        </p:tav>
                                      </p:tavLst>
                                    </p:anim>
                                    <p:anim calcmode="lin" valueType="num">
                                      <p:cBhvr additive="base">
                                        <p:cTn id="51" dur="3000" fill="hold"/>
                                        <p:tgtEl>
                                          <p:spTgt spid="2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3000" fill="hold"/>
                                        <p:tgtEl>
                                          <p:spTgt spid="27"/>
                                        </p:tgtEl>
                                        <p:attrNameLst>
                                          <p:attrName>ppt_x</p:attrName>
                                        </p:attrNameLst>
                                      </p:cBhvr>
                                      <p:tavLst>
                                        <p:tav tm="0">
                                          <p:val>
                                            <p:strVal val="0-#ppt_w/2"/>
                                          </p:val>
                                        </p:tav>
                                        <p:tav tm="100000">
                                          <p:val>
                                            <p:strVal val="#ppt_x"/>
                                          </p:val>
                                        </p:tav>
                                      </p:tavLst>
                                    </p:anim>
                                    <p:anim calcmode="lin" valueType="num">
                                      <p:cBhvr additive="base">
                                        <p:cTn id="55" dur="3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3000" fill="hold"/>
                                        <p:tgtEl>
                                          <p:spTgt spid="29"/>
                                        </p:tgtEl>
                                        <p:attrNameLst>
                                          <p:attrName>ppt_x</p:attrName>
                                        </p:attrNameLst>
                                      </p:cBhvr>
                                      <p:tavLst>
                                        <p:tav tm="0">
                                          <p:val>
                                            <p:strVal val="0-#ppt_w/2"/>
                                          </p:val>
                                        </p:tav>
                                        <p:tav tm="100000">
                                          <p:val>
                                            <p:strVal val="#ppt_x"/>
                                          </p:val>
                                        </p:tav>
                                      </p:tavLst>
                                    </p:anim>
                                    <p:anim calcmode="lin" valueType="num">
                                      <p:cBhvr additive="base">
                                        <p:cTn id="59" dur="3000" fill="hold"/>
                                        <p:tgtEl>
                                          <p:spTgt spid="29"/>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additive="base">
                                        <p:cTn id="62" dur="3000" fill="hold"/>
                                        <p:tgtEl>
                                          <p:spTgt spid="31"/>
                                        </p:tgtEl>
                                        <p:attrNameLst>
                                          <p:attrName>ppt_x</p:attrName>
                                        </p:attrNameLst>
                                      </p:cBhvr>
                                      <p:tavLst>
                                        <p:tav tm="0">
                                          <p:val>
                                            <p:strVal val="0-#ppt_w/2"/>
                                          </p:val>
                                        </p:tav>
                                        <p:tav tm="100000">
                                          <p:val>
                                            <p:strVal val="#ppt_x"/>
                                          </p:val>
                                        </p:tav>
                                      </p:tavLst>
                                    </p:anim>
                                    <p:anim calcmode="lin" valueType="num">
                                      <p:cBhvr additive="base">
                                        <p:cTn id="63" dur="3000" fill="hold"/>
                                        <p:tgtEl>
                                          <p:spTgt spid="3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3000" fill="hold"/>
                                        <p:tgtEl>
                                          <p:spTgt spid="33"/>
                                        </p:tgtEl>
                                        <p:attrNameLst>
                                          <p:attrName>ppt_x</p:attrName>
                                        </p:attrNameLst>
                                      </p:cBhvr>
                                      <p:tavLst>
                                        <p:tav tm="0">
                                          <p:val>
                                            <p:strVal val="0-#ppt_w/2"/>
                                          </p:val>
                                        </p:tav>
                                        <p:tav tm="100000">
                                          <p:val>
                                            <p:strVal val="#ppt_x"/>
                                          </p:val>
                                        </p:tav>
                                      </p:tavLst>
                                    </p:anim>
                                    <p:anim calcmode="lin" valueType="num">
                                      <p:cBhvr additive="base">
                                        <p:cTn id="67" dur="3000" fill="hold"/>
                                        <p:tgtEl>
                                          <p:spTgt spid="33"/>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0" fill="hold"/>
                                        <p:tgtEl>
                                          <p:spTgt spid="35"/>
                                        </p:tgtEl>
                                        <p:attrNameLst>
                                          <p:attrName>ppt_x</p:attrName>
                                        </p:attrNameLst>
                                      </p:cBhvr>
                                      <p:tavLst>
                                        <p:tav tm="0">
                                          <p:val>
                                            <p:strVal val="0-#ppt_w/2"/>
                                          </p:val>
                                        </p:tav>
                                        <p:tav tm="100000">
                                          <p:val>
                                            <p:strVal val="#ppt_x"/>
                                          </p:val>
                                        </p:tav>
                                      </p:tavLst>
                                    </p:anim>
                                    <p:anim calcmode="lin" valueType="num">
                                      <p:cBhvr additive="base">
                                        <p:cTn id="71" dur="3000" fill="hold"/>
                                        <p:tgtEl>
                                          <p:spTgt spid="35"/>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3000" fill="hold"/>
                                        <p:tgtEl>
                                          <p:spTgt spid="37"/>
                                        </p:tgtEl>
                                        <p:attrNameLst>
                                          <p:attrName>ppt_x</p:attrName>
                                        </p:attrNameLst>
                                      </p:cBhvr>
                                      <p:tavLst>
                                        <p:tav tm="0">
                                          <p:val>
                                            <p:strVal val="0-#ppt_w/2"/>
                                          </p:val>
                                        </p:tav>
                                        <p:tav tm="100000">
                                          <p:val>
                                            <p:strVal val="#ppt_x"/>
                                          </p:val>
                                        </p:tav>
                                      </p:tavLst>
                                    </p:anim>
                                    <p:anim calcmode="lin" valueType="num">
                                      <p:cBhvr additive="base">
                                        <p:cTn id="75" dur="3000" fill="hold"/>
                                        <p:tgtEl>
                                          <p:spTgt spid="37"/>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3000" fill="hold"/>
                                        <p:tgtEl>
                                          <p:spTgt spid="39"/>
                                        </p:tgtEl>
                                        <p:attrNameLst>
                                          <p:attrName>ppt_x</p:attrName>
                                        </p:attrNameLst>
                                      </p:cBhvr>
                                      <p:tavLst>
                                        <p:tav tm="0">
                                          <p:val>
                                            <p:strVal val="0-#ppt_w/2"/>
                                          </p:val>
                                        </p:tav>
                                        <p:tav tm="100000">
                                          <p:val>
                                            <p:strVal val="#ppt_x"/>
                                          </p:val>
                                        </p:tav>
                                      </p:tavLst>
                                    </p:anim>
                                    <p:anim calcmode="lin" valueType="num">
                                      <p:cBhvr additive="base">
                                        <p:cTn id="79" dur="3000" fill="hold"/>
                                        <p:tgtEl>
                                          <p:spTgt spid="39"/>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3000" fill="hold"/>
                                        <p:tgtEl>
                                          <p:spTgt spid="8"/>
                                        </p:tgtEl>
                                        <p:attrNameLst>
                                          <p:attrName>ppt_x</p:attrName>
                                        </p:attrNameLst>
                                      </p:cBhvr>
                                      <p:tavLst>
                                        <p:tav tm="0">
                                          <p:val>
                                            <p:strVal val="1+#ppt_w/2"/>
                                          </p:val>
                                        </p:tav>
                                        <p:tav tm="100000">
                                          <p:val>
                                            <p:strVal val="#ppt_x"/>
                                          </p:val>
                                        </p:tav>
                                      </p:tavLst>
                                    </p:anim>
                                    <p:anim calcmode="lin" valueType="num">
                                      <p:cBhvr additive="base">
                                        <p:cTn id="87" dur="3000" fill="hold"/>
                                        <p:tgtEl>
                                          <p:spTgt spid="8"/>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1+#ppt_w/2"/>
                                          </p:val>
                                        </p:tav>
                                        <p:tav tm="100000">
                                          <p:val>
                                            <p:strVal val="#ppt_x"/>
                                          </p:val>
                                        </p:tav>
                                      </p:tavLst>
                                    </p:anim>
                                    <p:anim calcmode="lin" valueType="num">
                                      <p:cBhvr additive="base">
                                        <p:cTn id="91" dur="3000" fill="hold"/>
                                        <p:tgtEl>
                                          <p:spTgt spid="10"/>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3000" fill="hold"/>
                                        <p:tgtEl>
                                          <p:spTgt spid="12"/>
                                        </p:tgtEl>
                                        <p:attrNameLst>
                                          <p:attrName>ppt_x</p:attrName>
                                        </p:attrNameLst>
                                      </p:cBhvr>
                                      <p:tavLst>
                                        <p:tav tm="0">
                                          <p:val>
                                            <p:strVal val="1+#ppt_w/2"/>
                                          </p:val>
                                        </p:tav>
                                        <p:tav tm="100000">
                                          <p:val>
                                            <p:strVal val="#ppt_x"/>
                                          </p:val>
                                        </p:tav>
                                      </p:tavLst>
                                    </p:anim>
                                    <p:anim calcmode="lin" valueType="num">
                                      <p:cBhvr additive="base">
                                        <p:cTn id="95" dur="3000" fill="hold"/>
                                        <p:tgtEl>
                                          <p:spTgt spid="12"/>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3000" fill="hold"/>
                                        <p:tgtEl>
                                          <p:spTgt spid="14"/>
                                        </p:tgtEl>
                                        <p:attrNameLst>
                                          <p:attrName>ppt_x</p:attrName>
                                        </p:attrNameLst>
                                      </p:cBhvr>
                                      <p:tavLst>
                                        <p:tav tm="0">
                                          <p:val>
                                            <p:strVal val="1+#ppt_w/2"/>
                                          </p:val>
                                        </p:tav>
                                        <p:tav tm="100000">
                                          <p:val>
                                            <p:strVal val="#ppt_x"/>
                                          </p:val>
                                        </p:tav>
                                      </p:tavLst>
                                    </p:anim>
                                    <p:anim calcmode="lin" valueType="num">
                                      <p:cBhvr additive="base">
                                        <p:cTn id="99" dur="3000" fill="hold"/>
                                        <p:tgtEl>
                                          <p:spTgt spid="14"/>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3000" fill="hold"/>
                                        <p:tgtEl>
                                          <p:spTgt spid="16"/>
                                        </p:tgtEl>
                                        <p:attrNameLst>
                                          <p:attrName>ppt_x</p:attrName>
                                        </p:attrNameLst>
                                      </p:cBhvr>
                                      <p:tavLst>
                                        <p:tav tm="0">
                                          <p:val>
                                            <p:strVal val="1+#ppt_w/2"/>
                                          </p:val>
                                        </p:tav>
                                        <p:tav tm="100000">
                                          <p:val>
                                            <p:strVal val="#ppt_x"/>
                                          </p:val>
                                        </p:tav>
                                      </p:tavLst>
                                    </p:anim>
                                    <p:anim calcmode="lin" valueType="num">
                                      <p:cBhvr additive="base">
                                        <p:cTn id="103" dur="3000" fill="hold"/>
                                        <p:tgtEl>
                                          <p:spTgt spid="16"/>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1+#ppt_w/2"/>
                                          </p:val>
                                        </p:tav>
                                        <p:tav tm="100000">
                                          <p:val>
                                            <p:strVal val="#ppt_x"/>
                                          </p:val>
                                        </p:tav>
                                      </p:tavLst>
                                    </p:anim>
                                    <p:anim calcmode="lin" valueType="num">
                                      <p:cBhvr additive="base">
                                        <p:cTn id="107" dur="3000" fill="hold"/>
                                        <p:tgtEl>
                                          <p:spTgt spid="18"/>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 calcmode="lin" valueType="num">
                                      <p:cBhvr additive="base">
                                        <p:cTn id="110" dur="3000" fill="hold"/>
                                        <p:tgtEl>
                                          <p:spTgt spid="20"/>
                                        </p:tgtEl>
                                        <p:attrNameLst>
                                          <p:attrName>ppt_x</p:attrName>
                                        </p:attrNameLst>
                                      </p:cBhvr>
                                      <p:tavLst>
                                        <p:tav tm="0">
                                          <p:val>
                                            <p:strVal val="1+#ppt_w/2"/>
                                          </p:val>
                                        </p:tav>
                                        <p:tav tm="100000">
                                          <p:val>
                                            <p:strVal val="#ppt_x"/>
                                          </p:val>
                                        </p:tav>
                                      </p:tavLst>
                                    </p:anim>
                                    <p:anim calcmode="lin" valueType="num">
                                      <p:cBhvr additive="base">
                                        <p:cTn id="111" dur="3000" fill="hold"/>
                                        <p:tgtEl>
                                          <p:spTgt spid="20"/>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1+#ppt_w/2"/>
                                          </p:val>
                                        </p:tav>
                                        <p:tav tm="100000">
                                          <p:val>
                                            <p:strVal val="#ppt_x"/>
                                          </p:val>
                                        </p:tav>
                                      </p:tavLst>
                                    </p:anim>
                                    <p:anim calcmode="lin" valueType="num">
                                      <p:cBhvr additive="base">
                                        <p:cTn id="115" dur="3000" fill="hold"/>
                                        <p:tgtEl>
                                          <p:spTgt spid="22"/>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3000" fill="hold"/>
                                        <p:tgtEl>
                                          <p:spTgt spid="24"/>
                                        </p:tgtEl>
                                        <p:attrNameLst>
                                          <p:attrName>ppt_x</p:attrName>
                                        </p:attrNameLst>
                                      </p:cBhvr>
                                      <p:tavLst>
                                        <p:tav tm="0">
                                          <p:val>
                                            <p:strVal val="1+#ppt_w/2"/>
                                          </p:val>
                                        </p:tav>
                                        <p:tav tm="100000">
                                          <p:val>
                                            <p:strVal val="#ppt_x"/>
                                          </p:val>
                                        </p:tav>
                                      </p:tavLst>
                                    </p:anim>
                                    <p:anim calcmode="lin" valueType="num">
                                      <p:cBhvr additive="base">
                                        <p:cTn id="119" dur="3000" fill="hold"/>
                                        <p:tgtEl>
                                          <p:spTgt spid="24"/>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1+#ppt_w/2"/>
                                          </p:val>
                                        </p:tav>
                                        <p:tav tm="100000">
                                          <p:val>
                                            <p:strVal val="#ppt_x"/>
                                          </p:val>
                                        </p:tav>
                                      </p:tavLst>
                                    </p:anim>
                                    <p:anim calcmode="lin" valueType="num">
                                      <p:cBhvr additive="base">
                                        <p:cTn id="123" dur="3000" fill="hold"/>
                                        <p:tgtEl>
                                          <p:spTgt spid="26"/>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 calcmode="lin" valueType="num">
                                      <p:cBhvr additive="base">
                                        <p:cTn id="126" dur="3000" fill="hold"/>
                                        <p:tgtEl>
                                          <p:spTgt spid="28"/>
                                        </p:tgtEl>
                                        <p:attrNameLst>
                                          <p:attrName>ppt_x</p:attrName>
                                        </p:attrNameLst>
                                      </p:cBhvr>
                                      <p:tavLst>
                                        <p:tav tm="0">
                                          <p:val>
                                            <p:strVal val="1+#ppt_w/2"/>
                                          </p:val>
                                        </p:tav>
                                        <p:tav tm="100000">
                                          <p:val>
                                            <p:strVal val="#ppt_x"/>
                                          </p:val>
                                        </p:tav>
                                      </p:tavLst>
                                    </p:anim>
                                    <p:anim calcmode="lin" valueType="num">
                                      <p:cBhvr additive="base">
                                        <p:cTn id="127" dur="3000" fill="hold"/>
                                        <p:tgtEl>
                                          <p:spTgt spid="28"/>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30"/>
                                        </p:tgtEl>
                                        <p:attrNameLst>
                                          <p:attrName>style.visibility</p:attrName>
                                        </p:attrNameLst>
                                      </p:cBhvr>
                                      <p:to>
                                        <p:strVal val="visible"/>
                                      </p:to>
                                    </p:set>
                                    <p:anim calcmode="lin" valueType="num">
                                      <p:cBhvr additive="base">
                                        <p:cTn id="130" dur="3000" fill="hold"/>
                                        <p:tgtEl>
                                          <p:spTgt spid="30"/>
                                        </p:tgtEl>
                                        <p:attrNameLst>
                                          <p:attrName>ppt_x</p:attrName>
                                        </p:attrNameLst>
                                      </p:cBhvr>
                                      <p:tavLst>
                                        <p:tav tm="0">
                                          <p:val>
                                            <p:strVal val="1+#ppt_w/2"/>
                                          </p:val>
                                        </p:tav>
                                        <p:tav tm="100000">
                                          <p:val>
                                            <p:strVal val="#ppt_x"/>
                                          </p:val>
                                        </p:tav>
                                      </p:tavLst>
                                    </p:anim>
                                    <p:anim calcmode="lin" valueType="num">
                                      <p:cBhvr additive="base">
                                        <p:cTn id="131" dur="3000" fill="hold"/>
                                        <p:tgtEl>
                                          <p:spTgt spid="30"/>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32"/>
                                        </p:tgtEl>
                                        <p:attrNameLst>
                                          <p:attrName>style.visibility</p:attrName>
                                        </p:attrNameLst>
                                      </p:cBhvr>
                                      <p:to>
                                        <p:strVal val="visible"/>
                                      </p:to>
                                    </p:set>
                                    <p:anim calcmode="lin" valueType="num">
                                      <p:cBhvr additive="base">
                                        <p:cTn id="134" dur="3000" fill="hold"/>
                                        <p:tgtEl>
                                          <p:spTgt spid="32"/>
                                        </p:tgtEl>
                                        <p:attrNameLst>
                                          <p:attrName>ppt_x</p:attrName>
                                        </p:attrNameLst>
                                      </p:cBhvr>
                                      <p:tavLst>
                                        <p:tav tm="0">
                                          <p:val>
                                            <p:strVal val="1+#ppt_w/2"/>
                                          </p:val>
                                        </p:tav>
                                        <p:tav tm="100000">
                                          <p:val>
                                            <p:strVal val="#ppt_x"/>
                                          </p:val>
                                        </p:tav>
                                      </p:tavLst>
                                    </p:anim>
                                    <p:anim calcmode="lin" valueType="num">
                                      <p:cBhvr additive="base">
                                        <p:cTn id="135" dur="3000" fill="hold"/>
                                        <p:tgtEl>
                                          <p:spTgt spid="32"/>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0"/>
                                  </p:stCondLst>
                                  <p:childTnLst>
                                    <p:set>
                                      <p:cBhvr>
                                        <p:cTn id="137" dur="1" fill="hold">
                                          <p:stCondLst>
                                            <p:cond delay="0"/>
                                          </p:stCondLst>
                                        </p:cTn>
                                        <p:tgtEl>
                                          <p:spTgt spid="34"/>
                                        </p:tgtEl>
                                        <p:attrNameLst>
                                          <p:attrName>style.visibility</p:attrName>
                                        </p:attrNameLst>
                                      </p:cBhvr>
                                      <p:to>
                                        <p:strVal val="visible"/>
                                      </p:to>
                                    </p:set>
                                    <p:anim calcmode="lin" valueType="num">
                                      <p:cBhvr additive="base">
                                        <p:cTn id="138" dur="3000" fill="hold"/>
                                        <p:tgtEl>
                                          <p:spTgt spid="34"/>
                                        </p:tgtEl>
                                        <p:attrNameLst>
                                          <p:attrName>ppt_x</p:attrName>
                                        </p:attrNameLst>
                                      </p:cBhvr>
                                      <p:tavLst>
                                        <p:tav tm="0">
                                          <p:val>
                                            <p:strVal val="1+#ppt_w/2"/>
                                          </p:val>
                                        </p:tav>
                                        <p:tav tm="100000">
                                          <p:val>
                                            <p:strVal val="#ppt_x"/>
                                          </p:val>
                                        </p:tav>
                                      </p:tavLst>
                                    </p:anim>
                                    <p:anim calcmode="lin" valueType="num">
                                      <p:cBhvr additive="base">
                                        <p:cTn id="139" dur="3000" fill="hold"/>
                                        <p:tgtEl>
                                          <p:spTgt spid="34"/>
                                        </p:tgtEl>
                                        <p:attrNameLst>
                                          <p:attrName>ppt_y</p:attrName>
                                        </p:attrNameLst>
                                      </p:cBhvr>
                                      <p:tavLst>
                                        <p:tav tm="0">
                                          <p:val>
                                            <p:strVal val="#ppt_y"/>
                                          </p:val>
                                        </p:tav>
                                        <p:tav tm="100000">
                                          <p:val>
                                            <p:strVal val="#ppt_y"/>
                                          </p:val>
                                        </p:tav>
                                      </p:tavLst>
                                    </p:anim>
                                  </p:childTnLst>
                                </p:cTn>
                              </p:par>
                              <p:par>
                                <p:cTn id="140" presetID="2" presetClass="entr" presetSubtype="2"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1+#ppt_w/2"/>
                                          </p:val>
                                        </p:tav>
                                        <p:tav tm="100000">
                                          <p:val>
                                            <p:strVal val="#ppt_x"/>
                                          </p:val>
                                        </p:tav>
                                      </p:tavLst>
                                    </p:anim>
                                    <p:anim calcmode="lin" valueType="num">
                                      <p:cBhvr additive="base">
                                        <p:cTn id="143" dur="3000" fill="hold"/>
                                        <p:tgtEl>
                                          <p:spTgt spid="36"/>
                                        </p:tgtEl>
                                        <p:attrNameLst>
                                          <p:attrName>ppt_y</p:attrName>
                                        </p:attrNameLst>
                                      </p:cBhvr>
                                      <p:tavLst>
                                        <p:tav tm="0">
                                          <p:val>
                                            <p:strVal val="#ppt_y"/>
                                          </p:val>
                                        </p:tav>
                                        <p:tav tm="100000">
                                          <p:val>
                                            <p:strVal val="#ppt_y"/>
                                          </p:val>
                                        </p:tav>
                                      </p:tavLst>
                                    </p:anim>
                                  </p:childTnLst>
                                </p:cTn>
                              </p:par>
                              <p:par>
                                <p:cTn id="144" presetID="2" presetClass="entr" presetSubtype="2" fill="hold" grpId="0" nodeType="withEffect">
                                  <p:stCondLst>
                                    <p:cond delay="0"/>
                                  </p:stCondLst>
                                  <p:childTnLst>
                                    <p:set>
                                      <p:cBhvr>
                                        <p:cTn id="145" dur="1" fill="hold">
                                          <p:stCondLst>
                                            <p:cond delay="0"/>
                                          </p:stCondLst>
                                        </p:cTn>
                                        <p:tgtEl>
                                          <p:spTgt spid="38"/>
                                        </p:tgtEl>
                                        <p:attrNameLst>
                                          <p:attrName>style.visibility</p:attrName>
                                        </p:attrNameLst>
                                      </p:cBhvr>
                                      <p:to>
                                        <p:strVal val="visible"/>
                                      </p:to>
                                    </p:set>
                                    <p:anim calcmode="lin" valueType="num">
                                      <p:cBhvr additive="base">
                                        <p:cTn id="146" dur="3000" fill="hold"/>
                                        <p:tgtEl>
                                          <p:spTgt spid="38"/>
                                        </p:tgtEl>
                                        <p:attrNameLst>
                                          <p:attrName>ppt_x</p:attrName>
                                        </p:attrNameLst>
                                      </p:cBhvr>
                                      <p:tavLst>
                                        <p:tav tm="0">
                                          <p:val>
                                            <p:strVal val="1+#ppt_w/2"/>
                                          </p:val>
                                        </p:tav>
                                        <p:tav tm="100000">
                                          <p:val>
                                            <p:strVal val="#ppt_x"/>
                                          </p:val>
                                        </p:tav>
                                      </p:tavLst>
                                    </p:anim>
                                    <p:anim calcmode="lin" valueType="num">
                                      <p:cBhvr additive="base">
                                        <p:cTn id="147" dur="3000" fill="hold"/>
                                        <p:tgtEl>
                                          <p:spTgt spid="38"/>
                                        </p:tgtEl>
                                        <p:attrNameLst>
                                          <p:attrName>ppt_y</p:attrName>
                                        </p:attrNameLst>
                                      </p:cBhvr>
                                      <p:tavLst>
                                        <p:tav tm="0">
                                          <p:val>
                                            <p:strVal val="#ppt_y"/>
                                          </p:val>
                                        </p:tav>
                                        <p:tav tm="100000">
                                          <p:val>
                                            <p:strVal val="#ppt_y"/>
                                          </p:val>
                                        </p:tav>
                                      </p:tavLst>
                                    </p:anim>
                                  </p:childTnLst>
                                </p:cTn>
                              </p:par>
                              <p:par>
                                <p:cTn id="148" presetID="2" presetClass="entr" presetSubtype="2"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3000" fill="hold"/>
                                        <p:tgtEl>
                                          <p:spTgt spid="40"/>
                                        </p:tgtEl>
                                        <p:attrNameLst>
                                          <p:attrName>ppt_x</p:attrName>
                                        </p:attrNameLst>
                                      </p:cBhvr>
                                      <p:tavLst>
                                        <p:tav tm="0">
                                          <p:val>
                                            <p:strVal val="1+#ppt_w/2"/>
                                          </p:val>
                                        </p:tav>
                                        <p:tav tm="100000">
                                          <p:val>
                                            <p:strVal val="#ppt_x"/>
                                          </p:val>
                                        </p:tav>
                                      </p:tavLst>
                                    </p:anim>
                                    <p:anim calcmode="lin" valueType="num">
                                      <p:cBhvr additive="base">
                                        <p:cTn id="151" dur="3000" fill="hold"/>
                                        <p:tgtEl>
                                          <p:spTgt spid="40"/>
                                        </p:tgtEl>
                                        <p:attrNameLst>
                                          <p:attrName>ppt_y</p:attrName>
                                        </p:attrNameLst>
                                      </p:cBhvr>
                                      <p:tavLst>
                                        <p:tav tm="0">
                                          <p:val>
                                            <p:strVal val="#ppt_y"/>
                                          </p:val>
                                        </p:tav>
                                        <p:tav tm="100000">
                                          <p:val>
                                            <p:strVal val="#ppt_y"/>
                                          </p:val>
                                        </p:tav>
                                      </p:tavLst>
                                    </p:anim>
                                  </p:childTnLst>
                                </p:cTn>
                              </p:par>
                              <p:par>
                                <p:cTn id="152" presetID="13" presetClass="entr" presetSubtype="16" fill="hold" grpId="1"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plus(in)">
                                      <p:cBhvr>
                                        <p:cTn id="154" dur="3000"/>
                                        <p:tgtEl>
                                          <p:spTgt spid="5"/>
                                        </p:tgtEl>
                                      </p:cBhvr>
                                    </p:animEffect>
                                  </p:childTnLst>
                                </p:cTn>
                              </p:par>
                              <p:par>
                                <p:cTn id="155" presetID="13" presetClass="entr" presetSubtype="16" fill="hold" grpId="1"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plus(in)">
                                      <p:cBhvr>
                                        <p:cTn id="157" dur="3000"/>
                                        <p:tgtEl>
                                          <p:spTgt spid="6"/>
                                        </p:tgtEl>
                                      </p:cBhvr>
                                    </p:animEffect>
                                  </p:childTnLst>
                                </p:cTn>
                              </p:par>
                              <p:par>
                                <p:cTn id="158" presetID="13" presetClass="entr" presetSubtype="16" fill="hold" grpId="1"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plus(in)">
                                      <p:cBhvr>
                                        <p:cTn id="160" dur="3000"/>
                                        <p:tgtEl>
                                          <p:spTgt spid="7"/>
                                        </p:tgtEl>
                                      </p:cBhvr>
                                    </p:animEffect>
                                  </p:childTnLst>
                                </p:cTn>
                              </p:par>
                              <p:par>
                                <p:cTn id="161" presetID="13" presetClass="entr" presetSubtype="16" fill="hold" grpId="1"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plus(in)">
                                      <p:cBhvr>
                                        <p:cTn id="163" dur="3000"/>
                                        <p:tgtEl>
                                          <p:spTgt spid="8"/>
                                        </p:tgtEl>
                                      </p:cBhvr>
                                    </p:animEffect>
                                  </p:childTnLst>
                                </p:cTn>
                              </p:par>
                              <p:par>
                                <p:cTn id="164" presetID="13" presetClass="entr" presetSubtype="16" fill="hold" grpId="1"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plus(in)">
                                      <p:cBhvr>
                                        <p:cTn id="166" dur="3000"/>
                                        <p:tgtEl>
                                          <p:spTgt spid="9"/>
                                        </p:tgtEl>
                                      </p:cBhvr>
                                    </p:animEffect>
                                  </p:childTnLst>
                                </p:cTn>
                              </p:par>
                              <p:par>
                                <p:cTn id="167" presetID="13" presetClass="entr" presetSubtype="16" fill="hold" grpId="1"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plus(in)">
                                      <p:cBhvr>
                                        <p:cTn id="169" dur="3000"/>
                                        <p:tgtEl>
                                          <p:spTgt spid="10"/>
                                        </p:tgtEl>
                                      </p:cBhvr>
                                    </p:animEffect>
                                  </p:childTnLst>
                                </p:cTn>
                              </p:par>
                              <p:par>
                                <p:cTn id="170" presetID="13" presetClass="entr" presetSubtype="16" fill="hold" grpId="1"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plus(in)">
                                      <p:cBhvr>
                                        <p:cTn id="172" dur="3000"/>
                                        <p:tgtEl>
                                          <p:spTgt spid="11"/>
                                        </p:tgtEl>
                                      </p:cBhvr>
                                    </p:animEffect>
                                  </p:childTnLst>
                                </p:cTn>
                              </p:par>
                              <p:par>
                                <p:cTn id="173" presetID="13" presetClass="entr" presetSubtype="16" fill="hold" grpId="1"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plus(in)">
                                      <p:cBhvr>
                                        <p:cTn id="175" dur="3000"/>
                                        <p:tgtEl>
                                          <p:spTgt spid="12"/>
                                        </p:tgtEl>
                                      </p:cBhvr>
                                    </p:animEffect>
                                  </p:childTnLst>
                                </p:cTn>
                              </p:par>
                              <p:par>
                                <p:cTn id="176" presetID="13" presetClass="entr" presetSubtype="16" fill="hold" grpId="1"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plus(in)">
                                      <p:cBhvr>
                                        <p:cTn id="178" dur="3000"/>
                                        <p:tgtEl>
                                          <p:spTgt spid="13"/>
                                        </p:tgtEl>
                                      </p:cBhvr>
                                    </p:animEffect>
                                  </p:childTnLst>
                                </p:cTn>
                              </p:par>
                              <p:par>
                                <p:cTn id="179" presetID="13" presetClass="entr" presetSubtype="16" fill="hold" grpId="1"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plus(in)">
                                      <p:cBhvr>
                                        <p:cTn id="181" dur="3000"/>
                                        <p:tgtEl>
                                          <p:spTgt spid="14"/>
                                        </p:tgtEl>
                                      </p:cBhvr>
                                    </p:animEffect>
                                  </p:childTnLst>
                                </p:cTn>
                              </p:par>
                              <p:par>
                                <p:cTn id="182" presetID="13" presetClass="entr" presetSubtype="16" fill="hold" grpId="1"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plus(in)">
                                      <p:cBhvr>
                                        <p:cTn id="184" dur="3000"/>
                                        <p:tgtEl>
                                          <p:spTgt spid="15"/>
                                        </p:tgtEl>
                                      </p:cBhvr>
                                    </p:animEffect>
                                  </p:childTnLst>
                                </p:cTn>
                              </p:par>
                              <p:par>
                                <p:cTn id="185" presetID="13" presetClass="entr" presetSubtype="16" fill="hold" grpId="1"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plus(in)">
                                      <p:cBhvr>
                                        <p:cTn id="187" dur="3000"/>
                                        <p:tgtEl>
                                          <p:spTgt spid="16"/>
                                        </p:tgtEl>
                                      </p:cBhvr>
                                    </p:animEffect>
                                  </p:childTnLst>
                                </p:cTn>
                              </p:par>
                              <p:par>
                                <p:cTn id="188" presetID="13" presetClass="entr" presetSubtype="16" fill="hold" grpId="1"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plus(in)">
                                      <p:cBhvr>
                                        <p:cTn id="190" dur="3000"/>
                                        <p:tgtEl>
                                          <p:spTgt spid="17"/>
                                        </p:tgtEl>
                                      </p:cBhvr>
                                    </p:animEffect>
                                  </p:childTnLst>
                                </p:cTn>
                              </p:par>
                              <p:par>
                                <p:cTn id="191" presetID="13" presetClass="entr" presetSubtype="16" fill="hold" grpId="1"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plus(in)">
                                      <p:cBhvr>
                                        <p:cTn id="193" dur="3000"/>
                                        <p:tgtEl>
                                          <p:spTgt spid="18"/>
                                        </p:tgtEl>
                                      </p:cBhvr>
                                    </p:animEffect>
                                  </p:childTnLst>
                                </p:cTn>
                              </p:par>
                              <p:par>
                                <p:cTn id="194" presetID="13" presetClass="entr" presetSubtype="16" fill="hold" grpId="1"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plus(in)">
                                      <p:cBhvr>
                                        <p:cTn id="196" dur="3000"/>
                                        <p:tgtEl>
                                          <p:spTgt spid="19"/>
                                        </p:tgtEl>
                                      </p:cBhvr>
                                    </p:animEffect>
                                  </p:childTnLst>
                                </p:cTn>
                              </p:par>
                              <p:par>
                                <p:cTn id="197" presetID="13" presetClass="entr" presetSubtype="16" fill="hold" grpId="1"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plus(in)">
                                      <p:cBhvr>
                                        <p:cTn id="199" dur="3000"/>
                                        <p:tgtEl>
                                          <p:spTgt spid="20"/>
                                        </p:tgtEl>
                                      </p:cBhvr>
                                    </p:animEffect>
                                  </p:childTnLst>
                                </p:cTn>
                              </p:par>
                              <p:par>
                                <p:cTn id="200" presetID="13" presetClass="entr" presetSubtype="16" fill="hold" grpId="1"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plus(in)">
                                      <p:cBhvr>
                                        <p:cTn id="202" dur="3000"/>
                                        <p:tgtEl>
                                          <p:spTgt spid="21"/>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plus(in)">
                                      <p:cBhvr>
                                        <p:cTn id="205" dur="3000"/>
                                        <p:tgtEl>
                                          <p:spTgt spid="22"/>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23"/>
                                        </p:tgtEl>
                                        <p:attrNameLst>
                                          <p:attrName>style.visibility</p:attrName>
                                        </p:attrNameLst>
                                      </p:cBhvr>
                                      <p:to>
                                        <p:strVal val="visible"/>
                                      </p:to>
                                    </p:set>
                                    <p:animEffect transition="in" filter="plus(in)">
                                      <p:cBhvr>
                                        <p:cTn id="208" dur="3000"/>
                                        <p:tgtEl>
                                          <p:spTgt spid="23"/>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24"/>
                                        </p:tgtEl>
                                        <p:attrNameLst>
                                          <p:attrName>style.visibility</p:attrName>
                                        </p:attrNameLst>
                                      </p:cBhvr>
                                      <p:to>
                                        <p:strVal val="visible"/>
                                      </p:to>
                                    </p:set>
                                    <p:animEffect transition="in" filter="plus(in)">
                                      <p:cBhvr>
                                        <p:cTn id="211" dur="3000"/>
                                        <p:tgtEl>
                                          <p:spTgt spid="24"/>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25"/>
                                        </p:tgtEl>
                                        <p:attrNameLst>
                                          <p:attrName>style.visibility</p:attrName>
                                        </p:attrNameLst>
                                      </p:cBhvr>
                                      <p:to>
                                        <p:strVal val="visible"/>
                                      </p:to>
                                    </p:set>
                                    <p:animEffect transition="in" filter="plus(in)">
                                      <p:cBhvr>
                                        <p:cTn id="214" dur="3000"/>
                                        <p:tgtEl>
                                          <p:spTgt spid="25"/>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26"/>
                                        </p:tgtEl>
                                        <p:attrNameLst>
                                          <p:attrName>style.visibility</p:attrName>
                                        </p:attrNameLst>
                                      </p:cBhvr>
                                      <p:to>
                                        <p:strVal val="visible"/>
                                      </p:to>
                                    </p:set>
                                    <p:animEffect transition="in" filter="plus(in)">
                                      <p:cBhvr>
                                        <p:cTn id="217" dur="3000"/>
                                        <p:tgtEl>
                                          <p:spTgt spid="26"/>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27"/>
                                        </p:tgtEl>
                                        <p:attrNameLst>
                                          <p:attrName>style.visibility</p:attrName>
                                        </p:attrNameLst>
                                      </p:cBhvr>
                                      <p:to>
                                        <p:strVal val="visible"/>
                                      </p:to>
                                    </p:set>
                                    <p:animEffect transition="in" filter="plus(in)">
                                      <p:cBhvr>
                                        <p:cTn id="220" dur="3000"/>
                                        <p:tgtEl>
                                          <p:spTgt spid="27"/>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28"/>
                                        </p:tgtEl>
                                        <p:attrNameLst>
                                          <p:attrName>style.visibility</p:attrName>
                                        </p:attrNameLst>
                                      </p:cBhvr>
                                      <p:to>
                                        <p:strVal val="visible"/>
                                      </p:to>
                                    </p:set>
                                    <p:animEffect transition="in" filter="plus(in)">
                                      <p:cBhvr>
                                        <p:cTn id="223" dur="3000"/>
                                        <p:tgtEl>
                                          <p:spTgt spid="28"/>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29"/>
                                        </p:tgtEl>
                                        <p:attrNameLst>
                                          <p:attrName>style.visibility</p:attrName>
                                        </p:attrNameLst>
                                      </p:cBhvr>
                                      <p:to>
                                        <p:strVal val="visible"/>
                                      </p:to>
                                    </p:set>
                                    <p:animEffect transition="in" filter="plus(in)">
                                      <p:cBhvr>
                                        <p:cTn id="226" dur="3000"/>
                                        <p:tgtEl>
                                          <p:spTgt spid="29"/>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30"/>
                                        </p:tgtEl>
                                        <p:attrNameLst>
                                          <p:attrName>style.visibility</p:attrName>
                                        </p:attrNameLst>
                                      </p:cBhvr>
                                      <p:to>
                                        <p:strVal val="visible"/>
                                      </p:to>
                                    </p:set>
                                    <p:animEffect transition="in" filter="plus(in)">
                                      <p:cBhvr>
                                        <p:cTn id="229" dur="3000"/>
                                        <p:tgtEl>
                                          <p:spTgt spid="30"/>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31"/>
                                        </p:tgtEl>
                                        <p:attrNameLst>
                                          <p:attrName>style.visibility</p:attrName>
                                        </p:attrNameLst>
                                      </p:cBhvr>
                                      <p:to>
                                        <p:strVal val="visible"/>
                                      </p:to>
                                    </p:set>
                                    <p:animEffect transition="in" filter="plus(in)">
                                      <p:cBhvr>
                                        <p:cTn id="232" dur="3000"/>
                                        <p:tgtEl>
                                          <p:spTgt spid="31"/>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32"/>
                                        </p:tgtEl>
                                        <p:attrNameLst>
                                          <p:attrName>style.visibility</p:attrName>
                                        </p:attrNameLst>
                                      </p:cBhvr>
                                      <p:to>
                                        <p:strVal val="visible"/>
                                      </p:to>
                                    </p:set>
                                    <p:animEffect transition="in" filter="plus(in)">
                                      <p:cBhvr>
                                        <p:cTn id="235" dur="3000"/>
                                        <p:tgtEl>
                                          <p:spTgt spid="32"/>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33"/>
                                        </p:tgtEl>
                                        <p:attrNameLst>
                                          <p:attrName>style.visibility</p:attrName>
                                        </p:attrNameLst>
                                      </p:cBhvr>
                                      <p:to>
                                        <p:strVal val="visible"/>
                                      </p:to>
                                    </p:set>
                                    <p:animEffect transition="in" filter="plus(in)">
                                      <p:cBhvr>
                                        <p:cTn id="238" dur="3000"/>
                                        <p:tgtEl>
                                          <p:spTgt spid="33"/>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34"/>
                                        </p:tgtEl>
                                        <p:attrNameLst>
                                          <p:attrName>style.visibility</p:attrName>
                                        </p:attrNameLst>
                                      </p:cBhvr>
                                      <p:to>
                                        <p:strVal val="visible"/>
                                      </p:to>
                                    </p:set>
                                    <p:animEffect transition="in" filter="plus(in)">
                                      <p:cBhvr>
                                        <p:cTn id="241" dur="3000"/>
                                        <p:tgtEl>
                                          <p:spTgt spid="34"/>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35"/>
                                        </p:tgtEl>
                                        <p:attrNameLst>
                                          <p:attrName>style.visibility</p:attrName>
                                        </p:attrNameLst>
                                      </p:cBhvr>
                                      <p:to>
                                        <p:strVal val="visible"/>
                                      </p:to>
                                    </p:set>
                                    <p:animEffect transition="in" filter="plus(in)">
                                      <p:cBhvr>
                                        <p:cTn id="244" dur="3000"/>
                                        <p:tgtEl>
                                          <p:spTgt spid="35"/>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36"/>
                                        </p:tgtEl>
                                        <p:attrNameLst>
                                          <p:attrName>style.visibility</p:attrName>
                                        </p:attrNameLst>
                                      </p:cBhvr>
                                      <p:to>
                                        <p:strVal val="visible"/>
                                      </p:to>
                                    </p:set>
                                    <p:animEffect transition="in" filter="plus(in)">
                                      <p:cBhvr>
                                        <p:cTn id="247" dur="3000"/>
                                        <p:tgtEl>
                                          <p:spTgt spid="36"/>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37"/>
                                        </p:tgtEl>
                                        <p:attrNameLst>
                                          <p:attrName>style.visibility</p:attrName>
                                        </p:attrNameLst>
                                      </p:cBhvr>
                                      <p:to>
                                        <p:strVal val="visible"/>
                                      </p:to>
                                    </p:set>
                                    <p:animEffect transition="in" filter="plus(in)">
                                      <p:cBhvr>
                                        <p:cTn id="250" dur="3000"/>
                                        <p:tgtEl>
                                          <p:spTgt spid="37"/>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38"/>
                                        </p:tgtEl>
                                        <p:attrNameLst>
                                          <p:attrName>style.visibility</p:attrName>
                                        </p:attrNameLst>
                                      </p:cBhvr>
                                      <p:to>
                                        <p:strVal val="visible"/>
                                      </p:to>
                                    </p:set>
                                    <p:animEffect transition="in" filter="plus(in)">
                                      <p:cBhvr>
                                        <p:cTn id="253" dur="3000"/>
                                        <p:tgtEl>
                                          <p:spTgt spid="38"/>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39"/>
                                        </p:tgtEl>
                                        <p:attrNameLst>
                                          <p:attrName>style.visibility</p:attrName>
                                        </p:attrNameLst>
                                      </p:cBhvr>
                                      <p:to>
                                        <p:strVal val="visible"/>
                                      </p:to>
                                    </p:set>
                                    <p:animEffect transition="in" filter="plus(in)">
                                      <p:cBhvr>
                                        <p:cTn id="256" dur="3000"/>
                                        <p:tgtEl>
                                          <p:spTgt spid="39"/>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40"/>
                                        </p:tgtEl>
                                        <p:attrNameLst>
                                          <p:attrName>style.visibility</p:attrName>
                                        </p:attrNameLst>
                                      </p:cBhvr>
                                      <p:to>
                                        <p:strVal val="visible"/>
                                      </p:to>
                                    </p:set>
                                    <p:animEffect transition="in" filter="plus(in)">
                                      <p:cBhvr>
                                        <p:cTn id="259" dur="3000"/>
                                        <p:tgtEl>
                                          <p:spTgt spid="40"/>
                                        </p:tgtEl>
                                      </p:cBhvr>
                                    </p:animEffect>
                                  </p:childTnLst>
                                </p:cTn>
                              </p:par>
                              <p:par>
                                <p:cTn id="260" presetID="8" presetClass="emph" presetSubtype="0" fill="hold" grpId="2" nodeType="withEffect">
                                  <p:stCondLst>
                                    <p:cond delay="0"/>
                                  </p:stCondLst>
                                  <p:childTnLst>
                                    <p:animRot by="-21600000">
                                      <p:cBhvr>
                                        <p:cTn id="261" dur="3000" fill="hold"/>
                                        <p:tgtEl>
                                          <p:spTgt spid="5"/>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6"/>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7"/>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8"/>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9"/>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10"/>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11"/>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12"/>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13"/>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14"/>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15"/>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16"/>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17"/>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18"/>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19"/>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20"/>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21"/>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22"/>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23"/>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24"/>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25"/>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26"/>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27"/>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28"/>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29"/>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30"/>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31"/>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32"/>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33"/>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34"/>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35"/>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36"/>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37"/>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38"/>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39"/>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40"/>
                                        </p:tgtEl>
                                        <p:attrNameLst>
                                          <p:attrName>r</p:attrName>
                                        </p:attrNameLst>
                                      </p:cBhvr>
                                    </p:animRot>
                                  </p:childTnLst>
                                </p:cTn>
                              </p:par>
                            </p:childTnLst>
                          </p:cTn>
                        </p:par>
                        <p:par>
                          <p:cTn id="332" fill="hold">
                            <p:stCondLst>
                              <p:cond delay="3000"/>
                            </p:stCondLst>
                            <p:childTnLst>
                              <p:par>
                                <p:cTn id="333" presetID="2" presetClass="exit" presetSubtype="4" fill="hold" grpId="3" nodeType="afterEffect">
                                  <p:stCondLst>
                                    <p:cond delay="0"/>
                                  </p:stCondLst>
                                  <p:childTnLst>
                                    <p:anim calcmode="lin" valueType="num">
                                      <p:cBhvr additive="base">
                                        <p:cTn id="334" dur="3000"/>
                                        <p:tgtEl>
                                          <p:spTgt spid="5"/>
                                        </p:tgtEl>
                                        <p:attrNameLst>
                                          <p:attrName>ppt_x</p:attrName>
                                        </p:attrNameLst>
                                      </p:cBhvr>
                                      <p:tavLst>
                                        <p:tav tm="0">
                                          <p:val>
                                            <p:strVal val="ppt_x"/>
                                          </p:val>
                                        </p:tav>
                                        <p:tav tm="100000">
                                          <p:val>
                                            <p:strVal val="ppt_x"/>
                                          </p:val>
                                        </p:tav>
                                      </p:tavLst>
                                    </p:anim>
                                    <p:anim calcmode="lin" valueType="num">
                                      <p:cBhvr additive="base">
                                        <p:cTn id="335" dur="3000"/>
                                        <p:tgtEl>
                                          <p:spTgt spid="5"/>
                                        </p:tgtEl>
                                        <p:attrNameLst>
                                          <p:attrName>ppt_y</p:attrName>
                                        </p:attrNameLst>
                                      </p:cBhvr>
                                      <p:tavLst>
                                        <p:tav tm="0">
                                          <p:val>
                                            <p:strVal val="ppt_y"/>
                                          </p:val>
                                        </p:tav>
                                        <p:tav tm="100000">
                                          <p:val>
                                            <p:strVal val="1+ppt_h/2"/>
                                          </p:val>
                                        </p:tav>
                                      </p:tavLst>
                                    </p:anim>
                                    <p:set>
                                      <p:cBhvr>
                                        <p:cTn id="336" dur="1" fill="hold">
                                          <p:stCondLst>
                                            <p:cond delay="2999"/>
                                          </p:stCondLst>
                                        </p:cTn>
                                        <p:tgtEl>
                                          <p:spTgt spid="5"/>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7"/>
                                        </p:tgtEl>
                                        <p:attrNameLst>
                                          <p:attrName>ppt_x</p:attrName>
                                        </p:attrNameLst>
                                      </p:cBhvr>
                                      <p:tavLst>
                                        <p:tav tm="0">
                                          <p:val>
                                            <p:strVal val="ppt_x"/>
                                          </p:val>
                                        </p:tav>
                                        <p:tav tm="100000">
                                          <p:val>
                                            <p:strVal val="ppt_x"/>
                                          </p:val>
                                        </p:tav>
                                      </p:tavLst>
                                    </p:anim>
                                    <p:anim calcmode="lin" valueType="num">
                                      <p:cBhvr additive="base">
                                        <p:cTn id="339" dur="3000"/>
                                        <p:tgtEl>
                                          <p:spTgt spid="7"/>
                                        </p:tgtEl>
                                        <p:attrNameLst>
                                          <p:attrName>ppt_y</p:attrName>
                                        </p:attrNameLst>
                                      </p:cBhvr>
                                      <p:tavLst>
                                        <p:tav tm="0">
                                          <p:val>
                                            <p:strVal val="ppt_y"/>
                                          </p:val>
                                        </p:tav>
                                        <p:tav tm="100000">
                                          <p:val>
                                            <p:strVal val="1+ppt_h/2"/>
                                          </p:val>
                                        </p:tav>
                                      </p:tavLst>
                                    </p:anim>
                                    <p:set>
                                      <p:cBhvr>
                                        <p:cTn id="340" dur="1" fill="hold">
                                          <p:stCondLst>
                                            <p:cond delay="2999"/>
                                          </p:stCondLst>
                                        </p:cTn>
                                        <p:tgtEl>
                                          <p:spTgt spid="7"/>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9"/>
                                        </p:tgtEl>
                                        <p:attrNameLst>
                                          <p:attrName>ppt_x</p:attrName>
                                        </p:attrNameLst>
                                      </p:cBhvr>
                                      <p:tavLst>
                                        <p:tav tm="0">
                                          <p:val>
                                            <p:strVal val="ppt_x"/>
                                          </p:val>
                                        </p:tav>
                                        <p:tav tm="100000">
                                          <p:val>
                                            <p:strVal val="ppt_x"/>
                                          </p:val>
                                        </p:tav>
                                      </p:tavLst>
                                    </p:anim>
                                    <p:anim calcmode="lin" valueType="num">
                                      <p:cBhvr additive="base">
                                        <p:cTn id="343" dur="3000"/>
                                        <p:tgtEl>
                                          <p:spTgt spid="9"/>
                                        </p:tgtEl>
                                        <p:attrNameLst>
                                          <p:attrName>ppt_y</p:attrName>
                                        </p:attrNameLst>
                                      </p:cBhvr>
                                      <p:tavLst>
                                        <p:tav tm="0">
                                          <p:val>
                                            <p:strVal val="ppt_y"/>
                                          </p:val>
                                        </p:tav>
                                        <p:tav tm="100000">
                                          <p:val>
                                            <p:strVal val="1+ppt_h/2"/>
                                          </p:val>
                                        </p:tav>
                                      </p:tavLst>
                                    </p:anim>
                                    <p:set>
                                      <p:cBhvr>
                                        <p:cTn id="344" dur="1" fill="hold">
                                          <p:stCondLst>
                                            <p:cond delay="2999"/>
                                          </p:stCondLst>
                                        </p:cTn>
                                        <p:tgtEl>
                                          <p:spTgt spid="9"/>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1"/>
                                        </p:tgtEl>
                                        <p:attrNameLst>
                                          <p:attrName>ppt_x</p:attrName>
                                        </p:attrNameLst>
                                      </p:cBhvr>
                                      <p:tavLst>
                                        <p:tav tm="0">
                                          <p:val>
                                            <p:strVal val="ppt_x"/>
                                          </p:val>
                                        </p:tav>
                                        <p:tav tm="100000">
                                          <p:val>
                                            <p:strVal val="ppt_x"/>
                                          </p:val>
                                        </p:tav>
                                      </p:tavLst>
                                    </p:anim>
                                    <p:anim calcmode="lin" valueType="num">
                                      <p:cBhvr additive="base">
                                        <p:cTn id="347" dur="3000"/>
                                        <p:tgtEl>
                                          <p:spTgt spid="11"/>
                                        </p:tgtEl>
                                        <p:attrNameLst>
                                          <p:attrName>ppt_y</p:attrName>
                                        </p:attrNameLst>
                                      </p:cBhvr>
                                      <p:tavLst>
                                        <p:tav tm="0">
                                          <p:val>
                                            <p:strVal val="ppt_y"/>
                                          </p:val>
                                        </p:tav>
                                        <p:tav tm="100000">
                                          <p:val>
                                            <p:strVal val="1+ppt_h/2"/>
                                          </p:val>
                                        </p:tav>
                                      </p:tavLst>
                                    </p:anim>
                                    <p:set>
                                      <p:cBhvr>
                                        <p:cTn id="348" dur="1" fill="hold">
                                          <p:stCondLst>
                                            <p:cond delay="2999"/>
                                          </p:stCondLst>
                                        </p:cTn>
                                        <p:tgtEl>
                                          <p:spTgt spid="11"/>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5"/>
                                        </p:tgtEl>
                                        <p:attrNameLst>
                                          <p:attrName>ppt_x</p:attrName>
                                        </p:attrNameLst>
                                      </p:cBhvr>
                                      <p:tavLst>
                                        <p:tav tm="0">
                                          <p:val>
                                            <p:strVal val="ppt_x"/>
                                          </p:val>
                                        </p:tav>
                                        <p:tav tm="100000">
                                          <p:val>
                                            <p:strVal val="ppt_x"/>
                                          </p:val>
                                        </p:tav>
                                      </p:tavLst>
                                    </p:anim>
                                    <p:anim calcmode="lin" valueType="num">
                                      <p:cBhvr additive="base">
                                        <p:cTn id="355" dur="3000"/>
                                        <p:tgtEl>
                                          <p:spTgt spid="15"/>
                                        </p:tgtEl>
                                        <p:attrNameLst>
                                          <p:attrName>ppt_y</p:attrName>
                                        </p:attrNameLst>
                                      </p:cBhvr>
                                      <p:tavLst>
                                        <p:tav tm="0">
                                          <p:val>
                                            <p:strVal val="ppt_y"/>
                                          </p:val>
                                        </p:tav>
                                        <p:tav tm="100000">
                                          <p:val>
                                            <p:strVal val="1+ppt_h/2"/>
                                          </p:val>
                                        </p:tav>
                                      </p:tavLst>
                                    </p:anim>
                                    <p:set>
                                      <p:cBhvr>
                                        <p:cTn id="356" dur="1" fill="hold">
                                          <p:stCondLst>
                                            <p:cond delay="2999"/>
                                          </p:stCondLst>
                                        </p:cTn>
                                        <p:tgtEl>
                                          <p:spTgt spid="15"/>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7"/>
                                        </p:tgtEl>
                                        <p:attrNameLst>
                                          <p:attrName>ppt_x</p:attrName>
                                        </p:attrNameLst>
                                      </p:cBhvr>
                                      <p:tavLst>
                                        <p:tav tm="0">
                                          <p:val>
                                            <p:strVal val="ppt_x"/>
                                          </p:val>
                                        </p:tav>
                                        <p:tav tm="100000">
                                          <p:val>
                                            <p:strVal val="ppt_x"/>
                                          </p:val>
                                        </p:tav>
                                      </p:tavLst>
                                    </p:anim>
                                    <p:anim calcmode="lin" valueType="num">
                                      <p:cBhvr additive="base">
                                        <p:cTn id="359" dur="3000"/>
                                        <p:tgtEl>
                                          <p:spTgt spid="17"/>
                                        </p:tgtEl>
                                        <p:attrNameLst>
                                          <p:attrName>ppt_y</p:attrName>
                                        </p:attrNameLst>
                                      </p:cBhvr>
                                      <p:tavLst>
                                        <p:tav tm="0">
                                          <p:val>
                                            <p:strVal val="ppt_y"/>
                                          </p:val>
                                        </p:tav>
                                        <p:tav tm="100000">
                                          <p:val>
                                            <p:strVal val="1+ppt_h/2"/>
                                          </p:val>
                                        </p:tav>
                                      </p:tavLst>
                                    </p:anim>
                                    <p:set>
                                      <p:cBhvr>
                                        <p:cTn id="360" dur="1" fill="hold">
                                          <p:stCondLst>
                                            <p:cond delay="2999"/>
                                          </p:stCondLst>
                                        </p:cTn>
                                        <p:tgtEl>
                                          <p:spTgt spid="17"/>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9"/>
                                        </p:tgtEl>
                                        <p:attrNameLst>
                                          <p:attrName>ppt_x</p:attrName>
                                        </p:attrNameLst>
                                      </p:cBhvr>
                                      <p:tavLst>
                                        <p:tav tm="0">
                                          <p:val>
                                            <p:strVal val="ppt_x"/>
                                          </p:val>
                                        </p:tav>
                                        <p:tav tm="100000">
                                          <p:val>
                                            <p:strVal val="ppt_x"/>
                                          </p:val>
                                        </p:tav>
                                      </p:tavLst>
                                    </p:anim>
                                    <p:anim calcmode="lin" valueType="num">
                                      <p:cBhvr additive="base">
                                        <p:cTn id="363" dur="3000"/>
                                        <p:tgtEl>
                                          <p:spTgt spid="19"/>
                                        </p:tgtEl>
                                        <p:attrNameLst>
                                          <p:attrName>ppt_y</p:attrName>
                                        </p:attrNameLst>
                                      </p:cBhvr>
                                      <p:tavLst>
                                        <p:tav tm="0">
                                          <p:val>
                                            <p:strVal val="ppt_y"/>
                                          </p:val>
                                        </p:tav>
                                        <p:tav tm="100000">
                                          <p:val>
                                            <p:strVal val="1+ppt_h/2"/>
                                          </p:val>
                                        </p:tav>
                                      </p:tavLst>
                                    </p:anim>
                                    <p:set>
                                      <p:cBhvr>
                                        <p:cTn id="364" dur="1" fill="hold">
                                          <p:stCondLst>
                                            <p:cond delay="2999"/>
                                          </p:stCondLst>
                                        </p:cTn>
                                        <p:tgtEl>
                                          <p:spTgt spid="19"/>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21"/>
                                        </p:tgtEl>
                                        <p:attrNameLst>
                                          <p:attrName>ppt_x</p:attrName>
                                        </p:attrNameLst>
                                      </p:cBhvr>
                                      <p:tavLst>
                                        <p:tav tm="0">
                                          <p:val>
                                            <p:strVal val="ppt_x"/>
                                          </p:val>
                                        </p:tav>
                                        <p:tav tm="100000">
                                          <p:val>
                                            <p:strVal val="ppt_x"/>
                                          </p:val>
                                        </p:tav>
                                      </p:tavLst>
                                    </p:anim>
                                    <p:anim calcmode="lin" valueType="num">
                                      <p:cBhvr additive="base">
                                        <p:cTn id="367" dur="3000"/>
                                        <p:tgtEl>
                                          <p:spTgt spid="21"/>
                                        </p:tgtEl>
                                        <p:attrNameLst>
                                          <p:attrName>ppt_y</p:attrName>
                                        </p:attrNameLst>
                                      </p:cBhvr>
                                      <p:tavLst>
                                        <p:tav tm="0">
                                          <p:val>
                                            <p:strVal val="ppt_y"/>
                                          </p:val>
                                        </p:tav>
                                        <p:tav tm="100000">
                                          <p:val>
                                            <p:strVal val="1+ppt_h/2"/>
                                          </p:val>
                                        </p:tav>
                                      </p:tavLst>
                                    </p:anim>
                                    <p:set>
                                      <p:cBhvr>
                                        <p:cTn id="368" dur="1" fill="hold">
                                          <p:stCondLst>
                                            <p:cond delay="2999"/>
                                          </p:stCondLst>
                                        </p:cTn>
                                        <p:tgtEl>
                                          <p:spTgt spid="21"/>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ppt_x"/>
                                          </p:val>
                                        </p:tav>
                                      </p:tavLst>
                                    </p:anim>
                                    <p:anim calcmode="lin" valueType="num">
                                      <p:cBhvr additive="base">
                                        <p:cTn id="371" dur="3000"/>
                                        <p:tgtEl>
                                          <p:spTgt spid="23"/>
                                        </p:tgtEl>
                                        <p:attrNameLst>
                                          <p:attrName>ppt_y</p:attrName>
                                        </p:attrNameLst>
                                      </p:cBhvr>
                                      <p:tavLst>
                                        <p:tav tm="0">
                                          <p:val>
                                            <p:strVal val="ppt_y"/>
                                          </p:val>
                                        </p:tav>
                                        <p:tav tm="100000">
                                          <p:val>
                                            <p:strVal val="1+ppt_h/2"/>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25"/>
                                        </p:tgtEl>
                                        <p:attrNameLst>
                                          <p:attrName>ppt_x</p:attrName>
                                        </p:attrNameLst>
                                      </p:cBhvr>
                                      <p:tavLst>
                                        <p:tav tm="0">
                                          <p:val>
                                            <p:strVal val="ppt_x"/>
                                          </p:val>
                                        </p:tav>
                                        <p:tav tm="100000">
                                          <p:val>
                                            <p:strVal val="ppt_x"/>
                                          </p:val>
                                        </p:tav>
                                      </p:tavLst>
                                    </p:anim>
                                    <p:anim calcmode="lin" valueType="num">
                                      <p:cBhvr additive="base">
                                        <p:cTn id="375" dur="3000"/>
                                        <p:tgtEl>
                                          <p:spTgt spid="25"/>
                                        </p:tgtEl>
                                        <p:attrNameLst>
                                          <p:attrName>ppt_y</p:attrName>
                                        </p:attrNameLst>
                                      </p:cBhvr>
                                      <p:tavLst>
                                        <p:tav tm="0">
                                          <p:val>
                                            <p:strVal val="ppt_y"/>
                                          </p:val>
                                        </p:tav>
                                        <p:tav tm="100000">
                                          <p:val>
                                            <p:strVal val="1+ppt_h/2"/>
                                          </p:val>
                                        </p:tav>
                                      </p:tavLst>
                                    </p:anim>
                                    <p:set>
                                      <p:cBhvr>
                                        <p:cTn id="376" dur="1" fill="hold">
                                          <p:stCondLst>
                                            <p:cond delay="2999"/>
                                          </p:stCondLst>
                                        </p:cTn>
                                        <p:tgtEl>
                                          <p:spTgt spid="25"/>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27"/>
                                        </p:tgtEl>
                                        <p:attrNameLst>
                                          <p:attrName>ppt_x</p:attrName>
                                        </p:attrNameLst>
                                      </p:cBhvr>
                                      <p:tavLst>
                                        <p:tav tm="0">
                                          <p:val>
                                            <p:strVal val="ppt_x"/>
                                          </p:val>
                                        </p:tav>
                                        <p:tav tm="100000">
                                          <p:val>
                                            <p:strVal val="ppt_x"/>
                                          </p:val>
                                        </p:tav>
                                      </p:tavLst>
                                    </p:anim>
                                    <p:anim calcmode="lin" valueType="num">
                                      <p:cBhvr additive="base">
                                        <p:cTn id="379" dur="3000"/>
                                        <p:tgtEl>
                                          <p:spTgt spid="27"/>
                                        </p:tgtEl>
                                        <p:attrNameLst>
                                          <p:attrName>ppt_y</p:attrName>
                                        </p:attrNameLst>
                                      </p:cBhvr>
                                      <p:tavLst>
                                        <p:tav tm="0">
                                          <p:val>
                                            <p:strVal val="ppt_y"/>
                                          </p:val>
                                        </p:tav>
                                        <p:tav tm="100000">
                                          <p:val>
                                            <p:strVal val="1+ppt_h/2"/>
                                          </p:val>
                                        </p:tav>
                                      </p:tavLst>
                                    </p:anim>
                                    <p:set>
                                      <p:cBhvr>
                                        <p:cTn id="380" dur="1" fill="hold">
                                          <p:stCondLst>
                                            <p:cond delay="2999"/>
                                          </p:stCondLst>
                                        </p:cTn>
                                        <p:tgtEl>
                                          <p:spTgt spid="27"/>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29"/>
                                        </p:tgtEl>
                                        <p:attrNameLst>
                                          <p:attrName>ppt_x</p:attrName>
                                        </p:attrNameLst>
                                      </p:cBhvr>
                                      <p:tavLst>
                                        <p:tav tm="0">
                                          <p:val>
                                            <p:strVal val="ppt_x"/>
                                          </p:val>
                                        </p:tav>
                                        <p:tav tm="100000">
                                          <p:val>
                                            <p:strVal val="ppt_x"/>
                                          </p:val>
                                        </p:tav>
                                      </p:tavLst>
                                    </p:anim>
                                    <p:anim calcmode="lin" valueType="num">
                                      <p:cBhvr additive="base">
                                        <p:cTn id="383" dur="3000"/>
                                        <p:tgtEl>
                                          <p:spTgt spid="29"/>
                                        </p:tgtEl>
                                        <p:attrNameLst>
                                          <p:attrName>ppt_y</p:attrName>
                                        </p:attrNameLst>
                                      </p:cBhvr>
                                      <p:tavLst>
                                        <p:tav tm="0">
                                          <p:val>
                                            <p:strVal val="ppt_y"/>
                                          </p:val>
                                        </p:tav>
                                        <p:tav tm="100000">
                                          <p:val>
                                            <p:strVal val="1+ppt_h/2"/>
                                          </p:val>
                                        </p:tav>
                                      </p:tavLst>
                                    </p:anim>
                                    <p:set>
                                      <p:cBhvr>
                                        <p:cTn id="384" dur="1" fill="hold">
                                          <p:stCondLst>
                                            <p:cond delay="2999"/>
                                          </p:stCondLst>
                                        </p:cTn>
                                        <p:tgtEl>
                                          <p:spTgt spid="29"/>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31"/>
                                        </p:tgtEl>
                                        <p:attrNameLst>
                                          <p:attrName>ppt_x</p:attrName>
                                        </p:attrNameLst>
                                      </p:cBhvr>
                                      <p:tavLst>
                                        <p:tav tm="0">
                                          <p:val>
                                            <p:strVal val="ppt_x"/>
                                          </p:val>
                                        </p:tav>
                                        <p:tav tm="100000">
                                          <p:val>
                                            <p:strVal val="ppt_x"/>
                                          </p:val>
                                        </p:tav>
                                      </p:tavLst>
                                    </p:anim>
                                    <p:anim calcmode="lin" valueType="num">
                                      <p:cBhvr additive="base">
                                        <p:cTn id="387" dur="3000"/>
                                        <p:tgtEl>
                                          <p:spTgt spid="31"/>
                                        </p:tgtEl>
                                        <p:attrNameLst>
                                          <p:attrName>ppt_y</p:attrName>
                                        </p:attrNameLst>
                                      </p:cBhvr>
                                      <p:tavLst>
                                        <p:tav tm="0">
                                          <p:val>
                                            <p:strVal val="ppt_y"/>
                                          </p:val>
                                        </p:tav>
                                        <p:tav tm="100000">
                                          <p:val>
                                            <p:strVal val="1+ppt_h/2"/>
                                          </p:val>
                                        </p:tav>
                                      </p:tavLst>
                                    </p:anim>
                                    <p:set>
                                      <p:cBhvr>
                                        <p:cTn id="388" dur="1" fill="hold">
                                          <p:stCondLst>
                                            <p:cond delay="2999"/>
                                          </p:stCondLst>
                                        </p:cTn>
                                        <p:tgtEl>
                                          <p:spTgt spid="31"/>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33"/>
                                        </p:tgtEl>
                                        <p:attrNameLst>
                                          <p:attrName>ppt_x</p:attrName>
                                        </p:attrNameLst>
                                      </p:cBhvr>
                                      <p:tavLst>
                                        <p:tav tm="0">
                                          <p:val>
                                            <p:strVal val="ppt_x"/>
                                          </p:val>
                                        </p:tav>
                                        <p:tav tm="100000">
                                          <p:val>
                                            <p:strVal val="ppt_x"/>
                                          </p:val>
                                        </p:tav>
                                      </p:tavLst>
                                    </p:anim>
                                    <p:anim calcmode="lin" valueType="num">
                                      <p:cBhvr additive="base">
                                        <p:cTn id="391" dur="3000"/>
                                        <p:tgtEl>
                                          <p:spTgt spid="33"/>
                                        </p:tgtEl>
                                        <p:attrNameLst>
                                          <p:attrName>ppt_y</p:attrName>
                                        </p:attrNameLst>
                                      </p:cBhvr>
                                      <p:tavLst>
                                        <p:tav tm="0">
                                          <p:val>
                                            <p:strVal val="ppt_y"/>
                                          </p:val>
                                        </p:tav>
                                        <p:tav tm="100000">
                                          <p:val>
                                            <p:strVal val="1+ppt_h/2"/>
                                          </p:val>
                                        </p:tav>
                                      </p:tavLst>
                                    </p:anim>
                                    <p:set>
                                      <p:cBhvr>
                                        <p:cTn id="392" dur="1" fill="hold">
                                          <p:stCondLst>
                                            <p:cond delay="2999"/>
                                          </p:stCondLst>
                                        </p:cTn>
                                        <p:tgtEl>
                                          <p:spTgt spid="33"/>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ppt_x"/>
                                          </p:val>
                                        </p:tav>
                                      </p:tavLst>
                                    </p:anim>
                                    <p:anim calcmode="lin" valueType="num">
                                      <p:cBhvr additive="base">
                                        <p:cTn id="395" dur="3000"/>
                                        <p:tgtEl>
                                          <p:spTgt spid="35"/>
                                        </p:tgtEl>
                                        <p:attrNameLst>
                                          <p:attrName>ppt_y</p:attrName>
                                        </p:attrNameLst>
                                      </p:cBhvr>
                                      <p:tavLst>
                                        <p:tav tm="0">
                                          <p:val>
                                            <p:strVal val="ppt_y"/>
                                          </p:val>
                                        </p:tav>
                                        <p:tav tm="100000">
                                          <p:val>
                                            <p:strVal val="1+ppt_h/2"/>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ppt_x"/>
                                          </p:val>
                                        </p:tav>
                                      </p:tavLst>
                                    </p:anim>
                                    <p:anim calcmode="lin" valueType="num">
                                      <p:cBhvr additive="base">
                                        <p:cTn id="399" dur="3000"/>
                                        <p:tgtEl>
                                          <p:spTgt spid="37"/>
                                        </p:tgtEl>
                                        <p:attrNameLst>
                                          <p:attrName>ppt_y</p:attrName>
                                        </p:attrNameLst>
                                      </p:cBhvr>
                                      <p:tavLst>
                                        <p:tav tm="0">
                                          <p:val>
                                            <p:strVal val="ppt_y"/>
                                          </p:val>
                                        </p:tav>
                                        <p:tav tm="100000">
                                          <p:val>
                                            <p:strVal val="1+ppt_h/2"/>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39"/>
                                        </p:tgtEl>
                                        <p:attrNameLst>
                                          <p:attrName>ppt_x</p:attrName>
                                        </p:attrNameLst>
                                      </p:cBhvr>
                                      <p:tavLst>
                                        <p:tav tm="0">
                                          <p:val>
                                            <p:strVal val="ppt_x"/>
                                          </p:val>
                                        </p:tav>
                                        <p:tav tm="100000">
                                          <p:val>
                                            <p:strVal val="ppt_x"/>
                                          </p:val>
                                        </p:tav>
                                      </p:tavLst>
                                    </p:anim>
                                    <p:anim calcmode="lin" valueType="num">
                                      <p:cBhvr additive="base">
                                        <p:cTn id="403" dur="3000"/>
                                        <p:tgtEl>
                                          <p:spTgt spid="39"/>
                                        </p:tgtEl>
                                        <p:attrNameLst>
                                          <p:attrName>ppt_y</p:attrName>
                                        </p:attrNameLst>
                                      </p:cBhvr>
                                      <p:tavLst>
                                        <p:tav tm="0">
                                          <p:val>
                                            <p:strVal val="ppt_y"/>
                                          </p:val>
                                        </p:tav>
                                        <p:tav tm="100000">
                                          <p:val>
                                            <p:strVal val="1+ppt_h/2"/>
                                          </p:val>
                                        </p:tav>
                                      </p:tavLst>
                                    </p:anim>
                                    <p:set>
                                      <p:cBhvr>
                                        <p:cTn id="404" dur="1" fill="hold">
                                          <p:stCondLst>
                                            <p:cond delay="2999"/>
                                          </p:stCondLst>
                                        </p:cTn>
                                        <p:tgtEl>
                                          <p:spTgt spid="39"/>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6"/>
                                        </p:tgtEl>
                                        <p:attrNameLst>
                                          <p:attrName>ppt_x</p:attrName>
                                        </p:attrNameLst>
                                      </p:cBhvr>
                                      <p:tavLst>
                                        <p:tav tm="0">
                                          <p:val>
                                            <p:strVal val="ppt_x"/>
                                          </p:val>
                                        </p:tav>
                                        <p:tav tm="100000">
                                          <p:val>
                                            <p:strVal val="ppt_x"/>
                                          </p:val>
                                        </p:tav>
                                      </p:tavLst>
                                    </p:anim>
                                    <p:anim calcmode="lin" valueType="num">
                                      <p:cBhvr additive="base">
                                        <p:cTn id="407" dur="3000"/>
                                        <p:tgtEl>
                                          <p:spTgt spid="6"/>
                                        </p:tgtEl>
                                        <p:attrNameLst>
                                          <p:attrName>ppt_y</p:attrName>
                                        </p:attrNameLst>
                                      </p:cBhvr>
                                      <p:tavLst>
                                        <p:tav tm="0">
                                          <p:val>
                                            <p:strVal val="ppt_y"/>
                                          </p:val>
                                        </p:tav>
                                        <p:tav tm="100000">
                                          <p:val>
                                            <p:strVal val="0-ppt_h/2"/>
                                          </p:val>
                                        </p:tav>
                                      </p:tavLst>
                                    </p:anim>
                                    <p:set>
                                      <p:cBhvr>
                                        <p:cTn id="408" dur="1" fill="hold">
                                          <p:stCondLst>
                                            <p:cond delay="2999"/>
                                          </p:stCondLst>
                                        </p:cTn>
                                        <p:tgtEl>
                                          <p:spTgt spid="6"/>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8"/>
                                        </p:tgtEl>
                                        <p:attrNameLst>
                                          <p:attrName>ppt_x</p:attrName>
                                        </p:attrNameLst>
                                      </p:cBhvr>
                                      <p:tavLst>
                                        <p:tav tm="0">
                                          <p:val>
                                            <p:strVal val="ppt_x"/>
                                          </p:val>
                                        </p:tav>
                                        <p:tav tm="100000">
                                          <p:val>
                                            <p:strVal val="ppt_x"/>
                                          </p:val>
                                        </p:tav>
                                      </p:tavLst>
                                    </p:anim>
                                    <p:anim calcmode="lin" valueType="num">
                                      <p:cBhvr additive="base">
                                        <p:cTn id="411" dur="3000"/>
                                        <p:tgtEl>
                                          <p:spTgt spid="8"/>
                                        </p:tgtEl>
                                        <p:attrNameLst>
                                          <p:attrName>ppt_y</p:attrName>
                                        </p:attrNameLst>
                                      </p:cBhvr>
                                      <p:tavLst>
                                        <p:tav tm="0">
                                          <p:val>
                                            <p:strVal val="ppt_y"/>
                                          </p:val>
                                        </p:tav>
                                        <p:tav tm="100000">
                                          <p:val>
                                            <p:strVal val="0-ppt_h/2"/>
                                          </p:val>
                                        </p:tav>
                                      </p:tavLst>
                                    </p:anim>
                                    <p:set>
                                      <p:cBhvr>
                                        <p:cTn id="412" dur="1" fill="hold">
                                          <p:stCondLst>
                                            <p:cond delay="2999"/>
                                          </p:stCondLst>
                                        </p:cTn>
                                        <p:tgtEl>
                                          <p:spTgt spid="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10"/>
                                        </p:tgtEl>
                                        <p:attrNameLst>
                                          <p:attrName>ppt_x</p:attrName>
                                        </p:attrNameLst>
                                      </p:cBhvr>
                                      <p:tavLst>
                                        <p:tav tm="0">
                                          <p:val>
                                            <p:strVal val="ppt_x"/>
                                          </p:val>
                                        </p:tav>
                                        <p:tav tm="100000">
                                          <p:val>
                                            <p:strVal val="ppt_x"/>
                                          </p:val>
                                        </p:tav>
                                      </p:tavLst>
                                    </p:anim>
                                    <p:anim calcmode="lin" valueType="num">
                                      <p:cBhvr additive="base">
                                        <p:cTn id="415" dur="3000"/>
                                        <p:tgtEl>
                                          <p:spTgt spid="10"/>
                                        </p:tgtEl>
                                        <p:attrNameLst>
                                          <p:attrName>ppt_y</p:attrName>
                                        </p:attrNameLst>
                                      </p:cBhvr>
                                      <p:tavLst>
                                        <p:tav tm="0">
                                          <p:val>
                                            <p:strVal val="ppt_y"/>
                                          </p:val>
                                        </p:tav>
                                        <p:tav tm="100000">
                                          <p:val>
                                            <p:strVal val="0-ppt_h/2"/>
                                          </p:val>
                                        </p:tav>
                                      </p:tavLst>
                                    </p:anim>
                                    <p:set>
                                      <p:cBhvr>
                                        <p:cTn id="416" dur="1" fill="hold">
                                          <p:stCondLst>
                                            <p:cond delay="2999"/>
                                          </p:stCondLst>
                                        </p:cTn>
                                        <p:tgtEl>
                                          <p:spTgt spid="10"/>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12"/>
                                        </p:tgtEl>
                                        <p:attrNameLst>
                                          <p:attrName>ppt_x</p:attrName>
                                        </p:attrNameLst>
                                      </p:cBhvr>
                                      <p:tavLst>
                                        <p:tav tm="0">
                                          <p:val>
                                            <p:strVal val="ppt_x"/>
                                          </p:val>
                                        </p:tav>
                                        <p:tav tm="100000">
                                          <p:val>
                                            <p:strVal val="ppt_x"/>
                                          </p:val>
                                        </p:tav>
                                      </p:tavLst>
                                    </p:anim>
                                    <p:anim calcmode="lin" valueType="num">
                                      <p:cBhvr additive="base">
                                        <p:cTn id="419" dur="3000"/>
                                        <p:tgtEl>
                                          <p:spTgt spid="12"/>
                                        </p:tgtEl>
                                        <p:attrNameLst>
                                          <p:attrName>ppt_y</p:attrName>
                                        </p:attrNameLst>
                                      </p:cBhvr>
                                      <p:tavLst>
                                        <p:tav tm="0">
                                          <p:val>
                                            <p:strVal val="ppt_y"/>
                                          </p:val>
                                        </p:tav>
                                        <p:tav tm="100000">
                                          <p:val>
                                            <p:strVal val="0-ppt_h/2"/>
                                          </p:val>
                                        </p:tav>
                                      </p:tavLst>
                                    </p:anim>
                                    <p:set>
                                      <p:cBhvr>
                                        <p:cTn id="420" dur="1" fill="hold">
                                          <p:stCondLst>
                                            <p:cond delay="2999"/>
                                          </p:stCondLst>
                                        </p:cTn>
                                        <p:tgtEl>
                                          <p:spTgt spid="12"/>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14"/>
                                        </p:tgtEl>
                                        <p:attrNameLst>
                                          <p:attrName>ppt_x</p:attrName>
                                        </p:attrNameLst>
                                      </p:cBhvr>
                                      <p:tavLst>
                                        <p:tav tm="0">
                                          <p:val>
                                            <p:strVal val="ppt_x"/>
                                          </p:val>
                                        </p:tav>
                                        <p:tav tm="100000">
                                          <p:val>
                                            <p:strVal val="ppt_x"/>
                                          </p:val>
                                        </p:tav>
                                      </p:tavLst>
                                    </p:anim>
                                    <p:anim calcmode="lin" valueType="num">
                                      <p:cBhvr additive="base">
                                        <p:cTn id="423" dur="3000"/>
                                        <p:tgtEl>
                                          <p:spTgt spid="14"/>
                                        </p:tgtEl>
                                        <p:attrNameLst>
                                          <p:attrName>ppt_y</p:attrName>
                                        </p:attrNameLst>
                                      </p:cBhvr>
                                      <p:tavLst>
                                        <p:tav tm="0">
                                          <p:val>
                                            <p:strVal val="ppt_y"/>
                                          </p:val>
                                        </p:tav>
                                        <p:tav tm="100000">
                                          <p:val>
                                            <p:strVal val="0-ppt_h/2"/>
                                          </p:val>
                                        </p:tav>
                                      </p:tavLst>
                                    </p:anim>
                                    <p:set>
                                      <p:cBhvr>
                                        <p:cTn id="424" dur="1" fill="hold">
                                          <p:stCondLst>
                                            <p:cond delay="2999"/>
                                          </p:stCondLst>
                                        </p:cTn>
                                        <p:tgtEl>
                                          <p:spTgt spid="14"/>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16"/>
                                        </p:tgtEl>
                                        <p:attrNameLst>
                                          <p:attrName>ppt_x</p:attrName>
                                        </p:attrNameLst>
                                      </p:cBhvr>
                                      <p:tavLst>
                                        <p:tav tm="0">
                                          <p:val>
                                            <p:strVal val="ppt_x"/>
                                          </p:val>
                                        </p:tav>
                                        <p:tav tm="100000">
                                          <p:val>
                                            <p:strVal val="ppt_x"/>
                                          </p:val>
                                        </p:tav>
                                      </p:tavLst>
                                    </p:anim>
                                    <p:anim calcmode="lin" valueType="num">
                                      <p:cBhvr additive="base">
                                        <p:cTn id="427" dur="3000"/>
                                        <p:tgtEl>
                                          <p:spTgt spid="16"/>
                                        </p:tgtEl>
                                        <p:attrNameLst>
                                          <p:attrName>ppt_y</p:attrName>
                                        </p:attrNameLst>
                                      </p:cBhvr>
                                      <p:tavLst>
                                        <p:tav tm="0">
                                          <p:val>
                                            <p:strVal val="ppt_y"/>
                                          </p:val>
                                        </p:tav>
                                        <p:tav tm="100000">
                                          <p:val>
                                            <p:strVal val="0-ppt_h/2"/>
                                          </p:val>
                                        </p:tav>
                                      </p:tavLst>
                                    </p:anim>
                                    <p:set>
                                      <p:cBhvr>
                                        <p:cTn id="428" dur="1" fill="hold">
                                          <p:stCondLst>
                                            <p:cond delay="2999"/>
                                          </p:stCondLst>
                                        </p:cTn>
                                        <p:tgtEl>
                                          <p:spTgt spid="16"/>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3000"/>
                                        <p:tgtEl>
                                          <p:spTgt spid="18"/>
                                        </p:tgtEl>
                                        <p:attrNameLst>
                                          <p:attrName>ppt_x</p:attrName>
                                        </p:attrNameLst>
                                      </p:cBhvr>
                                      <p:tavLst>
                                        <p:tav tm="0">
                                          <p:val>
                                            <p:strVal val="ppt_x"/>
                                          </p:val>
                                        </p:tav>
                                        <p:tav tm="100000">
                                          <p:val>
                                            <p:strVal val="ppt_x"/>
                                          </p:val>
                                        </p:tav>
                                      </p:tavLst>
                                    </p:anim>
                                    <p:anim calcmode="lin" valueType="num">
                                      <p:cBhvr additive="base">
                                        <p:cTn id="431" dur="3000"/>
                                        <p:tgtEl>
                                          <p:spTgt spid="18"/>
                                        </p:tgtEl>
                                        <p:attrNameLst>
                                          <p:attrName>ppt_y</p:attrName>
                                        </p:attrNameLst>
                                      </p:cBhvr>
                                      <p:tavLst>
                                        <p:tav tm="0">
                                          <p:val>
                                            <p:strVal val="ppt_y"/>
                                          </p:val>
                                        </p:tav>
                                        <p:tav tm="100000">
                                          <p:val>
                                            <p:strVal val="0-ppt_h/2"/>
                                          </p:val>
                                        </p:tav>
                                      </p:tavLst>
                                    </p:anim>
                                    <p:set>
                                      <p:cBhvr>
                                        <p:cTn id="432" dur="1" fill="hold">
                                          <p:stCondLst>
                                            <p:cond delay="2999"/>
                                          </p:stCondLst>
                                        </p:cTn>
                                        <p:tgtEl>
                                          <p:spTgt spid="18"/>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3000"/>
                                        <p:tgtEl>
                                          <p:spTgt spid="20"/>
                                        </p:tgtEl>
                                        <p:attrNameLst>
                                          <p:attrName>ppt_x</p:attrName>
                                        </p:attrNameLst>
                                      </p:cBhvr>
                                      <p:tavLst>
                                        <p:tav tm="0">
                                          <p:val>
                                            <p:strVal val="ppt_x"/>
                                          </p:val>
                                        </p:tav>
                                        <p:tav tm="100000">
                                          <p:val>
                                            <p:strVal val="ppt_x"/>
                                          </p:val>
                                        </p:tav>
                                      </p:tavLst>
                                    </p:anim>
                                    <p:anim calcmode="lin" valueType="num">
                                      <p:cBhvr additive="base">
                                        <p:cTn id="435" dur="3000"/>
                                        <p:tgtEl>
                                          <p:spTgt spid="20"/>
                                        </p:tgtEl>
                                        <p:attrNameLst>
                                          <p:attrName>ppt_y</p:attrName>
                                        </p:attrNameLst>
                                      </p:cBhvr>
                                      <p:tavLst>
                                        <p:tav tm="0">
                                          <p:val>
                                            <p:strVal val="ppt_y"/>
                                          </p:val>
                                        </p:tav>
                                        <p:tav tm="100000">
                                          <p:val>
                                            <p:strVal val="0-ppt_h/2"/>
                                          </p:val>
                                        </p:tav>
                                      </p:tavLst>
                                    </p:anim>
                                    <p:set>
                                      <p:cBhvr>
                                        <p:cTn id="436" dur="1" fill="hold">
                                          <p:stCondLst>
                                            <p:cond delay="2999"/>
                                          </p:stCondLst>
                                        </p:cTn>
                                        <p:tgtEl>
                                          <p:spTgt spid="20"/>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3000"/>
                                        <p:tgtEl>
                                          <p:spTgt spid="22"/>
                                        </p:tgtEl>
                                        <p:attrNameLst>
                                          <p:attrName>ppt_x</p:attrName>
                                        </p:attrNameLst>
                                      </p:cBhvr>
                                      <p:tavLst>
                                        <p:tav tm="0">
                                          <p:val>
                                            <p:strVal val="ppt_x"/>
                                          </p:val>
                                        </p:tav>
                                        <p:tav tm="100000">
                                          <p:val>
                                            <p:strVal val="ppt_x"/>
                                          </p:val>
                                        </p:tav>
                                      </p:tavLst>
                                    </p:anim>
                                    <p:anim calcmode="lin" valueType="num">
                                      <p:cBhvr additive="base">
                                        <p:cTn id="439" dur="3000"/>
                                        <p:tgtEl>
                                          <p:spTgt spid="22"/>
                                        </p:tgtEl>
                                        <p:attrNameLst>
                                          <p:attrName>ppt_y</p:attrName>
                                        </p:attrNameLst>
                                      </p:cBhvr>
                                      <p:tavLst>
                                        <p:tav tm="0">
                                          <p:val>
                                            <p:strVal val="ppt_y"/>
                                          </p:val>
                                        </p:tav>
                                        <p:tav tm="100000">
                                          <p:val>
                                            <p:strVal val="0-ppt_h/2"/>
                                          </p:val>
                                        </p:tav>
                                      </p:tavLst>
                                    </p:anim>
                                    <p:set>
                                      <p:cBhvr>
                                        <p:cTn id="440" dur="1" fill="hold">
                                          <p:stCondLst>
                                            <p:cond delay="2999"/>
                                          </p:stCondLst>
                                        </p:cTn>
                                        <p:tgtEl>
                                          <p:spTgt spid="22"/>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3000"/>
                                        <p:tgtEl>
                                          <p:spTgt spid="24"/>
                                        </p:tgtEl>
                                        <p:attrNameLst>
                                          <p:attrName>ppt_x</p:attrName>
                                        </p:attrNameLst>
                                      </p:cBhvr>
                                      <p:tavLst>
                                        <p:tav tm="0">
                                          <p:val>
                                            <p:strVal val="ppt_x"/>
                                          </p:val>
                                        </p:tav>
                                        <p:tav tm="100000">
                                          <p:val>
                                            <p:strVal val="ppt_x"/>
                                          </p:val>
                                        </p:tav>
                                      </p:tavLst>
                                    </p:anim>
                                    <p:anim calcmode="lin" valueType="num">
                                      <p:cBhvr additive="base">
                                        <p:cTn id="443" dur="3000"/>
                                        <p:tgtEl>
                                          <p:spTgt spid="24"/>
                                        </p:tgtEl>
                                        <p:attrNameLst>
                                          <p:attrName>ppt_y</p:attrName>
                                        </p:attrNameLst>
                                      </p:cBhvr>
                                      <p:tavLst>
                                        <p:tav tm="0">
                                          <p:val>
                                            <p:strVal val="ppt_y"/>
                                          </p:val>
                                        </p:tav>
                                        <p:tav tm="100000">
                                          <p:val>
                                            <p:strVal val="0-ppt_h/2"/>
                                          </p:val>
                                        </p:tav>
                                      </p:tavLst>
                                    </p:anim>
                                    <p:set>
                                      <p:cBhvr>
                                        <p:cTn id="444" dur="1" fill="hold">
                                          <p:stCondLst>
                                            <p:cond delay="2999"/>
                                          </p:stCondLst>
                                        </p:cTn>
                                        <p:tgtEl>
                                          <p:spTgt spid="24"/>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3000"/>
                                        <p:tgtEl>
                                          <p:spTgt spid="26"/>
                                        </p:tgtEl>
                                        <p:attrNameLst>
                                          <p:attrName>ppt_x</p:attrName>
                                        </p:attrNameLst>
                                      </p:cBhvr>
                                      <p:tavLst>
                                        <p:tav tm="0">
                                          <p:val>
                                            <p:strVal val="ppt_x"/>
                                          </p:val>
                                        </p:tav>
                                        <p:tav tm="100000">
                                          <p:val>
                                            <p:strVal val="ppt_x"/>
                                          </p:val>
                                        </p:tav>
                                      </p:tavLst>
                                    </p:anim>
                                    <p:anim calcmode="lin" valueType="num">
                                      <p:cBhvr additive="base">
                                        <p:cTn id="447" dur="3000"/>
                                        <p:tgtEl>
                                          <p:spTgt spid="26"/>
                                        </p:tgtEl>
                                        <p:attrNameLst>
                                          <p:attrName>ppt_y</p:attrName>
                                        </p:attrNameLst>
                                      </p:cBhvr>
                                      <p:tavLst>
                                        <p:tav tm="0">
                                          <p:val>
                                            <p:strVal val="ppt_y"/>
                                          </p:val>
                                        </p:tav>
                                        <p:tav tm="100000">
                                          <p:val>
                                            <p:strVal val="0-ppt_h/2"/>
                                          </p:val>
                                        </p:tav>
                                      </p:tavLst>
                                    </p:anim>
                                    <p:set>
                                      <p:cBhvr>
                                        <p:cTn id="448" dur="1" fill="hold">
                                          <p:stCondLst>
                                            <p:cond delay="2999"/>
                                          </p:stCondLst>
                                        </p:cTn>
                                        <p:tgtEl>
                                          <p:spTgt spid="26"/>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28"/>
                                        </p:tgtEl>
                                        <p:attrNameLst>
                                          <p:attrName>ppt_x</p:attrName>
                                        </p:attrNameLst>
                                      </p:cBhvr>
                                      <p:tavLst>
                                        <p:tav tm="0">
                                          <p:val>
                                            <p:strVal val="ppt_x"/>
                                          </p:val>
                                        </p:tav>
                                        <p:tav tm="100000">
                                          <p:val>
                                            <p:strVal val="ppt_x"/>
                                          </p:val>
                                        </p:tav>
                                      </p:tavLst>
                                    </p:anim>
                                    <p:anim calcmode="lin" valueType="num">
                                      <p:cBhvr additive="base">
                                        <p:cTn id="451" dur="3000"/>
                                        <p:tgtEl>
                                          <p:spTgt spid="28"/>
                                        </p:tgtEl>
                                        <p:attrNameLst>
                                          <p:attrName>ppt_y</p:attrName>
                                        </p:attrNameLst>
                                      </p:cBhvr>
                                      <p:tavLst>
                                        <p:tav tm="0">
                                          <p:val>
                                            <p:strVal val="ppt_y"/>
                                          </p:val>
                                        </p:tav>
                                        <p:tav tm="100000">
                                          <p:val>
                                            <p:strVal val="0-ppt_h/2"/>
                                          </p:val>
                                        </p:tav>
                                      </p:tavLst>
                                    </p:anim>
                                    <p:set>
                                      <p:cBhvr>
                                        <p:cTn id="452" dur="1" fill="hold">
                                          <p:stCondLst>
                                            <p:cond delay="2999"/>
                                          </p:stCondLst>
                                        </p:cTn>
                                        <p:tgtEl>
                                          <p:spTgt spid="28"/>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30"/>
                                        </p:tgtEl>
                                        <p:attrNameLst>
                                          <p:attrName>ppt_x</p:attrName>
                                        </p:attrNameLst>
                                      </p:cBhvr>
                                      <p:tavLst>
                                        <p:tav tm="0">
                                          <p:val>
                                            <p:strVal val="ppt_x"/>
                                          </p:val>
                                        </p:tav>
                                        <p:tav tm="100000">
                                          <p:val>
                                            <p:strVal val="ppt_x"/>
                                          </p:val>
                                        </p:tav>
                                      </p:tavLst>
                                    </p:anim>
                                    <p:anim calcmode="lin" valueType="num">
                                      <p:cBhvr additive="base">
                                        <p:cTn id="455" dur="3000"/>
                                        <p:tgtEl>
                                          <p:spTgt spid="30"/>
                                        </p:tgtEl>
                                        <p:attrNameLst>
                                          <p:attrName>ppt_y</p:attrName>
                                        </p:attrNameLst>
                                      </p:cBhvr>
                                      <p:tavLst>
                                        <p:tav tm="0">
                                          <p:val>
                                            <p:strVal val="ppt_y"/>
                                          </p:val>
                                        </p:tav>
                                        <p:tav tm="100000">
                                          <p:val>
                                            <p:strVal val="0-ppt_h/2"/>
                                          </p:val>
                                        </p:tav>
                                      </p:tavLst>
                                    </p:anim>
                                    <p:set>
                                      <p:cBhvr>
                                        <p:cTn id="456" dur="1" fill="hold">
                                          <p:stCondLst>
                                            <p:cond delay="2999"/>
                                          </p:stCondLst>
                                        </p:cTn>
                                        <p:tgtEl>
                                          <p:spTgt spid="3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32"/>
                                        </p:tgtEl>
                                        <p:attrNameLst>
                                          <p:attrName>ppt_x</p:attrName>
                                        </p:attrNameLst>
                                      </p:cBhvr>
                                      <p:tavLst>
                                        <p:tav tm="0">
                                          <p:val>
                                            <p:strVal val="ppt_x"/>
                                          </p:val>
                                        </p:tav>
                                        <p:tav tm="100000">
                                          <p:val>
                                            <p:strVal val="ppt_x"/>
                                          </p:val>
                                        </p:tav>
                                      </p:tavLst>
                                    </p:anim>
                                    <p:anim calcmode="lin" valueType="num">
                                      <p:cBhvr additive="base">
                                        <p:cTn id="459" dur="3000"/>
                                        <p:tgtEl>
                                          <p:spTgt spid="32"/>
                                        </p:tgtEl>
                                        <p:attrNameLst>
                                          <p:attrName>ppt_y</p:attrName>
                                        </p:attrNameLst>
                                      </p:cBhvr>
                                      <p:tavLst>
                                        <p:tav tm="0">
                                          <p:val>
                                            <p:strVal val="ppt_y"/>
                                          </p:val>
                                        </p:tav>
                                        <p:tav tm="100000">
                                          <p:val>
                                            <p:strVal val="0-ppt_h/2"/>
                                          </p:val>
                                        </p:tav>
                                      </p:tavLst>
                                    </p:anim>
                                    <p:set>
                                      <p:cBhvr>
                                        <p:cTn id="460" dur="1" fill="hold">
                                          <p:stCondLst>
                                            <p:cond delay="2999"/>
                                          </p:stCondLst>
                                        </p:cTn>
                                        <p:tgtEl>
                                          <p:spTgt spid="32"/>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34"/>
                                        </p:tgtEl>
                                        <p:attrNameLst>
                                          <p:attrName>ppt_x</p:attrName>
                                        </p:attrNameLst>
                                      </p:cBhvr>
                                      <p:tavLst>
                                        <p:tav tm="0">
                                          <p:val>
                                            <p:strVal val="ppt_x"/>
                                          </p:val>
                                        </p:tav>
                                        <p:tav tm="100000">
                                          <p:val>
                                            <p:strVal val="ppt_x"/>
                                          </p:val>
                                        </p:tav>
                                      </p:tavLst>
                                    </p:anim>
                                    <p:anim calcmode="lin" valueType="num">
                                      <p:cBhvr additive="base">
                                        <p:cTn id="463" dur="3000"/>
                                        <p:tgtEl>
                                          <p:spTgt spid="34"/>
                                        </p:tgtEl>
                                        <p:attrNameLst>
                                          <p:attrName>ppt_y</p:attrName>
                                        </p:attrNameLst>
                                      </p:cBhvr>
                                      <p:tavLst>
                                        <p:tav tm="0">
                                          <p:val>
                                            <p:strVal val="ppt_y"/>
                                          </p:val>
                                        </p:tav>
                                        <p:tav tm="100000">
                                          <p:val>
                                            <p:strVal val="0-ppt_h/2"/>
                                          </p:val>
                                        </p:tav>
                                      </p:tavLst>
                                    </p:anim>
                                    <p:set>
                                      <p:cBhvr>
                                        <p:cTn id="464" dur="1" fill="hold">
                                          <p:stCondLst>
                                            <p:cond delay="2999"/>
                                          </p:stCondLst>
                                        </p:cTn>
                                        <p:tgtEl>
                                          <p:spTgt spid="34"/>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36"/>
                                        </p:tgtEl>
                                        <p:attrNameLst>
                                          <p:attrName>ppt_x</p:attrName>
                                        </p:attrNameLst>
                                      </p:cBhvr>
                                      <p:tavLst>
                                        <p:tav tm="0">
                                          <p:val>
                                            <p:strVal val="ppt_x"/>
                                          </p:val>
                                        </p:tav>
                                        <p:tav tm="100000">
                                          <p:val>
                                            <p:strVal val="ppt_x"/>
                                          </p:val>
                                        </p:tav>
                                      </p:tavLst>
                                    </p:anim>
                                    <p:anim calcmode="lin" valueType="num">
                                      <p:cBhvr additive="base">
                                        <p:cTn id="467" dur="3000"/>
                                        <p:tgtEl>
                                          <p:spTgt spid="36"/>
                                        </p:tgtEl>
                                        <p:attrNameLst>
                                          <p:attrName>ppt_y</p:attrName>
                                        </p:attrNameLst>
                                      </p:cBhvr>
                                      <p:tavLst>
                                        <p:tav tm="0">
                                          <p:val>
                                            <p:strVal val="ppt_y"/>
                                          </p:val>
                                        </p:tav>
                                        <p:tav tm="100000">
                                          <p:val>
                                            <p:strVal val="0-ppt_h/2"/>
                                          </p:val>
                                        </p:tav>
                                      </p:tavLst>
                                    </p:anim>
                                    <p:set>
                                      <p:cBhvr>
                                        <p:cTn id="468" dur="1" fill="hold">
                                          <p:stCondLst>
                                            <p:cond delay="2999"/>
                                          </p:stCondLst>
                                        </p:cTn>
                                        <p:tgtEl>
                                          <p:spTgt spid="36"/>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38"/>
                                        </p:tgtEl>
                                        <p:attrNameLst>
                                          <p:attrName>ppt_x</p:attrName>
                                        </p:attrNameLst>
                                      </p:cBhvr>
                                      <p:tavLst>
                                        <p:tav tm="0">
                                          <p:val>
                                            <p:strVal val="ppt_x"/>
                                          </p:val>
                                        </p:tav>
                                        <p:tav tm="100000">
                                          <p:val>
                                            <p:strVal val="ppt_x"/>
                                          </p:val>
                                        </p:tav>
                                      </p:tavLst>
                                    </p:anim>
                                    <p:anim calcmode="lin" valueType="num">
                                      <p:cBhvr additive="base">
                                        <p:cTn id="471" dur="3000"/>
                                        <p:tgtEl>
                                          <p:spTgt spid="38"/>
                                        </p:tgtEl>
                                        <p:attrNameLst>
                                          <p:attrName>ppt_y</p:attrName>
                                        </p:attrNameLst>
                                      </p:cBhvr>
                                      <p:tavLst>
                                        <p:tav tm="0">
                                          <p:val>
                                            <p:strVal val="ppt_y"/>
                                          </p:val>
                                        </p:tav>
                                        <p:tav tm="100000">
                                          <p:val>
                                            <p:strVal val="0-ppt_h/2"/>
                                          </p:val>
                                        </p:tav>
                                      </p:tavLst>
                                    </p:anim>
                                    <p:set>
                                      <p:cBhvr>
                                        <p:cTn id="472" dur="1" fill="hold">
                                          <p:stCondLst>
                                            <p:cond delay="2999"/>
                                          </p:stCondLst>
                                        </p:cTn>
                                        <p:tgtEl>
                                          <p:spTgt spid="38"/>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40"/>
                                        </p:tgtEl>
                                        <p:attrNameLst>
                                          <p:attrName>ppt_x</p:attrName>
                                        </p:attrNameLst>
                                      </p:cBhvr>
                                      <p:tavLst>
                                        <p:tav tm="0">
                                          <p:val>
                                            <p:strVal val="ppt_x"/>
                                          </p:val>
                                        </p:tav>
                                        <p:tav tm="100000">
                                          <p:val>
                                            <p:strVal val="ppt_x"/>
                                          </p:val>
                                        </p:tav>
                                      </p:tavLst>
                                    </p:anim>
                                    <p:anim calcmode="lin" valueType="num">
                                      <p:cBhvr additive="base">
                                        <p:cTn id="475" dur="3000"/>
                                        <p:tgtEl>
                                          <p:spTgt spid="40"/>
                                        </p:tgtEl>
                                        <p:attrNameLst>
                                          <p:attrName>ppt_y</p:attrName>
                                        </p:attrNameLst>
                                      </p:cBhvr>
                                      <p:tavLst>
                                        <p:tav tm="0">
                                          <p:val>
                                            <p:strVal val="ppt_y"/>
                                          </p:val>
                                        </p:tav>
                                        <p:tav tm="100000">
                                          <p:val>
                                            <p:strVal val="0-ppt_h/2"/>
                                          </p:val>
                                        </p:tav>
                                      </p:tavLst>
                                    </p:anim>
                                    <p:set>
                                      <p:cBhvr>
                                        <p:cTn id="476" dur="1" fill="hold">
                                          <p:stCondLst>
                                            <p:cond delay="2999"/>
                                          </p:stCondLst>
                                        </p:cTn>
                                        <p:tgtEl>
                                          <p:spTgt spid="40"/>
                                        </p:tgtEl>
                                        <p:attrNameLst>
                                          <p:attrName>style.visibility</p:attrName>
                                        </p:attrNameLst>
                                      </p:cBhvr>
                                      <p:to>
                                        <p:strVal val="hidden"/>
                                      </p:to>
                                    </p:set>
                                  </p:childTnLst>
                                </p:cTn>
                              </p:par>
                              <p:par>
                                <p:cTn id="477" presetID="13" presetClass="exit" presetSubtype="32" fill="hold" grpId="4" nodeType="withEffect">
                                  <p:stCondLst>
                                    <p:cond delay="0"/>
                                  </p:stCondLst>
                                  <p:childTnLst>
                                    <p:animEffect transition="out" filter="plus(out)">
                                      <p:cBhvr>
                                        <p:cTn id="478" dur="3000"/>
                                        <p:tgtEl>
                                          <p:spTgt spid="5"/>
                                        </p:tgtEl>
                                      </p:cBhvr>
                                    </p:animEffect>
                                    <p:set>
                                      <p:cBhvr>
                                        <p:cTn id="479" dur="1" fill="hold">
                                          <p:stCondLst>
                                            <p:cond delay="2999"/>
                                          </p:stCondLst>
                                        </p:cTn>
                                        <p:tgtEl>
                                          <p:spTgt spid="5"/>
                                        </p:tgtEl>
                                        <p:attrNameLst>
                                          <p:attrName>style.visibility</p:attrName>
                                        </p:attrNameLst>
                                      </p:cBhvr>
                                      <p:to>
                                        <p:strVal val="hidden"/>
                                      </p:to>
                                    </p:set>
                                  </p:childTnLst>
                                </p:cTn>
                              </p:par>
                              <p:par>
                                <p:cTn id="480" presetID="13" presetClass="exit" presetSubtype="32" fill="hold" grpId="4" nodeType="withEffect">
                                  <p:stCondLst>
                                    <p:cond delay="0"/>
                                  </p:stCondLst>
                                  <p:childTnLst>
                                    <p:animEffect transition="out" filter="plus(out)">
                                      <p:cBhvr>
                                        <p:cTn id="481" dur="3000"/>
                                        <p:tgtEl>
                                          <p:spTgt spid="6"/>
                                        </p:tgtEl>
                                      </p:cBhvr>
                                    </p:animEffect>
                                    <p:set>
                                      <p:cBhvr>
                                        <p:cTn id="482" dur="1" fill="hold">
                                          <p:stCondLst>
                                            <p:cond delay="2999"/>
                                          </p:stCondLst>
                                        </p:cTn>
                                        <p:tgtEl>
                                          <p:spTgt spid="6"/>
                                        </p:tgtEl>
                                        <p:attrNameLst>
                                          <p:attrName>style.visibility</p:attrName>
                                        </p:attrNameLst>
                                      </p:cBhvr>
                                      <p:to>
                                        <p:strVal val="hidden"/>
                                      </p:to>
                                    </p:set>
                                  </p:childTnLst>
                                </p:cTn>
                              </p:par>
                              <p:par>
                                <p:cTn id="483" presetID="13" presetClass="exit" presetSubtype="32" fill="hold" grpId="4" nodeType="withEffect">
                                  <p:stCondLst>
                                    <p:cond delay="0"/>
                                  </p:stCondLst>
                                  <p:childTnLst>
                                    <p:animEffect transition="out" filter="plus(out)">
                                      <p:cBhvr>
                                        <p:cTn id="484" dur="3000"/>
                                        <p:tgtEl>
                                          <p:spTgt spid="7"/>
                                        </p:tgtEl>
                                      </p:cBhvr>
                                    </p:animEffect>
                                    <p:set>
                                      <p:cBhvr>
                                        <p:cTn id="485" dur="1" fill="hold">
                                          <p:stCondLst>
                                            <p:cond delay="2999"/>
                                          </p:stCondLst>
                                        </p:cTn>
                                        <p:tgtEl>
                                          <p:spTgt spid="7"/>
                                        </p:tgtEl>
                                        <p:attrNameLst>
                                          <p:attrName>style.visibility</p:attrName>
                                        </p:attrNameLst>
                                      </p:cBhvr>
                                      <p:to>
                                        <p:strVal val="hidden"/>
                                      </p:to>
                                    </p:set>
                                  </p:childTnLst>
                                </p:cTn>
                              </p:par>
                              <p:par>
                                <p:cTn id="486" presetID="13" presetClass="exit" presetSubtype="32" fill="hold" grpId="4" nodeType="withEffect">
                                  <p:stCondLst>
                                    <p:cond delay="0"/>
                                  </p:stCondLst>
                                  <p:childTnLst>
                                    <p:animEffect transition="out" filter="plus(out)">
                                      <p:cBhvr>
                                        <p:cTn id="487" dur="3000"/>
                                        <p:tgtEl>
                                          <p:spTgt spid="8"/>
                                        </p:tgtEl>
                                      </p:cBhvr>
                                    </p:animEffect>
                                    <p:set>
                                      <p:cBhvr>
                                        <p:cTn id="488" dur="1" fill="hold">
                                          <p:stCondLst>
                                            <p:cond delay="2999"/>
                                          </p:stCondLst>
                                        </p:cTn>
                                        <p:tgtEl>
                                          <p:spTgt spid="8"/>
                                        </p:tgtEl>
                                        <p:attrNameLst>
                                          <p:attrName>style.visibility</p:attrName>
                                        </p:attrNameLst>
                                      </p:cBhvr>
                                      <p:to>
                                        <p:strVal val="hidden"/>
                                      </p:to>
                                    </p:set>
                                  </p:childTnLst>
                                </p:cTn>
                              </p:par>
                              <p:par>
                                <p:cTn id="489" presetID="13" presetClass="exit" presetSubtype="32" fill="hold" grpId="4" nodeType="withEffect">
                                  <p:stCondLst>
                                    <p:cond delay="0"/>
                                  </p:stCondLst>
                                  <p:childTnLst>
                                    <p:animEffect transition="out" filter="plus(out)">
                                      <p:cBhvr>
                                        <p:cTn id="490" dur="3000"/>
                                        <p:tgtEl>
                                          <p:spTgt spid="9"/>
                                        </p:tgtEl>
                                      </p:cBhvr>
                                    </p:animEffect>
                                    <p:set>
                                      <p:cBhvr>
                                        <p:cTn id="491" dur="1" fill="hold">
                                          <p:stCondLst>
                                            <p:cond delay="2999"/>
                                          </p:stCondLst>
                                        </p:cTn>
                                        <p:tgtEl>
                                          <p:spTgt spid="9"/>
                                        </p:tgtEl>
                                        <p:attrNameLst>
                                          <p:attrName>style.visibility</p:attrName>
                                        </p:attrNameLst>
                                      </p:cBhvr>
                                      <p:to>
                                        <p:strVal val="hidden"/>
                                      </p:to>
                                    </p:set>
                                  </p:childTnLst>
                                </p:cTn>
                              </p:par>
                              <p:par>
                                <p:cTn id="492" presetID="13" presetClass="exit" presetSubtype="32" fill="hold" grpId="4" nodeType="withEffect">
                                  <p:stCondLst>
                                    <p:cond delay="0"/>
                                  </p:stCondLst>
                                  <p:childTnLst>
                                    <p:animEffect transition="out" filter="plus(out)">
                                      <p:cBhvr>
                                        <p:cTn id="493" dur="3000"/>
                                        <p:tgtEl>
                                          <p:spTgt spid="10"/>
                                        </p:tgtEl>
                                      </p:cBhvr>
                                    </p:animEffect>
                                    <p:set>
                                      <p:cBhvr>
                                        <p:cTn id="494" dur="1" fill="hold">
                                          <p:stCondLst>
                                            <p:cond delay="2999"/>
                                          </p:stCondLst>
                                        </p:cTn>
                                        <p:tgtEl>
                                          <p:spTgt spid="10"/>
                                        </p:tgtEl>
                                        <p:attrNameLst>
                                          <p:attrName>style.visibility</p:attrName>
                                        </p:attrNameLst>
                                      </p:cBhvr>
                                      <p:to>
                                        <p:strVal val="hidden"/>
                                      </p:to>
                                    </p:set>
                                  </p:childTnLst>
                                </p:cTn>
                              </p:par>
                              <p:par>
                                <p:cTn id="495" presetID="13" presetClass="exit" presetSubtype="32" fill="hold" grpId="4" nodeType="withEffect">
                                  <p:stCondLst>
                                    <p:cond delay="0"/>
                                  </p:stCondLst>
                                  <p:childTnLst>
                                    <p:animEffect transition="out" filter="plus(out)">
                                      <p:cBhvr>
                                        <p:cTn id="496" dur="3000"/>
                                        <p:tgtEl>
                                          <p:spTgt spid="11"/>
                                        </p:tgtEl>
                                      </p:cBhvr>
                                    </p:animEffect>
                                    <p:set>
                                      <p:cBhvr>
                                        <p:cTn id="497" dur="1" fill="hold">
                                          <p:stCondLst>
                                            <p:cond delay="2999"/>
                                          </p:stCondLst>
                                        </p:cTn>
                                        <p:tgtEl>
                                          <p:spTgt spid="11"/>
                                        </p:tgtEl>
                                        <p:attrNameLst>
                                          <p:attrName>style.visibility</p:attrName>
                                        </p:attrNameLst>
                                      </p:cBhvr>
                                      <p:to>
                                        <p:strVal val="hidden"/>
                                      </p:to>
                                    </p:set>
                                  </p:childTnLst>
                                </p:cTn>
                              </p:par>
                              <p:par>
                                <p:cTn id="498" presetID="13" presetClass="exit" presetSubtype="32" fill="hold" grpId="4" nodeType="withEffect">
                                  <p:stCondLst>
                                    <p:cond delay="0"/>
                                  </p:stCondLst>
                                  <p:childTnLst>
                                    <p:animEffect transition="out" filter="plus(out)">
                                      <p:cBhvr>
                                        <p:cTn id="499" dur="3000"/>
                                        <p:tgtEl>
                                          <p:spTgt spid="12"/>
                                        </p:tgtEl>
                                      </p:cBhvr>
                                    </p:animEffect>
                                    <p:set>
                                      <p:cBhvr>
                                        <p:cTn id="500" dur="1" fill="hold">
                                          <p:stCondLst>
                                            <p:cond delay="2999"/>
                                          </p:stCondLst>
                                        </p:cTn>
                                        <p:tgtEl>
                                          <p:spTgt spid="12"/>
                                        </p:tgtEl>
                                        <p:attrNameLst>
                                          <p:attrName>style.visibility</p:attrName>
                                        </p:attrNameLst>
                                      </p:cBhvr>
                                      <p:to>
                                        <p:strVal val="hidden"/>
                                      </p:to>
                                    </p:set>
                                  </p:childTnLst>
                                </p:cTn>
                              </p:par>
                              <p:par>
                                <p:cTn id="501" presetID="13" presetClass="exit" presetSubtype="32" fill="hold" grpId="4" nodeType="withEffect">
                                  <p:stCondLst>
                                    <p:cond delay="0"/>
                                  </p:stCondLst>
                                  <p:childTnLst>
                                    <p:animEffect transition="out" filter="plus(out)">
                                      <p:cBhvr>
                                        <p:cTn id="502" dur="3000"/>
                                        <p:tgtEl>
                                          <p:spTgt spid="13"/>
                                        </p:tgtEl>
                                      </p:cBhvr>
                                    </p:animEffect>
                                    <p:set>
                                      <p:cBhvr>
                                        <p:cTn id="503" dur="1" fill="hold">
                                          <p:stCondLst>
                                            <p:cond delay="2999"/>
                                          </p:stCondLst>
                                        </p:cTn>
                                        <p:tgtEl>
                                          <p:spTgt spid="13"/>
                                        </p:tgtEl>
                                        <p:attrNameLst>
                                          <p:attrName>style.visibility</p:attrName>
                                        </p:attrNameLst>
                                      </p:cBhvr>
                                      <p:to>
                                        <p:strVal val="hidden"/>
                                      </p:to>
                                    </p:set>
                                  </p:childTnLst>
                                </p:cTn>
                              </p:par>
                              <p:par>
                                <p:cTn id="504" presetID="13" presetClass="exit" presetSubtype="32" fill="hold" grpId="4" nodeType="withEffect">
                                  <p:stCondLst>
                                    <p:cond delay="0"/>
                                  </p:stCondLst>
                                  <p:childTnLst>
                                    <p:animEffect transition="out" filter="plus(out)">
                                      <p:cBhvr>
                                        <p:cTn id="505" dur="3000"/>
                                        <p:tgtEl>
                                          <p:spTgt spid="14"/>
                                        </p:tgtEl>
                                      </p:cBhvr>
                                    </p:animEffect>
                                    <p:set>
                                      <p:cBhvr>
                                        <p:cTn id="506" dur="1" fill="hold">
                                          <p:stCondLst>
                                            <p:cond delay="2999"/>
                                          </p:stCondLst>
                                        </p:cTn>
                                        <p:tgtEl>
                                          <p:spTgt spid="14"/>
                                        </p:tgtEl>
                                        <p:attrNameLst>
                                          <p:attrName>style.visibility</p:attrName>
                                        </p:attrNameLst>
                                      </p:cBhvr>
                                      <p:to>
                                        <p:strVal val="hidden"/>
                                      </p:to>
                                    </p:set>
                                  </p:childTnLst>
                                </p:cTn>
                              </p:par>
                              <p:par>
                                <p:cTn id="507" presetID="13" presetClass="exit" presetSubtype="32" fill="hold" grpId="4" nodeType="withEffect">
                                  <p:stCondLst>
                                    <p:cond delay="0"/>
                                  </p:stCondLst>
                                  <p:childTnLst>
                                    <p:animEffect transition="out" filter="plus(out)">
                                      <p:cBhvr>
                                        <p:cTn id="508" dur="3000"/>
                                        <p:tgtEl>
                                          <p:spTgt spid="15"/>
                                        </p:tgtEl>
                                      </p:cBhvr>
                                    </p:animEffect>
                                    <p:set>
                                      <p:cBhvr>
                                        <p:cTn id="509" dur="1" fill="hold">
                                          <p:stCondLst>
                                            <p:cond delay="2999"/>
                                          </p:stCondLst>
                                        </p:cTn>
                                        <p:tgtEl>
                                          <p:spTgt spid="15"/>
                                        </p:tgtEl>
                                        <p:attrNameLst>
                                          <p:attrName>style.visibility</p:attrName>
                                        </p:attrNameLst>
                                      </p:cBhvr>
                                      <p:to>
                                        <p:strVal val="hidden"/>
                                      </p:to>
                                    </p:set>
                                  </p:childTnLst>
                                </p:cTn>
                              </p:par>
                              <p:par>
                                <p:cTn id="510" presetID="13" presetClass="exit" presetSubtype="32" fill="hold" grpId="4" nodeType="withEffect">
                                  <p:stCondLst>
                                    <p:cond delay="0"/>
                                  </p:stCondLst>
                                  <p:childTnLst>
                                    <p:animEffect transition="out" filter="plus(out)">
                                      <p:cBhvr>
                                        <p:cTn id="511" dur="3000"/>
                                        <p:tgtEl>
                                          <p:spTgt spid="16"/>
                                        </p:tgtEl>
                                      </p:cBhvr>
                                    </p:animEffect>
                                    <p:set>
                                      <p:cBhvr>
                                        <p:cTn id="512" dur="1" fill="hold">
                                          <p:stCondLst>
                                            <p:cond delay="2999"/>
                                          </p:stCondLst>
                                        </p:cTn>
                                        <p:tgtEl>
                                          <p:spTgt spid="16"/>
                                        </p:tgtEl>
                                        <p:attrNameLst>
                                          <p:attrName>style.visibility</p:attrName>
                                        </p:attrNameLst>
                                      </p:cBhvr>
                                      <p:to>
                                        <p:strVal val="hidden"/>
                                      </p:to>
                                    </p:set>
                                  </p:childTnLst>
                                </p:cTn>
                              </p:par>
                              <p:par>
                                <p:cTn id="513" presetID="13" presetClass="exit" presetSubtype="32" fill="hold" grpId="4" nodeType="withEffect">
                                  <p:stCondLst>
                                    <p:cond delay="0"/>
                                  </p:stCondLst>
                                  <p:childTnLst>
                                    <p:animEffect transition="out" filter="plus(out)">
                                      <p:cBhvr>
                                        <p:cTn id="514" dur="3000"/>
                                        <p:tgtEl>
                                          <p:spTgt spid="17"/>
                                        </p:tgtEl>
                                      </p:cBhvr>
                                    </p:animEffect>
                                    <p:set>
                                      <p:cBhvr>
                                        <p:cTn id="515" dur="1" fill="hold">
                                          <p:stCondLst>
                                            <p:cond delay="2999"/>
                                          </p:stCondLst>
                                        </p:cTn>
                                        <p:tgtEl>
                                          <p:spTgt spid="17"/>
                                        </p:tgtEl>
                                        <p:attrNameLst>
                                          <p:attrName>style.visibility</p:attrName>
                                        </p:attrNameLst>
                                      </p:cBhvr>
                                      <p:to>
                                        <p:strVal val="hidden"/>
                                      </p:to>
                                    </p:set>
                                  </p:childTnLst>
                                </p:cTn>
                              </p:par>
                              <p:par>
                                <p:cTn id="516" presetID="13" presetClass="exit" presetSubtype="32" fill="hold" grpId="4" nodeType="withEffect">
                                  <p:stCondLst>
                                    <p:cond delay="0"/>
                                  </p:stCondLst>
                                  <p:childTnLst>
                                    <p:animEffect transition="out" filter="plus(out)">
                                      <p:cBhvr>
                                        <p:cTn id="517" dur="3000"/>
                                        <p:tgtEl>
                                          <p:spTgt spid="18"/>
                                        </p:tgtEl>
                                      </p:cBhvr>
                                    </p:animEffect>
                                    <p:set>
                                      <p:cBhvr>
                                        <p:cTn id="518" dur="1" fill="hold">
                                          <p:stCondLst>
                                            <p:cond delay="2999"/>
                                          </p:stCondLst>
                                        </p:cTn>
                                        <p:tgtEl>
                                          <p:spTgt spid="18"/>
                                        </p:tgtEl>
                                        <p:attrNameLst>
                                          <p:attrName>style.visibility</p:attrName>
                                        </p:attrNameLst>
                                      </p:cBhvr>
                                      <p:to>
                                        <p:strVal val="hidden"/>
                                      </p:to>
                                    </p:set>
                                  </p:childTnLst>
                                </p:cTn>
                              </p:par>
                              <p:par>
                                <p:cTn id="519" presetID="13" presetClass="exit" presetSubtype="32" fill="hold" grpId="4" nodeType="withEffect">
                                  <p:stCondLst>
                                    <p:cond delay="0"/>
                                  </p:stCondLst>
                                  <p:childTnLst>
                                    <p:animEffect transition="out" filter="plus(out)">
                                      <p:cBhvr>
                                        <p:cTn id="520" dur="3000"/>
                                        <p:tgtEl>
                                          <p:spTgt spid="19"/>
                                        </p:tgtEl>
                                      </p:cBhvr>
                                    </p:animEffect>
                                    <p:set>
                                      <p:cBhvr>
                                        <p:cTn id="521" dur="1" fill="hold">
                                          <p:stCondLst>
                                            <p:cond delay="2999"/>
                                          </p:stCondLst>
                                        </p:cTn>
                                        <p:tgtEl>
                                          <p:spTgt spid="19"/>
                                        </p:tgtEl>
                                        <p:attrNameLst>
                                          <p:attrName>style.visibility</p:attrName>
                                        </p:attrNameLst>
                                      </p:cBhvr>
                                      <p:to>
                                        <p:strVal val="hidden"/>
                                      </p:to>
                                    </p:set>
                                  </p:childTnLst>
                                </p:cTn>
                              </p:par>
                              <p:par>
                                <p:cTn id="522" presetID="13" presetClass="exit" presetSubtype="32" fill="hold" grpId="4" nodeType="withEffect">
                                  <p:stCondLst>
                                    <p:cond delay="0"/>
                                  </p:stCondLst>
                                  <p:childTnLst>
                                    <p:animEffect transition="out" filter="plus(out)">
                                      <p:cBhvr>
                                        <p:cTn id="523" dur="3000"/>
                                        <p:tgtEl>
                                          <p:spTgt spid="20"/>
                                        </p:tgtEl>
                                      </p:cBhvr>
                                    </p:animEffect>
                                    <p:set>
                                      <p:cBhvr>
                                        <p:cTn id="524" dur="1" fill="hold">
                                          <p:stCondLst>
                                            <p:cond delay="2999"/>
                                          </p:stCondLst>
                                        </p:cTn>
                                        <p:tgtEl>
                                          <p:spTgt spid="20"/>
                                        </p:tgtEl>
                                        <p:attrNameLst>
                                          <p:attrName>style.visibility</p:attrName>
                                        </p:attrNameLst>
                                      </p:cBhvr>
                                      <p:to>
                                        <p:strVal val="hidden"/>
                                      </p:to>
                                    </p:set>
                                  </p:childTnLst>
                                </p:cTn>
                              </p:par>
                              <p:par>
                                <p:cTn id="525" presetID="13" presetClass="exit" presetSubtype="32" fill="hold" grpId="4" nodeType="withEffect">
                                  <p:stCondLst>
                                    <p:cond delay="0"/>
                                  </p:stCondLst>
                                  <p:childTnLst>
                                    <p:animEffect transition="out" filter="plus(out)">
                                      <p:cBhvr>
                                        <p:cTn id="526" dur="3000"/>
                                        <p:tgtEl>
                                          <p:spTgt spid="21"/>
                                        </p:tgtEl>
                                      </p:cBhvr>
                                    </p:animEffect>
                                    <p:set>
                                      <p:cBhvr>
                                        <p:cTn id="527" dur="1" fill="hold">
                                          <p:stCondLst>
                                            <p:cond delay="2999"/>
                                          </p:stCondLst>
                                        </p:cTn>
                                        <p:tgtEl>
                                          <p:spTgt spid="21"/>
                                        </p:tgtEl>
                                        <p:attrNameLst>
                                          <p:attrName>style.visibility</p:attrName>
                                        </p:attrNameLst>
                                      </p:cBhvr>
                                      <p:to>
                                        <p:strVal val="hidden"/>
                                      </p:to>
                                    </p:set>
                                  </p:childTnLst>
                                </p:cTn>
                              </p:par>
                              <p:par>
                                <p:cTn id="528" presetID="13" presetClass="exit" presetSubtype="32" fill="hold" grpId="4" nodeType="withEffect">
                                  <p:stCondLst>
                                    <p:cond delay="0"/>
                                  </p:stCondLst>
                                  <p:childTnLst>
                                    <p:animEffect transition="out" filter="plus(out)">
                                      <p:cBhvr>
                                        <p:cTn id="529" dur="3000"/>
                                        <p:tgtEl>
                                          <p:spTgt spid="22"/>
                                        </p:tgtEl>
                                      </p:cBhvr>
                                    </p:animEffect>
                                    <p:set>
                                      <p:cBhvr>
                                        <p:cTn id="530" dur="1" fill="hold">
                                          <p:stCondLst>
                                            <p:cond delay="2999"/>
                                          </p:stCondLst>
                                        </p:cTn>
                                        <p:tgtEl>
                                          <p:spTgt spid="22"/>
                                        </p:tgtEl>
                                        <p:attrNameLst>
                                          <p:attrName>style.visibility</p:attrName>
                                        </p:attrNameLst>
                                      </p:cBhvr>
                                      <p:to>
                                        <p:strVal val="hidden"/>
                                      </p:to>
                                    </p:set>
                                  </p:childTnLst>
                                </p:cTn>
                              </p:par>
                              <p:par>
                                <p:cTn id="531" presetID="13" presetClass="exit" presetSubtype="32" fill="hold" grpId="4" nodeType="withEffect">
                                  <p:stCondLst>
                                    <p:cond delay="0"/>
                                  </p:stCondLst>
                                  <p:childTnLst>
                                    <p:animEffect transition="out" filter="plus(out)">
                                      <p:cBhvr>
                                        <p:cTn id="532" dur="3000"/>
                                        <p:tgtEl>
                                          <p:spTgt spid="23"/>
                                        </p:tgtEl>
                                      </p:cBhvr>
                                    </p:animEffect>
                                    <p:set>
                                      <p:cBhvr>
                                        <p:cTn id="533" dur="1" fill="hold">
                                          <p:stCondLst>
                                            <p:cond delay="2999"/>
                                          </p:stCondLst>
                                        </p:cTn>
                                        <p:tgtEl>
                                          <p:spTgt spid="23"/>
                                        </p:tgtEl>
                                        <p:attrNameLst>
                                          <p:attrName>style.visibility</p:attrName>
                                        </p:attrNameLst>
                                      </p:cBhvr>
                                      <p:to>
                                        <p:strVal val="hidden"/>
                                      </p:to>
                                    </p:set>
                                  </p:childTnLst>
                                </p:cTn>
                              </p:par>
                              <p:par>
                                <p:cTn id="534" presetID="13" presetClass="exit" presetSubtype="32" fill="hold" grpId="4" nodeType="withEffect">
                                  <p:stCondLst>
                                    <p:cond delay="0"/>
                                  </p:stCondLst>
                                  <p:childTnLst>
                                    <p:animEffect transition="out" filter="plus(out)">
                                      <p:cBhvr>
                                        <p:cTn id="535" dur="3000"/>
                                        <p:tgtEl>
                                          <p:spTgt spid="24"/>
                                        </p:tgtEl>
                                      </p:cBhvr>
                                    </p:animEffect>
                                    <p:set>
                                      <p:cBhvr>
                                        <p:cTn id="536" dur="1" fill="hold">
                                          <p:stCondLst>
                                            <p:cond delay="2999"/>
                                          </p:stCondLst>
                                        </p:cTn>
                                        <p:tgtEl>
                                          <p:spTgt spid="24"/>
                                        </p:tgtEl>
                                        <p:attrNameLst>
                                          <p:attrName>style.visibility</p:attrName>
                                        </p:attrNameLst>
                                      </p:cBhvr>
                                      <p:to>
                                        <p:strVal val="hidden"/>
                                      </p:to>
                                    </p:set>
                                  </p:childTnLst>
                                </p:cTn>
                              </p:par>
                              <p:par>
                                <p:cTn id="537" presetID="13" presetClass="exit" presetSubtype="32" fill="hold" grpId="4" nodeType="withEffect">
                                  <p:stCondLst>
                                    <p:cond delay="0"/>
                                  </p:stCondLst>
                                  <p:childTnLst>
                                    <p:animEffect transition="out" filter="plus(out)">
                                      <p:cBhvr>
                                        <p:cTn id="538" dur="3000"/>
                                        <p:tgtEl>
                                          <p:spTgt spid="25"/>
                                        </p:tgtEl>
                                      </p:cBhvr>
                                    </p:animEffect>
                                    <p:set>
                                      <p:cBhvr>
                                        <p:cTn id="539" dur="1" fill="hold">
                                          <p:stCondLst>
                                            <p:cond delay="2999"/>
                                          </p:stCondLst>
                                        </p:cTn>
                                        <p:tgtEl>
                                          <p:spTgt spid="25"/>
                                        </p:tgtEl>
                                        <p:attrNameLst>
                                          <p:attrName>style.visibility</p:attrName>
                                        </p:attrNameLst>
                                      </p:cBhvr>
                                      <p:to>
                                        <p:strVal val="hidden"/>
                                      </p:to>
                                    </p:set>
                                  </p:childTnLst>
                                </p:cTn>
                              </p:par>
                              <p:par>
                                <p:cTn id="540" presetID="13" presetClass="exit" presetSubtype="32" fill="hold" grpId="4" nodeType="withEffect">
                                  <p:stCondLst>
                                    <p:cond delay="0"/>
                                  </p:stCondLst>
                                  <p:childTnLst>
                                    <p:animEffect transition="out" filter="plus(out)">
                                      <p:cBhvr>
                                        <p:cTn id="541" dur="3000"/>
                                        <p:tgtEl>
                                          <p:spTgt spid="26"/>
                                        </p:tgtEl>
                                      </p:cBhvr>
                                    </p:animEffect>
                                    <p:set>
                                      <p:cBhvr>
                                        <p:cTn id="542" dur="1" fill="hold">
                                          <p:stCondLst>
                                            <p:cond delay="2999"/>
                                          </p:stCondLst>
                                        </p:cTn>
                                        <p:tgtEl>
                                          <p:spTgt spid="26"/>
                                        </p:tgtEl>
                                        <p:attrNameLst>
                                          <p:attrName>style.visibility</p:attrName>
                                        </p:attrNameLst>
                                      </p:cBhvr>
                                      <p:to>
                                        <p:strVal val="hidden"/>
                                      </p:to>
                                    </p:set>
                                  </p:childTnLst>
                                </p:cTn>
                              </p:par>
                              <p:par>
                                <p:cTn id="543" presetID="13" presetClass="exit" presetSubtype="32" fill="hold" grpId="4" nodeType="withEffect">
                                  <p:stCondLst>
                                    <p:cond delay="0"/>
                                  </p:stCondLst>
                                  <p:childTnLst>
                                    <p:animEffect transition="out" filter="plus(out)">
                                      <p:cBhvr>
                                        <p:cTn id="544" dur="3000"/>
                                        <p:tgtEl>
                                          <p:spTgt spid="27"/>
                                        </p:tgtEl>
                                      </p:cBhvr>
                                    </p:animEffect>
                                    <p:set>
                                      <p:cBhvr>
                                        <p:cTn id="545" dur="1" fill="hold">
                                          <p:stCondLst>
                                            <p:cond delay="2999"/>
                                          </p:stCondLst>
                                        </p:cTn>
                                        <p:tgtEl>
                                          <p:spTgt spid="27"/>
                                        </p:tgtEl>
                                        <p:attrNameLst>
                                          <p:attrName>style.visibility</p:attrName>
                                        </p:attrNameLst>
                                      </p:cBhvr>
                                      <p:to>
                                        <p:strVal val="hidden"/>
                                      </p:to>
                                    </p:set>
                                  </p:childTnLst>
                                </p:cTn>
                              </p:par>
                              <p:par>
                                <p:cTn id="546" presetID="13" presetClass="exit" presetSubtype="32" fill="hold" grpId="4" nodeType="withEffect">
                                  <p:stCondLst>
                                    <p:cond delay="0"/>
                                  </p:stCondLst>
                                  <p:childTnLst>
                                    <p:animEffect transition="out" filter="plus(out)">
                                      <p:cBhvr>
                                        <p:cTn id="547" dur="3000"/>
                                        <p:tgtEl>
                                          <p:spTgt spid="28"/>
                                        </p:tgtEl>
                                      </p:cBhvr>
                                    </p:animEffect>
                                    <p:set>
                                      <p:cBhvr>
                                        <p:cTn id="548" dur="1" fill="hold">
                                          <p:stCondLst>
                                            <p:cond delay="2999"/>
                                          </p:stCondLst>
                                        </p:cTn>
                                        <p:tgtEl>
                                          <p:spTgt spid="28"/>
                                        </p:tgtEl>
                                        <p:attrNameLst>
                                          <p:attrName>style.visibility</p:attrName>
                                        </p:attrNameLst>
                                      </p:cBhvr>
                                      <p:to>
                                        <p:strVal val="hidden"/>
                                      </p:to>
                                    </p:set>
                                  </p:childTnLst>
                                </p:cTn>
                              </p:par>
                              <p:par>
                                <p:cTn id="549" presetID="13" presetClass="exit" presetSubtype="32" fill="hold" grpId="4" nodeType="withEffect">
                                  <p:stCondLst>
                                    <p:cond delay="0"/>
                                  </p:stCondLst>
                                  <p:childTnLst>
                                    <p:animEffect transition="out" filter="plus(out)">
                                      <p:cBhvr>
                                        <p:cTn id="550" dur="3000"/>
                                        <p:tgtEl>
                                          <p:spTgt spid="29"/>
                                        </p:tgtEl>
                                      </p:cBhvr>
                                    </p:animEffect>
                                    <p:set>
                                      <p:cBhvr>
                                        <p:cTn id="551" dur="1" fill="hold">
                                          <p:stCondLst>
                                            <p:cond delay="2999"/>
                                          </p:stCondLst>
                                        </p:cTn>
                                        <p:tgtEl>
                                          <p:spTgt spid="29"/>
                                        </p:tgtEl>
                                        <p:attrNameLst>
                                          <p:attrName>style.visibility</p:attrName>
                                        </p:attrNameLst>
                                      </p:cBhvr>
                                      <p:to>
                                        <p:strVal val="hidden"/>
                                      </p:to>
                                    </p:set>
                                  </p:childTnLst>
                                </p:cTn>
                              </p:par>
                              <p:par>
                                <p:cTn id="552" presetID="13" presetClass="exit" presetSubtype="32" fill="hold" grpId="4" nodeType="withEffect">
                                  <p:stCondLst>
                                    <p:cond delay="0"/>
                                  </p:stCondLst>
                                  <p:childTnLst>
                                    <p:animEffect transition="out" filter="plus(out)">
                                      <p:cBhvr>
                                        <p:cTn id="553" dur="3000"/>
                                        <p:tgtEl>
                                          <p:spTgt spid="30"/>
                                        </p:tgtEl>
                                      </p:cBhvr>
                                    </p:animEffect>
                                    <p:set>
                                      <p:cBhvr>
                                        <p:cTn id="554" dur="1" fill="hold">
                                          <p:stCondLst>
                                            <p:cond delay="2999"/>
                                          </p:stCondLst>
                                        </p:cTn>
                                        <p:tgtEl>
                                          <p:spTgt spid="30"/>
                                        </p:tgtEl>
                                        <p:attrNameLst>
                                          <p:attrName>style.visibility</p:attrName>
                                        </p:attrNameLst>
                                      </p:cBhvr>
                                      <p:to>
                                        <p:strVal val="hidden"/>
                                      </p:to>
                                    </p:set>
                                  </p:childTnLst>
                                </p:cTn>
                              </p:par>
                              <p:par>
                                <p:cTn id="555" presetID="13" presetClass="exit" presetSubtype="32" fill="hold" grpId="4" nodeType="withEffect">
                                  <p:stCondLst>
                                    <p:cond delay="0"/>
                                  </p:stCondLst>
                                  <p:childTnLst>
                                    <p:animEffect transition="out" filter="plus(out)">
                                      <p:cBhvr>
                                        <p:cTn id="556" dur="3000"/>
                                        <p:tgtEl>
                                          <p:spTgt spid="31"/>
                                        </p:tgtEl>
                                      </p:cBhvr>
                                    </p:animEffect>
                                    <p:set>
                                      <p:cBhvr>
                                        <p:cTn id="557" dur="1" fill="hold">
                                          <p:stCondLst>
                                            <p:cond delay="2999"/>
                                          </p:stCondLst>
                                        </p:cTn>
                                        <p:tgtEl>
                                          <p:spTgt spid="31"/>
                                        </p:tgtEl>
                                        <p:attrNameLst>
                                          <p:attrName>style.visibility</p:attrName>
                                        </p:attrNameLst>
                                      </p:cBhvr>
                                      <p:to>
                                        <p:strVal val="hidden"/>
                                      </p:to>
                                    </p:set>
                                  </p:childTnLst>
                                </p:cTn>
                              </p:par>
                              <p:par>
                                <p:cTn id="558" presetID="13" presetClass="exit" presetSubtype="32" fill="hold" grpId="4" nodeType="withEffect">
                                  <p:stCondLst>
                                    <p:cond delay="0"/>
                                  </p:stCondLst>
                                  <p:childTnLst>
                                    <p:animEffect transition="out" filter="plus(out)">
                                      <p:cBhvr>
                                        <p:cTn id="559" dur="3000"/>
                                        <p:tgtEl>
                                          <p:spTgt spid="32"/>
                                        </p:tgtEl>
                                      </p:cBhvr>
                                    </p:animEffect>
                                    <p:set>
                                      <p:cBhvr>
                                        <p:cTn id="560" dur="1" fill="hold">
                                          <p:stCondLst>
                                            <p:cond delay="2999"/>
                                          </p:stCondLst>
                                        </p:cTn>
                                        <p:tgtEl>
                                          <p:spTgt spid="32"/>
                                        </p:tgtEl>
                                        <p:attrNameLst>
                                          <p:attrName>style.visibility</p:attrName>
                                        </p:attrNameLst>
                                      </p:cBhvr>
                                      <p:to>
                                        <p:strVal val="hidden"/>
                                      </p:to>
                                    </p:set>
                                  </p:childTnLst>
                                </p:cTn>
                              </p:par>
                              <p:par>
                                <p:cTn id="561" presetID="13" presetClass="exit" presetSubtype="32" fill="hold" grpId="4" nodeType="withEffect">
                                  <p:stCondLst>
                                    <p:cond delay="0"/>
                                  </p:stCondLst>
                                  <p:childTnLst>
                                    <p:animEffect transition="out" filter="plus(out)">
                                      <p:cBhvr>
                                        <p:cTn id="562" dur="3000"/>
                                        <p:tgtEl>
                                          <p:spTgt spid="33"/>
                                        </p:tgtEl>
                                      </p:cBhvr>
                                    </p:animEffect>
                                    <p:set>
                                      <p:cBhvr>
                                        <p:cTn id="563" dur="1" fill="hold">
                                          <p:stCondLst>
                                            <p:cond delay="2999"/>
                                          </p:stCondLst>
                                        </p:cTn>
                                        <p:tgtEl>
                                          <p:spTgt spid="33"/>
                                        </p:tgtEl>
                                        <p:attrNameLst>
                                          <p:attrName>style.visibility</p:attrName>
                                        </p:attrNameLst>
                                      </p:cBhvr>
                                      <p:to>
                                        <p:strVal val="hidden"/>
                                      </p:to>
                                    </p:set>
                                  </p:childTnLst>
                                </p:cTn>
                              </p:par>
                              <p:par>
                                <p:cTn id="564" presetID="13" presetClass="exit" presetSubtype="32" fill="hold" grpId="4" nodeType="withEffect">
                                  <p:stCondLst>
                                    <p:cond delay="0"/>
                                  </p:stCondLst>
                                  <p:childTnLst>
                                    <p:animEffect transition="out" filter="plus(out)">
                                      <p:cBhvr>
                                        <p:cTn id="565" dur="3000"/>
                                        <p:tgtEl>
                                          <p:spTgt spid="34"/>
                                        </p:tgtEl>
                                      </p:cBhvr>
                                    </p:animEffect>
                                    <p:set>
                                      <p:cBhvr>
                                        <p:cTn id="566" dur="1" fill="hold">
                                          <p:stCondLst>
                                            <p:cond delay="2999"/>
                                          </p:stCondLst>
                                        </p:cTn>
                                        <p:tgtEl>
                                          <p:spTgt spid="34"/>
                                        </p:tgtEl>
                                        <p:attrNameLst>
                                          <p:attrName>style.visibility</p:attrName>
                                        </p:attrNameLst>
                                      </p:cBhvr>
                                      <p:to>
                                        <p:strVal val="hidden"/>
                                      </p:to>
                                    </p:set>
                                  </p:childTnLst>
                                </p:cTn>
                              </p:par>
                              <p:par>
                                <p:cTn id="567" presetID="13" presetClass="exit" presetSubtype="32" fill="hold" grpId="4" nodeType="withEffect">
                                  <p:stCondLst>
                                    <p:cond delay="0"/>
                                  </p:stCondLst>
                                  <p:childTnLst>
                                    <p:animEffect transition="out" filter="plus(out)">
                                      <p:cBhvr>
                                        <p:cTn id="568" dur="3000"/>
                                        <p:tgtEl>
                                          <p:spTgt spid="35"/>
                                        </p:tgtEl>
                                      </p:cBhvr>
                                    </p:animEffect>
                                    <p:set>
                                      <p:cBhvr>
                                        <p:cTn id="569" dur="1" fill="hold">
                                          <p:stCondLst>
                                            <p:cond delay="2999"/>
                                          </p:stCondLst>
                                        </p:cTn>
                                        <p:tgtEl>
                                          <p:spTgt spid="35"/>
                                        </p:tgtEl>
                                        <p:attrNameLst>
                                          <p:attrName>style.visibility</p:attrName>
                                        </p:attrNameLst>
                                      </p:cBhvr>
                                      <p:to>
                                        <p:strVal val="hidden"/>
                                      </p:to>
                                    </p:set>
                                  </p:childTnLst>
                                </p:cTn>
                              </p:par>
                              <p:par>
                                <p:cTn id="570" presetID="13" presetClass="exit" presetSubtype="32" fill="hold" grpId="4" nodeType="withEffect">
                                  <p:stCondLst>
                                    <p:cond delay="0"/>
                                  </p:stCondLst>
                                  <p:childTnLst>
                                    <p:animEffect transition="out" filter="plus(out)">
                                      <p:cBhvr>
                                        <p:cTn id="571" dur="3000"/>
                                        <p:tgtEl>
                                          <p:spTgt spid="36"/>
                                        </p:tgtEl>
                                      </p:cBhvr>
                                    </p:animEffect>
                                    <p:set>
                                      <p:cBhvr>
                                        <p:cTn id="572" dur="1" fill="hold">
                                          <p:stCondLst>
                                            <p:cond delay="2999"/>
                                          </p:stCondLst>
                                        </p:cTn>
                                        <p:tgtEl>
                                          <p:spTgt spid="36"/>
                                        </p:tgtEl>
                                        <p:attrNameLst>
                                          <p:attrName>style.visibility</p:attrName>
                                        </p:attrNameLst>
                                      </p:cBhvr>
                                      <p:to>
                                        <p:strVal val="hidden"/>
                                      </p:to>
                                    </p:set>
                                  </p:childTnLst>
                                </p:cTn>
                              </p:par>
                              <p:par>
                                <p:cTn id="573" presetID="13" presetClass="exit" presetSubtype="32" fill="hold" grpId="4" nodeType="withEffect">
                                  <p:stCondLst>
                                    <p:cond delay="0"/>
                                  </p:stCondLst>
                                  <p:childTnLst>
                                    <p:animEffect transition="out" filter="plus(out)">
                                      <p:cBhvr>
                                        <p:cTn id="574" dur="3000"/>
                                        <p:tgtEl>
                                          <p:spTgt spid="37"/>
                                        </p:tgtEl>
                                      </p:cBhvr>
                                    </p:animEffect>
                                    <p:set>
                                      <p:cBhvr>
                                        <p:cTn id="575" dur="1" fill="hold">
                                          <p:stCondLst>
                                            <p:cond delay="2999"/>
                                          </p:stCondLst>
                                        </p:cTn>
                                        <p:tgtEl>
                                          <p:spTgt spid="37"/>
                                        </p:tgtEl>
                                        <p:attrNameLst>
                                          <p:attrName>style.visibility</p:attrName>
                                        </p:attrNameLst>
                                      </p:cBhvr>
                                      <p:to>
                                        <p:strVal val="hidden"/>
                                      </p:to>
                                    </p:set>
                                  </p:childTnLst>
                                </p:cTn>
                              </p:par>
                              <p:par>
                                <p:cTn id="576" presetID="13" presetClass="exit" presetSubtype="32" fill="hold" grpId="4" nodeType="withEffect">
                                  <p:stCondLst>
                                    <p:cond delay="0"/>
                                  </p:stCondLst>
                                  <p:childTnLst>
                                    <p:animEffect transition="out" filter="plus(out)">
                                      <p:cBhvr>
                                        <p:cTn id="577" dur="3000"/>
                                        <p:tgtEl>
                                          <p:spTgt spid="38"/>
                                        </p:tgtEl>
                                      </p:cBhvr>
                                    </p:animEffect>
                                    <p:set>
                                      <p:cBhvr>
                                        <p:cTn id="578" dur="1" fill="hold">
                                          <p:stCondLst>
                                            <p:cond delay="2999"/>
                                          </p:stCondLst>
                                        </p:cTn>
                                        <p:tgtEl>
                                          <p:spTgt spid="38"/>
                                        </p:tgtEl>
                                        <p:attrNameLst>
                                          <p:attrName>style.visibility</p:attrName>
                                        </p:attrNameLst>
                                      </p:cBhvr>
                                      <p:to>
                                        <p:strVal val="hidden"/>
                                      </p:to>
                                    </p:set>
                                  </p:childTnLst>
                                </p:cTn>
                              </p:par>
                              <p:par>
                                <p:cTn id="579" presetID="13" presetClass="exit" presetSubtype="32" fill="hold" grpId="4" nodeType="withEffect">
                                  <p:stCondLst>
                                    <p:cond delay="0"/>
                                  </p:stCondLst>
                                  <p:childTnLst>
                                    <p:animEffect transition="out" filter="plus(out)">
                                      <p:cBhvr>
                                        <p:cTn id="580" dur="3000"/>
                                        <p:tgtEl>
                                          <p:spTgt spid="39"/>
                                        </p:tgtEl>
                                      </p:cBhvr>
                                    </p:animEffect>
                                    <p:set>
                                      <p:cBhvr>
                                        <p:cTn id="581" dur="1" fill="hold">
                                          <p:stCondLst>
                                            <p:cond delay="2999"/>
                                          </p:stCondLst>
                                        </p:cTn>
                                        <p:tgtEl>
                                          <p:spTgt spid="39"/>
                                        </p:tgtEl>
                                        <p:attrNameLst>
                                          <p:attrName>style.visibility</p:attrName>
                                        </p:attrNameLst>
                                      </p:cBhvr>
                                      <p:to>
                                        <p:strVal val="hidden"/>
                                      </p:to>
                                    </p:set>
                                  </p:childTnLst>
                                </p:cTn>
                              </p:par>
                              <p:par>
                                <p:cTn id="582" presetID="13" presetClass="exit" presetSubtype="32" fill="hold" grpId="4" nodeType="withEffect">
                                  <p:stCondLst>
                                    <p:cond delay="0"/>
                                  </p:stCondLst>
                                  <p:childTnLst>
                                    <p:animEffect transition="out" filter="plus(out)">
                                      <p:cBhvr>
                                        <p:cTn id="583" dur="3000"/>
                                        <p:tgtEl>
                                          <p:spTgt spid="40"/>
                                        </p:tgtEl>
                                      </p:cBhvr>
                                    </p:animEffect>
                                    <p:set>
                                      <p:cBhvr>
                                        <p:cTn id="584" dur="1" fill="hold">
                                          <p:stCondLst>
                                            <p:cond delay="2999"/>
                                          </p:stCondLst>
                                        </p:cTn>
                                        <p:tgtEl>
                                          <p:spTgt spid="40"/>
                                        </p:tgtEl>
                                        <p:attrNameLst>
                                          <p:attrName>style.visibility</p:attrName>
                                        </p:attrNameLst>
                                      </p:cBhvr>
                                      <p:to>
                                        <p:strVal val="hidden"/>
                                      </p:to>
                                    </p:set>
                                  </p:childTnLst>
                                </p:cTn>
                              </p:par>
                              <p:par>
                                <p:cTn id="585" presetID="8" presetClass="emph" presetSubtype="0" fill="hold" grpId="5" nodeType="withEffect">
                                  <p:stCondLst>
                                    <p:cond delay="0"/>
                                  </p:stCondLst>
                                  <p:childTnLst>
                                    <p:animRot by="21600000">
                                      <p:cBhvr>
                                        <p:cTn id="586" dur="3000" fill="hold"/>
                                        <p:tgtEl>
                                          <p:spTgt spid="5"/>
                                        </p:tgtEl>
                                        <p:attrNameLst>
                                          <p:attrName>r</p:attrName>
                                        </p:attrNameLst>
                                      </p:cBhvr>
                                    </p:animRot>
                                  </p:childTnLst>
                                </p:cTn>
                              </p:par>
                              <p:par>
                                <p:cTn id="587" presetID="8" presetClass="emph" presetSubtype="0" fill="hold" grpId="5" nodeType="withEffect">
                                  <p:stCondLst>
                                    <p:cond delay="0"/>
                                  </p:stCondLst>
                                  <p:childTnLst>
                                    <p:animRot by="21600000">
                                      <p:cBhvr>
                                        <p:cTn id="588" dur="3000" fill="hold"/>
                                        <p:tgtEl>
                                          <p:spTgt spid="6"/>
                                        </p:tgtEl>
                                        <p:attrNameLst>
                                          <p:attrName>r</p:attrName>
                                        </p:attrNameLst>
                                      </p:cBhvr>
                                    </p:animRot>
                                  </p:childTnLst>
                                </p:cTn>
                              </p:par>
                              <p:par>
                                <p:cTn id="589" presetID="8" presetClass="emph" presetSubtype="0" fill="hold" grpId="5" nodeType="withEffect">
                                  <p:stCondLst>
                                    <p:cond delay="0"/>
                                  </p:stCondLst>
                                  <p:childTnLst>
                                    <p:animRot by="21600000">
                                      <p:cBhvr>
                                        <p:cTn id="590" dur="3000" fill="hold"/>
                                        <p:tgtEl>
                                          <p:spTgt spid="7"/>
                                        </p:tgtEl>
                                        <p:attrNameLst>
                                          <p:attrName>r</p:attrName>
                                        </p:attrNameLst>
                                      </p:cBhvr>
                                    </p:animRot>
                                  </p:childTnLst>
                                </p:cTn>
                              </p:par>
                              <p:par>
                                <p:cTn id="591" presetID="8" presetClass="emph" presetSubtype="0" fill="hold" grpId="5" nodeType="withEffect">
                                  <p:stCondLst>
                                    <p:cond delay="0"/>
                                  </p:stCondLst>
                                  <p:childTnLst>
                                    <p:animRot by="21600000">
                                      <p:cBhvr>
                                        <p:cTn id="592" dur="3000" fill="hold"/>
                                        <p:tgtEl>
                                          <p:spTgt spid="8"/>
                                        </p:tgtEl>
                                        <p:attrNameLst>
                                          <p:attrName>r</p:attrName>
                                        </p:attrNameLst>
                                      </p:cBhvr>
                                    </p:animRot>
                                  </p:childTnLst>
                                </p:cTn>
                              </p:par>
                              <p:par>
                                <p:cTn id="593" presetID="8" presetClass="emph" presetSubtype="0" fill="hold" grpId="5" nodeType="withEffect">
                                  <p:stCondLst>
                                    <p:cond delay="0"/>
                                  </p:stCondLst>
                                  <p:childTnLst>
                                    <p:animRot by="21600000">
                                      <p:cBhvr>
                                        <p:cTn id="594" dur="3000" fill="hold"/>
                                        <p:tgtEl>
                                          <p:spTgt spid="9"/>
                                        </p:tgtEl>
                                        <p:attrNameLst>
                                          <p:attrName>r</p:attrName>
                                        </p:attrNameLst>
                                      </p:cBhvr>
                                    </p:animRot>
                                  </p:childTnLst>
                                </p:cTn>
                              </p:par>
                              <p:par>
                                <p:cTn id="595" presetID="8" presetClass="emph" presetSubtype="0" fill="hold" grpId="5" nodeType="withEffect">
                                  <p:stCondLst>
                                    <p:cond delay="0"/>
                                  </p:stCondLst>
                                  <p:childTnLst>
                                    <p:animRot by="21600000">
                                      <p:cBhvr>
                                        <p:cTn id="596" dur="3000" fill="hold"/>
                                        <p:tgtEl>
                                          <p:spTgt spid="10"/>
                                        </p:tgtEl>
                                        <p:attrNameLst>
                                          <p:attrName>r</p:attrName>
                                        </p:attrNameLst>
                                      </p:cBhvr>
                                    </p:animRot>
                                  </p:childTnLst>
                                </p:cTn>
                              </p:par>
                              <p:par>
                                <p:cTn id="597" presetID="8" presetClass="emph" presetSubtype="0" fill="hold" grpId="5" nodeType="withEffect">
                                  <p:stCondLst>
                                    <p:cond delay="0"/>
                                  </p:stCondLst>
                                  <p:childTnLst>
                                    <p:animRot by="21600000">
                                      <p:cBhvr>
                                        <p:cTn id="598" dur="3000" fill="hold"/>
                                        <p:tgtEl>
                                          <p:spTgt spid="11"/>
                                        </p:tgtEl>
                                        <p:attrNameLst>
                                          <p:attrName>r</p:attrName>
                                        </p:attrNameLst>
                                      </p:cBhvr>
                                    </p:animRot>
                                  </p:childTnLst>
                                </p:cTn>
                              </p:par>
                              <p:par>
                                <p:cTn id="599" presetID="8" presetClass="emph" presetSubtype="0" fill="hold" grpId="5" nodeType="withEffect">
                                  <p:stCondLst>
                                    <p:cond delay="0"/>
                                  </p:stCondLst>
                                  <p:childTnLst>
                                    <p:animRot by="21600000">
                                      <p:cBhvr>
                                        <p:cTn id="600" dur="3000" fill="hold"/>
                                        <p:tgtEl>
                                          <p:spTgt spid="12"/>
                                        </p:tgtEl>
                                        <p:attrNameLst>
                                          <p:attrName>r</p:attrName>
                                        </p:attrNameLst>
                                      </p:cBhvr>
                                    </p:animRot>
                                  </p:childTnLst>
                                </p:cTn>
                              </p:par>
                              <p:par>
                                <p:cTn id="601" presetID="8" presetClass="emph" presetSubtype="0" fill="hold" grpId="5" nodeType="withEffect">
                                  <p:stCondLst>
                                    <p:cond delay="0"/>
                                  </p:stCondLst>
                                  <p:childTnLst>
                                    <p:animRot by="21600000">
                                      <p:cBhvr>
                                        <p:cTn id="602" dur="3000" fill="hold"/>
                                        <p:tgtEl>
                                          <p:spTgt spid="13"/>
                                        </p:tgtEl>
                                        <p:attrNameLst>
                                          <p:attrName>r</p:attrName>
                                        </p:attrNameLst>
                                      </p:cBhvr>
                                    </p:animRot>
                                  </p:childTnLst>
                                </p:cTn>
                              </p:par>
                              <p:par>
                                <p:cTn id="603" presetID="8" presetClass="emph" presetSubtype="0" fill="hold" grpId="5" nodeType="withEffect">
                                  <p:stCondLst>
                                    <p:cond delay="0"/>
                                  </p:stCondLst>
                                  <p:childTnLst>
                                    <p:animRot by="21600000">
                                      <p:cBhvr>
                                        <p:cTn id="604" dur="3000" fill="hold"/>
                                        <p:tgtEl>
                                          <p:spTgt spid="14"/>
                                        </p:tgtEl>
                                        <p:attrNameLst>
                                          <p:attrName>r</p:attrName>
                                        </p:attrNameLst>
                                      </p:cBhvr>
                                    </p:animRot>
                                  </p:childTnLst>
                                </p:cTn>
                              </p:par>
                              <p:par>
                                <p:cTn id="605" presetID="8" presetClass="emph" presetSubtype="0" fill="hold" grpId="5" nodeType="withEffect">
                                  <p:stCondLst>
                                    <p:cond delay="0"/>
                                  </p:stCondLst>
                                  <p:childTnLst>
                                    <p:animRot by="21600000">
                                      <p:cBhvr>
                                        <p:cTn id="606" dur="3000" fill="hold"/>
                                        <p:tgtEl>
                                          <p:spTgt spid="15"/>
                                        </p:tgtEl>
                                        <p:attrNameLst>
                                          <p:attrName>r</p:attrName>
                                        </p:attrNameLst>
                                      </p:cBhvr>
                                    </p:animRot>
                                  </p:childTnLst>
                                </p:cTn>
                              </p:par>
                              <p:par>
                                <p:cTn id="607" presetID="8" presetClass="emph" presetSubtype="0" fill="hold" grpId="5" nodeType="withEffect">
                                  <p:stCondLst>
                                    <p:cond delay="0"/>
                                  </p:stCondLst>
                                  <p:childTnLst>
                                    <p:animRot by="21600000">
                                      <p:cBhvr>
                                        <p:cTn id="608" dur="3000" fill="hold"/>
                                        <p:tgtEl>
                                          <p:spTgt spid="16"/>
                                        </p:tgtEl>
                                        <p:attrNameLst>
                                          <p:attrName>r</p:attrName>
                                        </p:attrNameLst>
                                      </p:cBhvr>
                                    </p:animRot>
                                  </p:childTnLst>
                                </p:cTn>
                              </p:par>
                              <p:par>
                                <p:cTn id="609" presetID="8" presetClass="emph" presetSubtype="0" fill="hold" grpId="5" nodeType="withEffect">
                                  <p:stCondLst>
                                    <p:cond delay="0"/>
                                  </p:stCondLst>
                                  <p:childTnLst>
                                    <p:animRot by="21600000">
                                      <p:cBhvr>
                                        <p:cTn id="610" dur="3000" fill="hold"/>
                                        <p:tgtEl>
                                          <p:spTgt spid="17"/>
                                        </p:tgtEl>
                                        <p:attrNameLst>
                                          <p:attrName>r</p:attrName>
                                        </p:attrNameLst>
                                      </p:cBhvr>
                                    </p:animRot>
                                  </p:childTnLst>
                                </p:cTn>
                              </p:par>
                              <p:par>
                                <p:cTn id="611" presetID="8" presetClass="emph" presetSubtype="0" fill="hold" grpId="5" nodeType="withEffect">
                                  <p:stCondLst>
                                    <p:cond delay="0"/>
                                  </p:stCondLst>
                                  <p:childTnLst>
                                    <p:animRot by="21600000">
                                      <p:cBhvr>
                                        <p:cTn id="612" dur="3000" fill="hold"/>
                                        <p:tgtEl>
                                          <p:spTgt spid="18"/>
                                        </p:tgtEl>
                                        <p:attrNameLst>
                                          <p:attrName>r</p:attrName>
                                        </p:attrNameLst>
                                      </p:cBhvr>
                                    </p:animRot>
                                  </p:childTnLst>
                                </p:cTn>
                              </p:par>
                              <p:par>
                                <p:cTn id="613" presetID="8" presetClass="emph" presetSubtype="0" fill="hold" grpId="5" nodeType="withEffect">
                                  <p:stCondLst>
                                    <p:cond delay="0"/>
                                  </p:stCondLst>
                                  <p:childTnLst>
                                    <p:animRot by="21600000">
                                      <p:cBhvr>
                                        <p:cTn id="614" dur="3000" fill="hold"/>
                                        <p:tgtEl>
                                          <p:spTgt spid="19"/>
                                        </p:tgtEl>
                                        <p:attrNameLst>
                                          <p:attrName>r</p:attrName>
                                        </p:attrNameLst>
                                      </p:cBhvr>
                                    </p:animRot>
                                  </p:childTnLst>
                                </p:cTn>
                              </p:par>
                              <p:par>
                                <p:cTn id="615" presetID="8" presetClass="emph" presetSubtype="0" fill="hold" grpId="5" nodeType="withEffect">
                                  <p:stCondLst>
                                    <p:cond delay="0"/>
                                  </p:stCondLst>
                                  <p:childTnLst>
                                    <p:animRot by="21600000">
                                      <p:cBhvr>
                                        <p:cTn id="616" dur="3000" fill="hold"/>
                                        <p:tgtEl>
                                          <p:spTgt spid="20"/>
                                        </p:tgtEl>
                                        <p:attrNameLst>
                                          <p:attrName>r</p:attrName>
                                        </p:attrNameLst>
                                      </p:cBhvr>
                                    </p:animRot>
                                  </p:childTnLst>
                                </p:cTn>
                              </p:par>
                              <p:par>
                                <p:cTn id="617" presetID="8" presetClass="emph" presetSubtype="0" fill="hold" grpId="5" nodeType="withEffect">
                                  <p:stCondLst>
                                    <p:cond delay="0"/>
                                  </p:stCondLst>
                                  <p:childTnLst>
                                    <p:animRot by="21600000">
                                      <p:cBhvr>
                                        <p:cTn id="618" dur="3000" fill="hold"/>
                                        <p:tgtEl>
                                          <p:spTgt spid="21"/>
                                        </p:tgtEl>
                                        <p:attrNameLst>
                                          <p:attrName>r</p:attrName>
                                        </p:attrNameLst>
                                      </p:cBhvr>
                                    </p:animRot>
                                  </p:childTnLst>
                                </p:cTn>
                              </p:par>
                              <p:par>
                                <p:cTn id="619" presetID="8" presetClass="emph" presetSubtype="0" fill="hold" grpId="5" nodeType="withEffect">
                                  <p:stCondLst>
                                    <p:cond delay="0"/>
                                  </p:stCondLst>
                                  <p:childTnLst>
                                    <p:animRot by="21600000">
                                      <p:cBhvr>
                                        <p:cTn id="620" dur="3000" fill="hold"/>
                                        <p:tgtEl>
                                          <p:spTgt spid="22"/>
                                        </p:tgtEl>
                                        <p:attrNameLst>
                                          <p:attrName>r</p:attrName>
                                        </p:attrNameLst>
                                      </p:cBhvr>
                                    </p:animRot>
                                  </p:childTnLst>
                                </p:cTn>
                              </p:par>
                              <p:par>
                                <p:cTn id="621" presetID="8" presetClass="emph" presetSubtype="0" fill="hold" grpId="5" nodeType="withEffect">
                                  <p:stCondLst>
                                    <p:cond delay="0"/>
                                  </p:stCondLst>
                                  <p:childTnLst>
                                    <p:animRot by="21600000">
                                      <p:cBhvr>
                                        <p:cTn id="622" dur="3000" fill="hold"/>
                                        <p:tgtEl>
                                          <p:spTgt spid="23"/>
                                        </p:tgtEl>
                                        <p:attrNameLst>
                                          <p:attrName>r</p:attrName>
                                        </p:attrNameLst>
                                      </p:cBhvr>
                                    </p:animRot>
                                  </p:childTnLst>
                                </p:cTn>
                              </p:par>
                              <p:par>
                                <p:cTn id="623" presetID="8" presetClass="emph" presetSubtype="0" fill="hold" grpId="5" nodeType="withEffect">
                                  <p:stCondLst>
                                    <p:cond delay="0"/>
                                  </p:stCondLst>
                                  <p:childTnLst>
                                    <p:animRot by="21600000">
                                      <p:cBhvr>
                                        <p:cTn id="624" dur="3000" fill="hold"/>
                                        <p:tgtEl>
                                          <p:spTgt spid="24"/>
                                        </p:tgtEl>
                                        <p:attrNameLst>
                                          <p:attrName>r</p:attrName>
                                        </p:attrNameLst>
                                      </p:cBhvr>
                                    </p:animRot>
                                  </p:childTnLst>
                                </p:cTn>
                              </p:par>
                              <p:par>
                                <p:cTn id="625" presetID="8" presetClass="emph" presetSubtype="0" fill="hold" grpId="5" nodeType="withEffect">
                                  <p:stCondLst>
                                    <p:cond delay="0"/>
                                  </p:stCondLst>
                                  <p:childTnLst>
                                    <p:animRot by="21600000">
                                      <p:cBhvr>
                                        <p:cTn id="626" dur="3000" fill="hold"/>
                                        <p:tgtEl>
                                          <p:spTgt spid="25"/>
                                        </p:tgtEl>
                                        <p:attrNameLst>
                                          <p:attrName>r</p:attrName>
                                        </p:attrNameLst>
                                      </p:cBhvr>
                                    </p:animRot>
                                  </p:childTnLst>
                                </p:cTn>
                              </p:par>
                              <p:par>
                                <p:cTn id="627" presetID="8" presetClass="emph" presetSubtype="0" fill="hold" grpId="5" nodeType="withEffect">
                                  <p:stCondLst>
                                    <p:cond delay="0"/>
                                  </p:stCondLst>
                                  <p:childTnLst>
                                    <p:animRot by="21600000">
                                      <p:cBhvr>
                                        <p:cTn id="628" dur="3000" fill="hold"/>
                                        <p:tgtEl>
                                          <p:spTgt spid="26"/>
                                        </p:tgtEl>
                                        <p:attrNameLst>
                                          <p:attrName>r</p:attrName>
                                        </p:attrNameLst>
                                      </p:cBhvr>
                                    </p:animRot>
                                  </p:childTnLst>
                                </p:cTn>
                              </p:par>
                              <p:par>
                                <p:cTn id="629" presetID="8" presetClass="emph" presetSubtype="0" fill="hold" grpId="5" nodeType="withEffect">
                                  <p:stCondLst>
                                    <p:cond delay="0"/>
                                  </p:stCondLst>
                                  <p:childTnLst>
                                    <p:animRot by="21600000">
                                      <p:cBhvr>
                                        <p:cTn id="630" dur="3000" fill="hold"/>
                                        <p:tgtEl>
                                          <p:spTgt spid="27"/>
                                        </p:tgtEl>
                                        <p:attrNameLst>
                                          <p:attrName>r</p:attrName>
                                        </p:attrNameLst>
                                      </p:cBhvr>
                                    </p:animRot>
                                  </p:childTnLst>
                                </p:cTn>
                              </p:par>
                              <p:par>
                                <p:cTn id="631" presetID="8" presetClass="emph" presetSubtype="0" fill="hold" grpId="5" nodeType="withEffect">
                                  <p:stCondLst>
                                    <p:cond delay="0"/>
                                  </p:stCondLst>
                                  <p:childTnLst>
                                    <p:animRot by="21600000">
                                      <p:cBhvr>
                                        <p:cTn id="632" dur="3000" fill="hold"/>
                                        <p:tgtEl>
                                          <p:spTgt spid="28"/>
                                        </p:tgtEl>
                                        <p:attrNameLst>
                                          <p:attrName>r</p:attrName>
                                        </p:attrNameLst>
                                      </p:cBhvr>
                                    </p:animRot>
                                  </p:childTnLst>
                                </p:cTn>
                              </p:par>
                              <p:par>
                                <p:cTn id="633" presetID="8" presetClass="emph" presetSubtype="0" fill="hold" grpId="5" nodeType="withEffect">
                                  <p:stCondLst>
                                    <p:cond delay="0"/>
                                  </p:stCondLst>
                                  <p:childTnLst>
                                    <p:animRot by="21600000">
                                      <p:cBhvr>
                                        <p:cTn id="634" dur="3000" fill="hold"/>
                                        <p:tgtEl>
                                          <p:spTgt spid="29"/>
                                        </p:tgtEl>
                                        <p:attrNameLst>
                                          <p:attrName>r</p:attrName>
                                        </p:attrNameLst>
                                      </p:cBhvr>
                                    </p:animRot>
                                  </p:childTnLst>
                                </p:cTn>
                              </p:par>
                              <p:par>
                                <p:cTn id="635" presetID="8" presetClass="emph" presetSubtype="0" fill="hold" grpId="5" nodeType="withEffect">
                                  <p:stCondLst>
                                    <p:cond delay="0"/>
                                  </p:stCondLst>
                                  <p:childTnLst>
                                    <p:animRot by="21600000">
                                      <p:cBhvr>
                                        <p:cTn id="636" dur="3000" fill="hold"/>
                                        <p:tgtEl>
                                          <p:spTgt spid="30"/>
                                        </p:tgtEl>
                                        <p:attrNameLst>
                                          <p:attrName>r</p:attrName>
                                        </p:attrNameLst>
                                      </p:cBhvr>
                                    </p:animRot>
                                  </p:childTnLst>
                                </p:cTn>
                              </p:par>
                              <p:par>
                                <p:cTn id="637" presetID="8" presetClass="emph" presetSubtype="0" fill="hold" grpId="5" nodeType="withEffect">
                                  <p:stCondLst>
                                    <p:cond delay="0"/>
                                  </p:stCondLst>
                                  <p:childTnLst>
                                    <p:animRot by="21600000">
                                      <p:cBhvr>
                                        <p:cTn id="638" dur="3000" fill="hold"/>
                                        <p:tgtEl>
                                          <p:spTgt spid="31"/>
                                        </p:tgtEl>
                                        <p:attrNameLst>
                                          <p:attrName>r</p:attrName>
                                        </p:attrNameLst>
                                      </p:cBhvr>
                                    </p:animRot>
                                  </p:childTnLst>
                                </p:cTn>
                              </p:par>
                              <p:par>
                                <p:cTn id="639" presetID="8" presetClass="emph" presetSubtype="0" fill="hold" grpId="5" nodeType="withEffect">
                                  <p:stCondLst>
                                    <p:cond delay="0"/>
                                  </p:stCondLst>
                                  <p:childTnLst>
                                    <p:animRot by="21600000">
                                      <p:cBhvr>
                                        <p:cTn id="640" dur="3000" fill="hold"/>
                                        <p:tgtEl>
                                          <p:spTgt spid="32"/>
                                        </p:tgtEl>
                                        <p:attrNameLst>
                                          <p:attrName>r</p:attrName>
                                        </p:attrNameLst>
                                      </p:cBhvr>
                                    </p:animRot>
                                  </p:childTnLst>
                                </p:cTn>
                              </p:par>
                              <p:par>
                                <p:cTn id="641" presetID="8" presetClass="emph" presetSubtype="0" fill="hold" grpId="5" nodeType="withEffect">
                                  <p:stCondLst>
                                    <p:cond delay="0"/>
                                  </p:stCondLst>
                                  <p:childTnLst>
                                    <p:animRot by="21600000">
                                      <p:cBhvr>
                                        <p:cTn id="642" dur="3000" fill="hold"/>
                                        <p:tgtEl>
                                          <p:spTgt spid="33"/>
                                        </p:tgtEl>
                                        <p:attrNameLst>
                                          <p:attrName>r</p:attrName>
                                        </p:attrNameLst>
                                      </p:cBhvr>
                                    </p:animRot>
                                  </p:childTnLst>
                                </p:cTn>
                              </p:par>
                              <p:par>
                                <p:cTn id="643" presetID="8" presetClass="emph" presetSubtype="0" fill="hold" grpId="5" nodeType="withEffect">
                                  <p:stCondLst>
                                    <p:cond delay="0"/>
                                  </p:stCondLst>
                                  <p:childTnLst>
                                    <p:animRot by="21600000">
                                      <p:cBhvr>
                                        <p:cTn id="644" dur="3000" fill="hold"/>
                                        <p:tgtEl>
                                          <p:spTgt spid="34"/>
                                        </p:tgtEl>
                                        <p:attrNameLst>
                                          <p:attrName>r</p:attrName>
                                        </p:attrNameLst>
                                      </p:cBhvr>
                                    </p:animRot>
                                  </p:childTnLst>
                                </p:cTn>
                              </p:par>
                              <p:par>
                                <p:cTn id="645" presetID="8" presetClass="emph" presetSubtype="0" fill="hold" grpId="5" nodeType="withEffect">
                                  <p:stCondLst>
                                    <p:cond delay="0"/>
                                  </p:stCondLst>
                                  <p:childTnLst>
                                    <p:animRot by="21600000">
                                      <p:cBhvr>
                                        <p:cTn id="646" dur="3000" fill="hold"/>
                                        <p:tgtEl>
                                          <p:spTgt spid="35"/>
                                        </p:tgtEl>
                                        <p:attrNameLst>
                                          <p:attrName>r</p:attrName>
                                        </p:attrNameLst>
                                      </p:cBhvr>
                                    </p:animRot>
                                  </p:childTnLst>
                                </p:cTn>
                              </p:par>
                              <p:par>
                                <p:cTn id="647" presetID="8" presetClass="emph" presetSubtype="0" fill="hold" grpId="5" nodeType="withEffect">
                                  <p:stCondLst>
                                    <p:cond delay="0"/>
                                  </p:stCondLst>
                                  <p:childTnLst>
                                    <p:animRot by="21600000">
                                      <p:cBhvr>
                                        <p:cTn id="648" dur="3000" fill="hold"/>
                                        <p:tgtEl>
                                          <p:spTgt spid="36"/>
                                        </p:tgtEl>
                                        <p:attrNameLst>
                                          <p:attrName>r</p:attrName>
                                        </p:attrNameLst>
                                      </p:cBhvr>
                                    </p:animRot>
                                  </p:childTnLst>
                                </p:cTn>
                              </p:par>
                              <p:par>
                                <p:cTn id="649" presetID="8" presetClass="emph" presetSubtype="0" fill="hold" grpId="5" nodeType="withEffect">
                                  <p:stCondLst>
                                    <p:cond delay="0"/>
                                  </p:stCondLst>
                                  <p:childTnLst>
                                    <p:animRot by="21600000">
                                      <p:cBhvr>
                                        <p:cTn id="650" dur="3000" fill="hold"/>
                                        <p:tgtEl>
                                          <p:spTgt spid="37"/>
                                        </p:tgtEl>
                                        <p:attrNameLst>
                                          <p:attrName>r</p:attrName>
                                        </p:attrNameLst>
                                      </p:cBhvr>
                                    </p:animRot>
                                  </p:childTnLst>
                                </p:cTn>
                              </p:par>
                              <p:par>
                                <p:cTn id="651" presetID="8" presetClass="emph" presetSubtype="0" fill="hold" grpId="5" nodeType="withEffect">
                                  <p:stCondLst>
                                    <p:cond delay="0"/>
                                  </p:stCondLst>
                                  <p:childTnLst>
                                    <p:animRot by="21600000">
                                      <p:cBhvr>
                                        <p:cTn id="652" dur="3000" fill="hold"/>
                                        <p:tgtEl>
                                          <p:spTgt spid="38"/>
                                        </p:tgtEl>
                                        <p:attrNameLst>
                                          <p:attrName>r</p:attrName>
                                        </p:attrNameLst>
                                      </p:cBhvr>
                                    </p:animRot>
                                  </p:childTnLst>
                                </p:cTn>
                              </p:par>
                              <p:par>
                                <p:cTn id="653" presetID="8" presetClass="emph" presetSubtype="0" fill="hold" grpId="5" nodeType="withEffect">
                                  <p:stCondLst>
                                    <p:cond delay="0"/>
                                  </p:stCondLst>
                                  <p:childTnLst>
                                    <p:animRot by="21600000">
                                      <p:cBhvr>
                                        <p:cTn id="654" dur="3000" fill="hold"/>
                                        <p:tgtEl>
                                          <p:spTgt spid="39"/>
                                        </p:tgtEl>
                                        <p:attrNameLst>
                                          <p:attrName>r</p:attrName>
                                        </p:attrNameLst>
                                      </p:cBhvr>
                                    </p:animRot>
                                  </p:childTnLst>
                                </p:cTn>
                              </p:par>
                              <p:par>
                                <p:cTn id="655" presetID="8" presetClass="emph" presetSubtype="0" fill="hold" grpId="5" nodeType="withEffect">
                                  <p:stCondLst>
                                    <p:cond delay="0"/>
                                  </p:stCondLst>
                                  <p:childTnLst>
                                    <p:animRot by="21600000">
                                      <p:cBhvr>
                                        <p:cTn id="656" dur="3000" fill="hold"/>
                                        <p:tgtEl>
                                          <p:spTgt spid="40"/>
                                        </p:tgtEl>
                                        <p:attrNameLst>
                                          <p:attrName>r</p:attrName>
                                        </p:attrNameLst>
                                      </p:cBhvr>
                                    </p:animRot>
                                  </p:childTnLst>
                                </p:cTn>
                              </p:par>
                              <p:par>
                                <p:cTn id="657" presetID="23" presetClass="entr" presetSubtype="288" fill="hold" nodeType="withEffect">
                                  <p:stCondLst>
                                    <p:cond delay="0"/>
                                  </p:stCondLst>
                                  <p:childTnLst>
                                    <p:set>
                                      <p:cBhvr>
                                        <p:cTn id="658" dur="1" fill="hold">
                                          <p:stCondLst>
                                            <p:cond delay="0"/>
                                          </p:stCondLst>
                                        </p:cTn>
                                        <p:tgtEl>
                                          <p:spTgt spid="4"/>
                                        </p:tgtEl>
                                        <p:attrNameLst>
                                          <p:attrName>style.visibility</p:attrName>
                                        </p:attrNameLst>
                                      </p:cBhvr>
                                      <p:to>
                                        <p:strVal val="visible"/>
                                      </p:to>
                                    </p:set>
                                    <p:anim calcmode="lin" valueType="num">
                                      <p:cBhvr>
                                        <p:cTn id="659" dur="3000" fill="hold"/>
                                        <p:tgtEl>
                                          <p:spTgt spid="4"/>
                                        </p:tgtEl>
                                        <p:attrNameLst>
                                          <p:attrName>ppt_w</p:attrName>
                                        </p:attrNameLst>
                                      </p:cBhvr>
                                      <p:tavLst>
                                        <p:tav tm="0">
                                          <p:val>
                                            <p:strVal val="4/3*#ppt_w"/>
                                          </p:val>
                                        </p:tav>
                                        <p:tav tm="100000">
                                          <p:val>
                                            <p:strVal val="#ppt_w"/>
                                          </p:val>
                                        </p:tav>
                                      </p:tavLst>
                                    </p:anim>
                                    <p:anim calcmode="lin" valueType="num">
                                      <p:cBhvr>
                                        <p:cTn id="660" dur="3000" fill="hold"/>
                                        <p:tgtEl>
                                          <p:spTgt spid="4"/>
                                        </p:tgtEl>
                                        <p:attrNameLst>
                                          <p:attrName>ppt_h</p:attrName>
                                        </p:attrNameLst>
                                      </p:cBhvr>
                                      <p:tavLst>
                                        <p:tav tm="0">
                                          <p:val>
                                            <p:strVal val="4/3*#ppt_h"/>
                                          </p:val>
                                        </p:tav>
                                        <p:tav tm="100000">
                                          <p:val>
                                            <p:strVal val="#ppt_h"/>
                                          </p:val>
                                        </p:tav>
                                      </p:tavLst>
                                    </p:anim>
                                  </p:childTnLst>
                                </p:cTn>
                              </p:par>
                              <p:par>
                                <p:cTn id="661" presetID="16" presetClass="entr" presetSubtype="42" fill="hold" nodeType="withEffect">
                                  <p:stCondLst>
                                    <p:cond delay="0"/>
                                  </p:stCondLst>
                                  <p:childTnLst>
                                    <p:set>
                                      <p:cBhvr>
                                        <p:cTn id="662" dur="1" fill="hold">
                                          <p:stCondLst>
                                            <p:cond delay="0"/>
                                          </p:stCondLst>
                                        </p:cTn>
                                        <p:tgtEl>
                                          <p:spTgt spid="4"/>
                                        </p:tgtEl>
                                        <p:attrNameLst>
                                          <p:attrName>style.visibility</p:attrName>
                                        </p:attrNameLst>
                                      </p:cBhvr>
                                      <p:to>
                                        <p:strVal val="visible"/>
                                      </p:to>
                                    </p:set>
                                    <p:animEffect transition="in" filter="barn(outHorizontal)">
                                      <p:cBhvr>
                                        <p:cTn id="663" dur="3000"/>
                                        <p:tgtEl>
                                          <p:spTgt spid="4"/>
                                        </p:tgtEl>
                                      </p:cBhvr>
                                    </p:animEffect>
                                  </p:childTnLst>
                                </p:cTn>
                              </p:par>
                            </p:childTnLst>
                          </p:cTn>
                        </p:par>
                        <p:par>
                          <p:cTn id="664" fill="hold">
                            <p:stCondLst>
                              <p:cond delay="6000"/>
                            </p:stCondLst>
                            <p:childTnLst>
                              <p:par>
                                <p:cTn id="665" presetID="10" presetClass="entr" presetSubtype="0" fill="hold" nodeType="afterEffect">
                                  <p:stCondLst>
                                    <p:cond delay="0"/>
                                  </p:stCondLst>
                                  <p:childTnLst>
                                    <p:set>
                                      <p:cBhvr>
                                        <p:cTn id="666" dur="1" fill="hold">
                                          <p:stCondLst>
                                            <p:cond delay="0"/>
                                          </p:stCondLst>
                                        </p:cTn>
                                        <p:tgtEl>
                                          <p:spTgt spid="42"/>
                                        </p:tgtEl>
                                        <p:attrNameLst>
                                          <p:attrName>style.visibility</p:attrName>
                                        </p:attrNameLst>
                                      </p:cBhvr>
                                      <p:to>
                                        <p:strVal val="visible"/>
                                      </p:to>
                                    </p:set>
                                    <p:animEffect transition="in" filter="fade">
                                      <p:cBhvr>
                                        <p:cTn id="667" dur="3000"/>
                                        <p:tgtEl>
                                          <p:spTgt spid="42"/>
                                        </p:tgtEl>
                                      </p:cBhvr>
                                    </p:animEffect>
                                  </p:childTnLst>
                                </p:cTn>
                              </p:par>
                              <p:par>
                                <p:cTn id="668" presetID="10" presetClass="entr" presetSubtype="0" fill="hold" nodeType="withEffect">
                                  <p:stCondLst>
                                    <p:cond delay="0"/>
                                  </p:stCondLst>
                                  <p:childTnLst>
                                    <p:set>
                                      <p:cBhvr>
                                        <p:cTn id="669" dur="1" fill="hold">
                                          <p:stCondLst>
                                            <p:cond delay="0"/>
                                          </p:stCondLst>
                                        </p:cTn>
                                        <p:tgtEl>
                                          <p:spTgt spid="43"/>
                                        </p:tgtEl>
                                        <p:attrNameLst>
                                          <p:attrName>style.visibility</p:attrName>
                                        </p:attrNameLst>
                                      </p:cBhvr>
                                      <p:to>
                                        <p:strVal val="visible"/>
                                      </p:to>
                                    </p:set>
                                    <p:animEffect transition="in" filter="fade">
                                      <p:cBhvr>
                                        <p:cTn id="670" dur="2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D1C421">
                  <a:shade val="67500"/>
                  <a:satMod val="115000"/>
                </a:srgbClr>
              </a:gs>
              <a:gs pos="100000">
                <a:srgbClr val="D1C421">
                  <a:shade val="100000"/>
                  <a:satMod val="115000"/>
                </a:srgbClr>
              </a:gs>
            </a:gsLst>
            <a:lin ang="16200000" scaled="1"/>
            <a:tileRect/>
          </a:gradFill>
        </p:spPr>
        <p:txBody>
          <a:bodyPr/>
          <a:lstStyle/>
          <a:p>
            <a:endParaRPr lang="es-ES" dirty="0"/>
          </a:p>
        </p:txBody>
      </p:sp>
      <p:pic>
        <p:nvPicPr>
          <p:cNvPr id="4" name="3 Imagen" descr="Darlingtonia.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6367869" y="428604"/>
            <a:ext cx="2776131" cy="3283428"/>
          </a:xfrm>
          <a:prstGeom prst="chevron">
            <a:avLst>
              <a:gd name="adj" fmla="val 78145"/>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0" y="428604"/>
            <a:ext cx="2776131" cy="3283428"/>
          </a:xfrm>
          <a:prstGeom prst="chevron">
            <a:avLst>
              <a:gd name="adj" fmla="val 80385"/>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857224" y="428604"/>
            <a:ext cx="2776131" cy="3283428"/>
          </a:xfrm>
          <a:prstGeom prst="chevron">
            <a:avLst>
              <a:gd name="adj" fmla="val 78145"/>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500694" y="428604"/>
            <a:ext cx="2776131" cy="3283428"/>
          </a:xfrm>
          <a:prstGeom prst="chevron">
            <a:avLst>
              <a:gd name="adj" fmla="val 79698"/>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4572000" y="428604"/>
            <a:ext cx="2776131" cy="3283428"/>
          </a:xfrm>
          <a:prstGeom prst="chevron">
            <a:avLst>
              <a:gd name="adj" fmla="val 77639"/>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1714480" y="428604"/>
            <a:ext cx="2776131" cy="3283428"/>
          </a:xfrm>
          <a:prstGeom prst="chevron">
            <a:avLst>
              <a:gd name="adj" fmla="val 79011"/>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1" name="10 Imagen" descr="mariposa38.gif"/>
          <p:cNvPicPr>
            <a:picLocks noChangeAspect="1"/>
          </p:cNvPicPr>
          <p:nvPr/>
        </p:nvPicPr>
        <p:blipFill>
          <a:blip r:embed="rId3"/>
          <a:stretch>
            <a:fillRect/>
          </a:stretch>
        </p:blipFill>
        <p:spPr>
          <a:xfrm>
            <a:off x="3000364" y="3643314"/>
            <a:ext cx="1214446" cy="1047750"/>
          </a:xfrm>
          <a:prstGeom prst="rect">
            <a:avLst/>
          </a:prstGeom>
        </p:spPr>
      </p:pic>
      <p:sp>
        <p:nvSpPr>
          <p:cNvPr id="12" name="11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8" presetClass="emph" presetSubtype="0" fill="hold" grpId="1" nodeType="withEffect">
                                  <p:stCondLst>
                                    <p:cond delay="0"/>
                                  </p:stCondLst>
                                  <p:childTnLst>
                                    <p:animRot by="10800000">
                                      <p:cBhvr>
                                        <p:cTn id="21" dur="3000" fill="hold"/>
                                        <p:tgtEl>
                                          <p:spTgt spid="6"/>
                                        </p:tgtEl>
                                        <p:attrNameLst>
                                          <p:attrName>r</p:attrName>
                                        </p:attrNameLst>
                                      </p:cBhvr>
                                    </p:animRot>
                                  </p:childTnLst>
                                </p:cTn>
                              </p:par>
                              <p:par>
                                <p:cTn id="22" presetID="8" presetClass="emph" presetSubtype="0" fill="hold" grpId="1" nodeType="withEffect">
                                  <p:stCondLst>
                                    <p:cond delay="0"/>
                                  </p:stCondLst>
                                  <p:childTnLst>
                                    <p:animRot by="10800000">
                                      <p:cBhvr>
                                        <p:cTn id="23" dur="3000" fill="hold"/>
                                        <p:tgtEl>
                                          <p:spTgt spid="7"/>
                                        </p:tgtEl>
                                        <p:attrNameLst>
                                          <p:attrName>r</p:attrName>
                                        </p:attrNameLst>
                                      </p:cBhvr>
                                    </p:animRot>
                                  </p:childTnLst>
                                </p:cTn>
                              </p:par>
                              <p:par>
                                <p:cTn id="24" presetID="8" presetClass="emph" presetSubtype="0" fill="hold" grpId="1" nodeType="withEffect">
                                  <p:stCondLst>
                                    <p:cond delay="0"/>
                                  </p:stCondLst>
                                  <p:childTnLst>
                                    <p:animRot by="10800000">
                                      <p:cBhvr>
                                        <p:cTn id="25" dur="3000" fill="hold"/>
                                        <p:tgtEl>
                                          <p:spTgt spid="10"/>
                                        </p:tgtEl>
                                        <p:attrNameLst>
                                          <p:attrName>r</p:attrName>
                                        </p:attrNameLst>
                                      </p:cBhvr>
                                    </p:animRot>
                                  </p:childTnLst>
                                </p:cTn>
                              </p:par>
                              <p:par>
                                <p:cTn id="26" presetID="2" presetClass="entr" presetSubtype="8"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0-#ppt_w/2"/>
                                          </p:val>
                                        </p:tav>
                                        <p:tav tm="100000">
                                          <p:val>
                                            <p:strVal val="#ppt_x"/>
                                          </p:val>
                                        </p:tav>
                                      </p:tavLst>
                                    </p:anim>
                                    <p:anim calcmode="lin" valueType="num">
                                      <p:cBhvr additive="base">
                                        <p:cTn id="29" dur="30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3000" fill="hold"/>
                                        <p:tgtEl>
                                          <p:spTgt spid="8"/>
                                        </p:tgtEl>
                                        <p:attrNameLst>
                                          <p:attrName>ppt_x</p:attrName>
                                        </p:attrNameLst>
                                      </p:cBhvr>
                                      <p:tavLst>
                                        <p:tav tm="0">
                                          <p:val>
                                            <p:strVal val="0-#ppt_w/2"/>
                                          </p:val>
                                        </p:tav>
                                        <p:tav tm="100000">
                                          <p:val>
                                            <p:strVal val="#ppt_x"/>
                                          </p:val>
                                        </p:tav>
                                      </p:tavLst>
                                    </p:anim>
                                    <p:anim calcmode="lin" valueType="num">
                                      <p:cBhvr additive="base">
                                        <p:cTn id="33" dur="3000" fill="hold"/>
                                        <p:tgtEl>
                                          <p:spTgt spid="8"/>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3000" fill="hold"/>
                                        <p:tgtEl>
                                          <p:spTgt spid="9"/>
                                        </p:tgtEl>
                                        <p:attrNameLst>
                                          <p:attrName>ppt_x</p:attrName>
                                        </p:attrNameLst>
                                      </p:cBhvr>
                                      <p:tavLst>
                                        <p:tav tm="0">
                                          <p:val>
                                            <p:strVal val="0-#ppt_w/2"/>
                                          </p:val>
                                        </p:tav>
                                        <p:tav tm="100000">
                                          <p:val>
                                            <p:strVal val="#ppt_x"/>
                                          </p:val>
                                        </p:tav>
                                      </p:tavLst>
                                    </p:anim>
                                    <p:anim calcmode="lin" valueType="num">
                                      <p:cBhvr additive="base">
                                        <p:cTn id="37" dur="3000" fill="hold"/>
                                        <p:tgtEl>
                                          <p:spTgt spid="9"/>
                                        </p:tgtEl>
                                        <p:attrNameLst>
                                          <p:attrName>ppt_y</p:attrName>
                                        </p:attrNameLst>
                                      </p:cBhvr>
                                      <p:tavLst>
                                        <p:tav tm="0">
                                          <p:val>
                                            <p:strVal val="#ppt_y"/>
                                          </p:val>
                                        </p:tav>
                                        <p:tav tm="100000">
                                          <p:val>
                                            <p:strVal val="#ppt_y"/>
                                          </p:val>
                                        </p:tav>
                                      </p:tavLst>
                                    </p:anim>
                                  </p:childTnLst>
                                </p:cTn>
                              </p:par>
                              <p:par>
                                <p:cTn id="38" presetID="8" presetClass="emph" presetSubtype="0" fill="hold" grpId="1" nodeType="withEffect">
                                  <p:stCondLst>
                                    <p:cond delay="0"/>
                                  </p:stCondLst>
                                  <p:childTnLst>
                                    <p:animRot by="-10800000">
                                      <p:cBhvr>
                                        <p:cTn id="39" dur="3000" fill="hold"/>
                                        <p:tgtEl>
                                          <p:spTgt spid="5"/>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9"/>
                                        </p:tgtEl>
                                        <p:attrNameLst>
                                          <p:attrName>r</p:attrName>
                                        </p:attrNameLst>
                                      </p:cBhvr>
                                    </p:animRot>
                                  </p:childTnLst>
                                </p:cTn>
                              </p:par>
                            </p:childTnLst>
                          </p:cTn>
                        </p:par>
                        <p:par>
                          <p:cTn id="44" fill="hold">
                            <p:stCondLst>
                              <p:cond delay="3000"/>
                            </p:stCondLst>
                            <p:childTnLst>
                              <p:par>
                                <p:cTn id="45" presetID="13" presetClass="exit" presetSubtype="32" fill="hold" grpId="2" nodeType="afterEffect">
                                  <p:stCondLst>
                                    <p:cond delay="0"/>
                                  </p:stCondLst>
                                  <p:childTnLst>
                                    <p:animEffect transition="out" filter="plus(out)">
                                      <p:cBhvr>
                                        <p:cTn id="46" dur="3000"/>
                                        <p:tgtEl>
                                          <p:spTgt spid="6"/>
                                        </p:tgtEl>
                                      </p:cBhvr>
                                    </p:animEffect>
                                    <p:set>
                                      <p:cBhvr>
                                        <p:cTn id="47" dur="1" fill="hold">
                                          <p:stCondLst>
                                            <p:cond delay="2999"/>
                                          </p:stCondLst>
                                        </p:cTn>
                                        <p:tgtEl>
                                          <p:spTgt spid="6"/>
                                        </p:tgtEl>
                                        <p:attrNameLst>
                                          <p:attrName>style.visibility</p:attrName>
                                        </p:attrNameLst>
                                      </p:cBhvr>
                                      <p:to>
                                        <p:strVal val="hidden"/>
                                      </p:to>
                                    </p:set>
                                  </p:childTnLst>
                                </p:cTn>
                              </p:par>
                              <p:par>
                                <p:cTn id="48" presetID="13" presetClass="exit" presetSubtype="32" fill="hold" grpId="2" nodeType="withEffect">
                                  <p:stCondLst>
                                    <p:cond delay="0"/>
                                  </p:stCondLst>
                                  <p:childTnLst>
                                    <p:animEffect transition="out" filter="plus(out)">
                                      <p:cBhvr>
                                        <p:cTn id="49" dur="3000"/>
                                        <p:tgtEl>
                                          <p:spTgt spid="7"/>
                                        </p:tgtEl>
                                      </p:cBhvr>
                                    </p:animEffect>
                                    <p:set>
                                      <p:cBhvr>
                                        <p:cTn id="50" dur="1" fill="hold">
                                          <p:stCondLst>
                                            <p:cond delay="2999"/>
                                          </p:stCondLst>
                                        </p:cTn>
                                        <p:tgtEl>
                                          <p:spTgt spid="7"/>
                                        </p:tgtEl>
                                        <p:attrNameLst>
                                          <p:attrName>style.visibility</p:attrName>
                                        </p:attrNameLst>
                                      </p:cBhvr>
                                      <p:to>
                                        <p:strVal val="hidden"/>
                                      </p:to>
                                    </p:set>
                                  </p:childTnLst>
                                </p:cTn>
                              </p:par>
                              <p:par>
                                <p:cTn id="51" presetID="13" presetClass="exit" presetSubtype="32" fill="hold" grpId="2" nodeType="withEffect">
                                  <p:stCondLst>
                                    <p:cond delay="0"/>
                                  </p:stCondLst>
                                  <p:childTnLst>
                                    <p:animEffect transition="out" filter="plus(out)">
                                      <p:cBhvr>
                                        <p:cTn id="52" dur="3000"/>
                                        <p:tgtEl>
                                          <p:spTgt spid="10"/>
                                        </p:tgtEl>
                                      </p:cBhvr>
                                    </p:animEffect>
                                    <p:set>
                                      <p:cBhvr>
                                        <p:cTn id="53" dur="1" fill="hold">
                                          <p:stCondLst>
                                            <p:cond delay="2999"/>
                                          </p:stCondLst>
                                        </p:cTn>
                                        <p:tgtEl>
                                          <p:spTgt spid="10"/>
                                        </p:tgtEl>
                                        <p:attrNameLst>
                                          <p:attrName>style.visibility</p:attrName>
                                        </p:attrNameLst>
                                      </p:cBhvr>
                                      <p:to>
                                        <p:strVal val="hidden"/>
                                      </p:to>
                                    </p:set>
                                  </p:childTnLst>
                                </p:cTn>
                              </p:par>
                              <p:par>
                                <p:cTn id="54" presetID="13" presetClass="exit" presetSubtype="32" fill="hold" grpId="2" nodeType="withEffect">
                                  <p:stCondLst>
                                    <p:cond delay="0"/>
                                  </p:stCondLst>
                                  <p:childTnLst>
                                    <p:animEffect transition="out" filter="plus(out)">
                                      <p:cBhvr>
                                        <p:cTn id="55" dur="3000"/>
                                        <p:tgtEl>
                                          <p:spTgt spid="5"/>
                                        </p:tgtEl>
                                      </p:cBhvr>
                                    </p:animEffect>
                                    <p:set>
                                      <p:cBhvr>
                                        <p:cTn id="56" dur="1" fill="hold">
                                          <p:stCondLst>
                                            <p:cond delay="2999"/>
                                          </p:stCondLst>
                                        </p:cTn>
                                        <p:tgtEl>
                                          <p:spTgt spid="5"/>
                                        </p:tgtEl>
                                        <p:attrNameLst>
                                          <p:attrName>style.visibility</p:attrName>
                                        </p:attrNameLst>
                                      </p:cBhvr>
                                      <p:to>
                                        <p:strVal val="hidden"/>
                                      </p:to>
                                    </p:set>
                                  </p:childTnLst>
                                </p:cTn>
                              </p:par>
                              <p:par>
                                <p:cTn id="57" presetID="13" presetClass="exit" presetSubtype="32" fill="hold" grpId="2" nodeType="withEffect">
                                  <p:stCondLst>
                                    <p:cond delay="0"/>
                                  </p:stCondLst>
                                  <p:childTnLst>
                                    <p:animEffect transition="out" filter="plus(out)">
                                      <p:cBhvr>
                                        <p:cTn id="58" dur="3000"/>
                                        <p:tgtEl>
                                          <p:spTgt spid="8"/>
                                        </p:tgtEl>
                                      </p:cBhvr>
                                    </p:animEffect>
                                    <p:set>
                                      <p:cBhvr>
                                        <p:cTn id="59" dur="1" fill="hold">
                                          <p:stCondLst>
                                            <p:cond delay="2999"/>
                                          </p:stCondLst>
                                        </p:cTn>
                                        <p:tgtEl>
                                          <p:spTgt spid="8"/>
                                        </p:tgtEl>
                                        <p:attrNameLst>
                                          <p:attrName>style.visibility</p:attrName>
                                        </p:attrNameLst>
                                      </p:cBhvr>
                                      <p:to>
                                        <p:strVal val="hidden"/>
                                      </p:to>
                                    </p:set>
                                  </p:childTnLst>
                                </p:cTn>
                              </p:par>
                              <p:par>
                                <p:cTn id="60" presetID="13" presetClass="exit" presetSubtype="32" fill="hold" grpId="2" nodeType="withEffect">
                                  <p:stCondLst>
                                    <p:cond delay="0"/>
                                  </p:stCondLst>
                                  <p:childTnLst>
                                    <p:animEffect transition="out" filter="plus(out)">
                                      <p:cBhvr>
                                        <p:cTn id="61" dur="3000"/>
                                        <p:tgtEl>
                                          <p:spTgt spid="9"/>
                                        </p:tgtEl>
                                      </p:cBhvr>
                                    </p:animEffect>
                                    <p:set>
                                      <p:cBhvr>
                                        <p:cTn id="62" dur="1" fill="hold">
                                          <p:stCondLst>
                                            <p:cond delay="2999"/>
                                          </p:stCondLst>
                                        </p:cTn>
                                        <p:tgtEl>
                                          <p:spTgt spid="9"/>
                                        </p:tgtEl>
                                        <p:attrNameLst>
                                          <p:attrName>style.visibility</p:attrName>
                                        </p:attrNameLst>
                                      </p:cBhvr>
                                      <p:to>
                                        <p:strVal val="hidden"/>
                                      </p:to>
                                    </p:set>
                                  </p:childTnLst>
                                </p:cTn>
                              </p:par>
                              <p:par>
                                <p:cTn id="63" presetID="2" presetClass="exit" presetSubtype="2" fill="hold" grpId="3" nodeType="withEffect">
                                  <p:stCondLst>
                                    <p:cond delay="0"/>
                                  </p:stCondLst>
                                  <p:childTnLst>
                                    <p:anim calcmode="lin" valueType="num">
                                      <p:cBhvr additive="base">
                                        <p:cTn id="64" dur="3000"/>
                                        <p:tgtEl>
                                          <p:spTgt spid="6"/>
                                        </p:tgtEl>
                                        <p:attrNameLst>
                                          <p:attrName>ppt_x</p:attrName>
                                        </p:attrNameLst>
                                      </p:cBhvr>
                                      <p:tavLst>
                                        <p:tav tm="0">
                                          <p:val>
                                            <p:strVal val="ppt_x"/>
                                          </p:val>
                                        </p:tav>
                                        <p:tav tm="100000">
                                          <p:val>
                                            <p:strVal val="1+ppt_w/2"/>
                                          </p:val>
                                        </p:tav>
                                      </p:tavLst>
                                    </p:anim>
                                    <p:anim calcmode="lin" valueType="num">
                                      <p:cBhvr additive="base">
                                        <p:cTn id="65" dur="3000"/>
                                        <p:tgtEl>
                                          <p:spTgt spid="6"/>
                                        </p:tgtEl>
                                        <p:attrNameLst>
                                          <p:attrName>ppt_y</p:attrName>
                                        </p:attrNameLst>
                                      </p:cBhvr>
                                      <p:tavLst>
                                        <p:tav tm="0">
                                          <p:val>
                                            <p:strVal val="ppt_y"/>
                                          </p:val>
                                        </p:tav>
                                        <p:tav tm="100000">
                                          <p:val>
                                            <p:strVal val="ppt_y"/>
                                          </p:val>
                                        </p:tav>
                                      </p:tavLst>
                                    </p:anim>
                                    <p:set>
                                      <p:cBhvr>
                                        <p:cTn id="66" dur="1" fill="hold">
                                          <p:stCondLst>
                                            <p:cond delay="2999"/>
                                          </p:stCondLst>
                                        </p:cTn>
                                        <p:tgtEl>
                                          <p:spTgt spid="6"/>
                                        </p:tgtEl>
                                        <p:attrNameLst>
                                          <p:attrName>style.visibility</p:attrName>
                                        </p:attrNameLst>
                                      </p:cBhvr>
                                      <p:to>
                                        <p:strVal val="hidden"/>
                                      </p:to>
                                    </p:set>
                                  </p:childTnLst>
                                </p:cTn>
                              </p:par>
                              <p:par>
                                <p:cTn id="67" presetID="2" presetClass="exit" presetSubtype="2" fill="hold" grpId="3" nodeType="withEffect">
                                  <p:stCondLst>
                                    <p:cond delay="0"/>
                                  </p:stCondLst>
                                  <p:childTnLst>
                                    <p:anim calcmode="lin" valueType="num">
                                      <p:cBhvr additive="base">
                                        <p:cTn id="68" dur="3000"/>
                                        <p:tgtEl>
                                          <p:spTgt spid="7"/>
                                        </p:tgtEl>
                                        <p:attrNameLst>
                                          <p:attrName>ppt_x</p:attrName>
                                        </p:attrNameLst>
                                      </p:cBhvr>
                                      <p:tavLst>
                                        <p:tav tm="0">
                                          <p:val>
                                            <p:strVal val="ppt_x"/>
                                          </p:val>
                                        </p:tav>
                                        <p:tav tm="100000">
                                          <p:val>
                                            <p:strVal val="1+ppt_w/2"/>
                                          </p:val>
                                        </p:tav>
                                      </p:tavLst>
                                    </p:anim>
                                    <p:anim calcmode="lin" valueType="num">
                                      <p:cBhvr additive="base">
                                        <p:cTn id="69" dur="3000"/>
                                        <p:tgtEl>
                                          <p:spTgt spid="7"/>
                                        </p:tgtEl>
                                        <p:attrNameLst>
                                          <p:attrName>ppt_y</p:attrName>
                                        </p:attrNameLst>
                                      </p:cBhvr>
                                      <p:tavLst>
                                        <p:tav tm="0">
                                          <p:val>
                                            <p:strVal val="ppt_y"/>
                                          </p:val>
                                        </p:tav>
                                        <p:tav tm="100000">
                                          <p:val>
                                            <p:strVal val="ppt_y"/>
                                          </p:val>
                                        </p:tav>
                                      </p:tavLst>
                                    </p:anim>
                                    <p:set>
                                      <p:cBhvr>
                                        <p:cTn id="70" dur="1" fill="hold">
                                          <p:stCondLst>
                                            <p:cond delay="2999"/>
                                          </p:stCondLst>
                                        </p:cTn>
                                        <p:tgtEl>
                                          <p:spTgt spid="7"/>
                                        </p:tgtEl>
                                        <p:attrNameLst>
                                          <p:attrName>style.visibility</p:attrName>
                                        </p:attrNameLst>
                                      </p:cBhvr>
                                      <p:to>
                                        <p:strVal val="hidden"/>
                                      </p:to>
                                    </p:set>
                                  </p:childTnLst>
                                </p:cTn>
                              </p:par>
                              <p:par>
                                <p:cTn id="71" presetID="2" presetClass="exit" presetSubtype="2" fill="hold" grpId="3" nodeType="withEffect">
                                  <p:stCondLst>
                                    <p:cond delay="0"/>
                                  </p:stCondLst>
                                  <p:childTnLst>
                                    <p:anim calcmode="lin" valueType="num">
                                      <p:cBhvr additive="base">
                                        <p:cTn id="72" dur="3000"/>
                                        <p:tgtEl>
                                          <p:spTgt spid="10"/>
                                        </p:tgtEl>
                                        <p:attrNameLst>
                                          <p:attrName>ppt_x</p:attrName>
                                        </p:attrNameLst>
                                      </p:cBhvr>
                                      <p:tavLst>
                                        <p:tav tm="0">
                                          <p:val>
                                            <p:strVal val="ppt_x"/>
                                          </p:val>
                                        </p:tav>
                                        <p:tav tm="100000">
                                          <p:val>
                                            <p:strVal val="1+ppt_w/2"/>
                                          </p:val>
                                        </p:tav>
                                      </p:tavLst>
                                    </p:anim>
                                    <p:anim calcmode="lin" valueType="num">
                                      <p:cBhvr additive="base">
                                        <p:cTn id="73" dur="3000"/>
                                        <p:tgtEl>
                                          <p:spTgt spid="10"/>
                                        </p:tgtEl>
                                        <p:attrNameLst>
                                          <p:attrName>ppt_y</p:attrName>
                                        </p:attrNameLst>
                                      </p:cBhvr>
                                      <p:tavLst>
                                        <p:tav tm="0">
                                          <p:val>
                                            <p:strVal val="ppt_y"/>
                                          </p:val>
                                        </p:tav>
                                        <p:tav tm="100000">
                                          <p:val>
                                            <p:strVal val="ppt_y"/>
                                          </p:val>
                                        </p:tav>
                                      </p:tavLst>
                                    </p:anim>
                                    <p:set>
                                      <p:cBhvr>
                                        <p:cTn id="74" dur="1" fill="hold">
                                          <p:stCondLst>
                                            <p:cond delay="2999"/>
                                          </p:stCondLst>
                                        </p:cTn>
                                        <p:tgtEl>
                                          <p:spTgt spid="10"/>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3000"/>
                                        <p:tgtEl>
                                          <p:spTgt spid="5"/>
                                        </p:tgtEl>
                                        <p:attrNameLst>
                                          <p:attrName>ppt_x</p:attrName>
                                        </p:attrNameLst>
                                      </p:cBhvr>
                                      <p:tavLst>
                                        <p:tav tm="0">
                                          <p:val>
                                            <p:strVal val="ppt_x"/>
                                          </p:val>
                                        </p:tav>
                                        <p:tav tm="100000">
                                          <p:val>
                                            <p:strVal val="0-ppt_w/2"/>
                                          </p:val>
                                        </p:tav>
                                      </p:tavLst>
                                    </p:anim>
                                    <p:anim calcmode="lin" valueType="num">
                                      <p:cBhvr additive="base">
                                        <p:cTn id="77" dur="3000"/>
                                        <p:tgtEl>
                                          <p:spTgt spid="5"/>
                                        </p:tgtEl>
                                        <p:attrNameLst>
                                          <p:attrName>ppt_y</p:attrName>
                                        </p:attrNameLst>
                                      </p:cBhvr>
                                      <p:tavLst>
                                        <p:tav tm="0">
                                          <p:val>
                                            <p:strVal val="ppt_y"/>
                                          </p:val>
                                        </p:tav>
                                        <p:tav tm="100000">
                                          <p:val>
                                            <p:strVal val="ppt_y"/>
                                          </p:val>
                                        </p:tav>
                                      </p:tavLst>
                                    </p:anim>
                                    <p:set>
                                      <p:cBhvr>
                                        <p:cTn id="78" dur="1" fill="hold">
                                          <p:stCondLst>
                                            <p:cond delay="2999"/>
                                          </p:stCondLst>
                                        </p:cTn>
                                        <p:tgtEl>
                                          <p:spTgt spid="5"/>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3000"/>
                                        <p:tgtEl>
                                          <p:spTgt spid="8"/>
                                        </p:tgtEl>
                                        <p:attrNameLst>
                                          <p:attrName>ppt_x</p:attrName>
                                        </p:attrNameLst>
                                      </p:cBhvr>
                                      <p:tavLst>
                                        <p:tav tm="0">
                                          <p:val>
                                            <p:strVal val="ppt_x"/>
                                          </p:val>
                                        </p:tav>
                                        <p:tav tm="100000">
                                          <p:val>
                                            <p:strVal val="0-ppt_w/2"/>
                                          </p:val>
                                        </p:tav>
                                      </p:tavLst>
                                    </p:anim>
                                    <p:anim calcmode="lin" valueType="num">
                                      <p:cBhvr additive="base">
                                        <p:cTn id="81" dur="3000"/>
                                        <p:tgtEl>
                                          <p:spTgt spid="8"/>
                                        </p:tgtEl>
                                        <p:attrNameLst>
                                          <p:attrName>ppt_y</p:attrName>
                                        </p:attrNameLst>
                                      </p:cBhvr>
                                      <p:tavLst>
                                        <p:tav tm="0">
                                          <p:val>
                                            <p:strVal val="ppt_y"/>
                                          </p:val>
                                        </p:tav>
                                        <p:tav tm="100000">
                                          <p:val>
                                            <p:strVal val="ppt_y"/>
                                          </p:val>
                                        </p:tav>
                                      </p:tavLst>
                                    </p:anim>
                                    <p:set>
                                      <p:cBhvr>
                                        <p:cTn id="82" dur="1" fill="hold">
                                          <p:stCondLst>
                                            <p:cond delay="2999"/>
                                          </p:stCondLst>
                                        </p:cTn>
                                        <p:tgtEl>
                                          <p:spTgt spid="8"/>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3000"/>
                                        <p:tgtEl>
                                          <p:spTgt spid="9"/>
                                        </p:tgtEl>
                                        <p:attrNameLst>
                                          <p:attrName>ppt_x</p:attrName>
                                        </p:attrNameLst>
                                      </p:cBhvr>
                                      <p:tavLst>
                                        <p:tav tm="0">
                                          <p:val>
                                            <p:strVal val="ppt_x"/>
                                          </p:val>
                                        </p:tav>
                                        <p:tav tm="100000">
                                          <p:val>
                                            <p:strVal val="0-ppt_w/2"/>
                                          </p:val>
                                        </p:tav>
                                      </p:tavLst>
                                    </p:anim>
                                    <p:anim calcmode="lin" valueType="num">
                                      <p:cBhvr additive="base">
                                        <p:cTn id="85" dur="3000"/>
                                        <p:tgtEl>
                                          <p:spTgt spid="9"/>
                                        </p:tgtEl>
                                        <p:attrNameLst>
                                          <p:attrName>ppt_y</p:attrName>
                                        </p:attrNameLst>
                                      </p:cBhvr>
                                      <p:tavLst>
                                        <p:tav tm="0">
                                          <p:val>
                                            <p:strVal val="ppt_y"/>
                                          </p:val>
                                        </p:tav>
                                        <p:tav tm="100000">
                                          <p:val>
                                            <p:strVal val="ppt_y"/>
                                          </p:val>
                                        </p:tav>
                                      </p:tavLst>
                                    </p:anim>
                                    <p:set>
                                      <p:cBhvr>
                                        <p:cTn id="86" dur="1" fill="hold">
                                          <p:stCondLst>
                                            <p:cond delay="2999"/>
                                          </p:stCondLst>
                                        </p:cTn>
                                        <p:tgtEl>
                                          <p:spTgt spid="9"/>
                                        </p:tgtEl>
                                        <p:attrNameLst>
                                          <p:attrName>style.visibility</p:attrName>
                                        </p:attrNameLst>
                                      </p:cBhvr>
                                      <p:to>
                                        <p:strVal val="hidden"/>
                                      </p:to>
                                    </p:se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Vertical)">
                                      <p:cBhvr>
                                        <p:cTn id="93" dur="3000"/>
                                        <p:tgtEl>
                                          <p:spTgt spid="4"/>
                                        </p:tgtEl>
                                      </p:cBhvr>
                                    </p:animEffect>
                                  </p:childTnLst>
                                </p:cTn>
                              </p:par>
                            </p:childTnLst>
                          </p:cTn>
                        </p:par>
                        <p:par>
                          <p:cTn id="94" fill="hold">
                            <p:stCondLst>
                              <p:cond delay="6000"/>
                            </p:stCondLst>
                            <p:childTnLst>
                              <p:par>
                                <p:cTn id="95" presetID="10" presetClass="entr" presetSubtype="0" fill="hold" nodeType="after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fade">
                                      <p:cBhvr>
                                        <p:cTn id="9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B050">
                  <a:shade val="67500"/>
                  <a:satMod val="115000"/>
                </a:srgbClr>
              </a:gs>
              <a:gs pos="100000">
                <a:srgbClr val="00B050">
                  <a:shade val="100000"/>
                  <a:satMod val="115000"/>
                </a:srgbClr>
              </a:gs>
            </a:gsLst>
            <a:path path="circle">
              <a:fillToRect l="50000" t="50000" r="50000" b="50000"/>
            </a:path>
            <a:tileRect/>
          </a:gradFill>
        </p:spPr>
        <p:txBody>
          <a:bodyPr/>
          <a:lstStyle/>
          <a:p>
            <a:endParaRPr lang="es-ES" dirty="0"/>
          </a:p>
        </p:txBody>
      </p:sp>
      <p:pic>
        <p:nvPicPr>
          <p:cNvPr id="4" name="3 Imagen" descr="drosera0(2).jpg"/>
          <p:cNvPicPr>
            <a:picLocks noChangeAspect="1"/>
          </p:cNvPicPr>
          <p:nvPr/>
        </p:nvPicPr>
        <p:blipFill>
          <a:blip r:embed="rId2"/>
          <a:stretch>
            <a:fillRect/>
          </a:stretch>
        </p:blipFill>
        <p:spPr>
          <a:xfrm>
            <a:off x="0" y="0"/>
            <a:ext cx="9144000" cy="6858000"/>
          </a:xfrm>
          <a:prstGeom prst="rect">
            <a:avLst/>
          </a:prstGeom>
        </p:spPr>
      </p:pic>
      <p:pic>
        <p:nvPicPr>
          <p:cNvPr id="5" name="4 Imagen" descr="espiral_verde_by_lizjblovato-d4xqmes.png"/>
          <p:cNvPicPr>
            <a:picLocks noChangeAspect="1"/>
          </p:cNvPicPr>
          <p:nvPr/>
        </p:nvPicPr>
        <p:blipFill>
          <a:blip r:embed="rId3">
            <a:duotone>
              <a:prstClr val="black"/>
              <a:srgbClr val="FF0000">
                <a:tint val="45000"/>
                <a:satMod val="400000"/>
              </a:srgbClr>
            </a:duotone>
            <a:lum bright="-40000" contrast="40000"/>
          </a:blip>
          <a:stretch>
            <a:fillRect/>
          </a:stretch>
        </p:blipFill>
        <p:spPr>
          <a:xfrm>
            <a:off x="1857356" y="428604"/>
            <a:ext cx="5692734" cy="6429396"/>
          </a:xfrm>
          <a:prstGeom prst="rect">
            <a:avLst/>
          </a:prstGeom>
        </p:spPr>
      </p:pic>
      <p:pic>
        <p:nvPicPr>
          <p:cNvPr id="6" name="5 Imagen" descr="espiral_verde_by_lizjblovato-d4xqmes.png"/>
          <p:cNvPicPr>
            <a:picLocks noChangeAspect="1"/>
          </p:cNvPicPr>
          <p:nvPr/>
        </p:nvPicPr>
        <p:blipFill>
          <a:blip r:embed="rId3">
            <a:duotone>
              <a:prstClr val="black"/>
              <a:srgbClr val="FF0000">
                <a:tint val="45000"/>
                <a:satMod val="400000"/>
              </a:srgbClr>
            </a:duotone>
            <a:lum bright="-40000" contrast="40000"/>
          </a:blip>
          <a:stretch>
            <a:fillRect/>
          </a:stretch>
        </p:blipFill>
        <p:spPr>
          <a:xfrm>
            <a:off x="3978190" y="2857496"/>
            <a:ext cx="1379628" cy="1571636"/>
          </a:xfrm>
          <a:prstGeom prst="rect">
            <a:avLst/>
          </a:prstGeom>
        </p:spPr>
      </p:pic>
      <p:sp>
        <p:nvSpPr>
          <p:cNvPr id="7" name="6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5"/>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fltVal val="0"/>
                                          </p:val>
                                        </p:tav>
                                        <p:tav tm="100000">
                                          <p:val>
                                            <p:strVal val="#ppt_h"/>
                                          </p:val>
                                        </p:tav>
                                      </p:tavLst>
                                    </p:anim>
                                    <p:anim calcmode="lin" valueType="num">
                                      <p:cBhvr>
                                        <p:cTn id="20" dur="3000" fill="hold"/>
                                        <p:tgtEl>
                                          <p:spTgt spid="6"/>
                                        </p:tgtEl>
                                        <p:attrNameLst>
                                          <p:attrName>ppt_x</p:attrName>
                                        </p:attrNameLst>
                                      </p:cBhvr>
                                      <p:tavLst>
                                        <p:tav tm="0">
                                          <p:val>
                                            <p:fltVal val="0.5"/>
                                          </p:val>
                                        </p:tav>
                                        <p:tav tm="100000">
                                          <p:val>
                                            <p:strVal val="#ppt_x"/>
                                          </p:val>
                                        </p:tav>
                                      </p:tavLst>
                                    </p:anim>
                                    <p:anim calcmode="lin" valueType="num">
                                      <p:cBhvr>
                                        <p:cTn id="21" dur="3000" fill="hold"/>
                                        <p:tgtEl>
                                          <p:spTgt spid="6"/>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fltVal val="0"/>
                                          </p:val>
                                        </p:tav>
                                      </p:tavLst>
                                    </p:anim>
                                    <p:anim calcmode="lin" valueType="num">
                                      <p:cBhvr>
                                        <p:cTn id="28" dur="3000"/>
                                        <p:tgtEl>
                                          <p:spTgt spid="5"/>
                                        </p:tgtEl>
                                        <p:attrNameLst>
                                          <p:attrName>ppt_x</p:attrName>
                                        </p:attrNameLst>
                                      </p:cBhvr>
                                      <p:tavLst>
                                        <p:tav tm="0">
                                          <p:val>
                                            <p:strVal val="ppt_x"/>
                                          </p:val>
                                        </p:tav>
                                        <p:tav tm="100000">
                                          <p:val>
                                            <p:fltVal val="0.5"/>
                                          </p:val>
                                        </p:tav>
                                      </p:tavLst>
                                    </p:anim>
                                    <p:anim calcmode="lin" valueType="num">
                                      <p:cBhvr>
                                        <p:cTn id="29" dur="3000"/>
                                        <p:tgtEl>
                                          <p:spTgt spid="5"/>
                                        </p:tgtEl>
                                        <p:attrNameLst>
                                          <p:attrName>ppt_y</p:attrName>
                                        </p:attrNameLst>
                                      </p:cBhvr>
                                      <p:tavLst>
                                        <p:tav tm="0">
                                          <p:val>
                                            <p:strVal val="ppt_y"/>
                                          </p:val>
                                        </p:tav>
                                        <p:tav tm="100000">
                                          <p:val>
                                            <p:fltVal val="0.5"/>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6"/>
                                        </p:tgtEl>
                                        <p:attrNameLst>
                                          <p:attrName>ppt_w</p:attrName>
                                        </p:attrNameLst>
                                      </p:cBhvr>
                                      <p:tavLst>
                                        <p:tav tm="0">
                                          <p:val>
                                            <p:strVal val="ppt_w"/>
                                          </p:val>
                                        </p:tav>
                                        <p:tav tm="100000">
                                          <p:val>
                                            <p:fltVal val="0"/>
                                          </p:val>
                                        </p:tav>
                                      </p:tavLst>
                                    </p:anim>
                                    <p:anim calcmode="lin" valueType="num">
                                      <p:cBhvr>
                                        <p:cTn id="33" dur="3000"/>
                                        <p:tgtEl>
                                          <p:spTgt spid="6"/>
                                        </p:tgtEl>
                                        <p:attrNameLst>
                                          <p:attrName>ppt_h</p:attrName>
                                        </p:attrNameLst>
                                      </p:cBhvr>
                                      <p:tavLst>
                                        <p:tav tm="0">
                                          <p:val>
                                            <p:strVal val="ppt_h"/>
                                          </p:val>
                                        </p:tav>
                                        <p:tav tm="100000">
                                          <p:val>
                                            <p:fltVal val="0"/>
                                          </p:val>
                                        </p:tav>
                                      </p:tavLst>
                                    </p:anim>
                                    <p:anim calcmode="lin" valueType="num">
                                      <p:cBhvr>
                                        <p:cTn id="34" dur="3000"/>
                                        <p:tgtEl>
                                          <p:spTgt spid="6"/>
                                        </p:tgtEl>
                                        <p:attrNameLst>
                                          <p:attrName>ppt_x</p:attrName>
                                        </p:attrNameLst>
                                      </p:cBhvr>
                                      <p:tavLst>
                                        <p:tav tm="0">
                                          <p:val>
                                            <p:strVal val="ppt_x"/>
                                          </p:val>
                                        </p:tav>
                                        <p:tav tm="100000">
                                          <p:val>
                                            <p:fltVal val="0.5"/>
                                          </p:val>
                                        </p:tav>
                                      </p:tavLst>
                                    </p:anim>
                                    <p:anim calcmode="lin" valueType="num">
                                      <p:cBhvr>
                                        <p:cTn id="35" dur="3000"/>
                                        <p:tgtEl>
                                          <p:spTgt spid="6"/>
                                        </p:tgtEl>
                                        <p:attrNameLst>
                                          <p:attrName>ppt_y</p:attrName>
                                        </p:attrNameLst>
                                      </p:cBhvr>
                                      <p:tavLst>
                                        <p:tav tm="0">
                                          <p:val>
                                            <p:strVal val="ppt_y"/>
                                          </p:val>
                                        </p:tav>
                                        <p:tav tm="100000">
                                          <p:val>
                                            <p:fltVal val="0.5"/>
                                          </p:val>
                                        </p:tav>
                                      </p:tavLst>
                                    </p:anim>
                                    <p:set>
                                      <p:cBhvr>
                                        <p:cTn id="36" dur="1" fill="hold">
                                          <p:stCondLst>
                                            <p:cond delay="2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2)">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Darlingtonia_californica.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6200000">
            <a:off x="2071670" y="4429108"/>
            <a:ext cx="2643206" cy="2214578"/>
          </a:xfrm>
          <a:prstGeom prst="chevron">
            <a:avLst>
              <a:gd name="adj" fmla="val 74946"/>
            </a:avLst>
          </a:prstGeom>
          <a:gradFill flip="none" rotWithShape="1">
            <a:gsLst>
              <a:gs pos="0">
                <a:srgbClr val="990000"/>
              </a:gs>
              <a:gs pos="50000">
                <a:srgbClr val="D1C421">
                  <a:shade val="67500"/>
                  <a:satMod val="115000"/>
                </a:srgbClr>
              </a:gs>
              <a:gs pos="100000">
                <a:srgbClr val="D1C421">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357686" y="4429108"/>
            <a:ext cx="2643206" cy="2214578"/>
          </a:xfrm>
          <a:prstGeom prst="chevron">
            <a:avLst>
              <a:gd name="adj" fmla="val 74946"/>
            </a:avLst>
          </a:prstGeom>
          <a:gradFill flip="none" rotWithShape="1">
            <a:gsLst>
              <a:gs pos="0">
                <a:srgbClr val="990000"/>
              </a:gs>
              <a:gs pos="50000">
                <a:srgbClr val="D1C421">
                  <a:shade val="67500"/>
                  <a:satMod val="115000"/>
                </a:srgbClr>
              </a:gs>
              <a:gs pos="100000">
                <a:srgbClr val="D1C421">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071670" y="2857496"/>
            <a:ext cx="2643206" cy="2214578"/>
          </a:xfrm>
          <a:prstGeom prst="chevron">
            <a:avLst>
              <a:gd name="adj" fmla="val 74946"/>
            </a:avLst>
          </a:prstGeom>
          <a:gradFill flip="none" rotWithShape="1">
            <a:gsLst>
              <a:gs pos="0">
                <a:srgbClr val="990000"/>
              </a:gs>
              <a:gs pos="50000">
                <a:srgbClr val="D1C421">
                  <a:shade val="67500"/>
                  <a:satMod val="115000"/>
                </a:srgbClr>
              </a:gs>
              <a:gs pos="100000">
                <a:srgbClr val="D1C421">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357686" y="2857496"/>
            <a:ext cx="2643206" cy="2214578"/>
          </a:xfrm>
          <a:prstGeom prst="chevron">
            <a:avLst>
              <a:gd name="adj" fmla="val 74946"/>
            </a:avLst>
          </a:prstGeom>
          <a:gradFill flip="none" rotWithShape="1">
            <a:gsLst>
              <a:gs pos="0">
                <a:srgbClr val="990000"/>
              </a:gs>
              <a:gs pos="50000">
                <a:srgbClr val="D1C421">
                  <a:shade val="67500"/>
                  <a:satMod val="115000"/>
                </a:srgbClr>
              </a:gs>
              <a:gs pos="100000">
                <a:srgbClr val="D1C421">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071670" y="1500174"/>
            <a:ext cx="2643206" cy="2214578"/>
          </a:xfrm>
          <a:prstGeom prst="chevron">
            <a:avLst>
              <a:gd name="adj" fmla="val 74946"/>
            </a:avLst>
          </a:prstGeom>
          <a:gradFill flip="none" rotWithShape="1">
            <a:gsLst>
              <a:gs pos="0">
                <a:srgbClr val="990000"/>
              </a:gs>
              <a:gs pos="50000">
                <a:srgbClr val="D1C421">
                  <a:shade val="67500"/>
                  <a:satMod val="115000"/>
                </a:srgbClr>
              </a:gs>
              <a:gs pos="100000">
                <a:srgbClr val="D1C421">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357686" y="1571612"/>
            <a:ext cx="2643206" cy="2214578"/>
          </a:xfrm>
          <a:prstGeom prst="chevron">
            <a:avLst>
              <a:gd name="adj" fmla="val 74946"/>
            </a:avLst>
          </a:prstGeom>
          <a:gradFill flip="none" rotWithShape="1">
            <a:gsLst>
              <a:gs pos="0">
                <a:srgbClr val="990000"/>
              </a:gs>
              <a:gs pos="50000">
                <a:srgbClr val="D1C421">
                  <a:shade val="67500"/>
                  <a:satMod val="115000"/>
                </a:srgbClr>
              </a:gs>
              <a:gs pos="100000">
                <a:srgbClr val="D1C421">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2071670" y="214314"/>
            <a:ext cx="2643206" cy="2214578"/>
          </a:xfrm>
          <a:prstGeom prst="chevron">
            <a:avLst>
              <a:gd name="adj" fmla="val 74946"/>
            </a:avLst>
          </a:prstGeom>
          <a:gradFill flip="none" rotWithShape="1">
            <a:gsLst>
              <a:gs pos="0">
                <a:srgbClr val="990000"/>
              </a:gs>
              <a:gs pos="50000">
                <a:srgbClr val="D1C421">
                  <a:shade val="67500"/>
                  <a:satMod val="115000"/>
                </a:srgbClr>
              </a:gs>
              <a:gs pos="100000">
                <a:srgbClr val="D1C421">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357686" y="214314"/>
            <a:ext cx="2643206" cy="2214578"/>
          </a:xfrm>
          <a:prstGeom prst="chevron">
            <a:avLst>
              <a:gd name="adj" fmla="val 74946"/>
            </a:avLst>
          </a:prstGeom>
          <a:gradFill flip="none" rotWithShape="1">
            <a:gsLst>
              <a:gs pos="0">
                <a:srgbClr val="990000"/>
              </a:gs>
              <a:gs pos="50000">
                <a:srgbClr val="D1C421">
                  <a:shade val="67500"/>
                  <a:satMod val="115000"/>
                </a:srgbClr>
              </a:gs>
              <a:gs pos="100000">
                <a:srgbClr val="D1C421">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ppt_x"/>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par>
                                <p:cTn id="64" presetID="8" presetClass="emph" presetSubtype="0" fill="hold" grpId="2"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13" presetClass="exit" presetSubtype="32" fill="hold" grpId="3" nodeType="afterEffect">
                                  <p:stCondLst>
                                    <p:cond delay="0"/>
                                  </p:stCondLst>
                                  <p:childTnLst>
                                    <p:animEffect transition="out" filter="plus(out)">
                                      <p:cBhvr>
                                        <p:cTn id="82" dur="3000"/>
                                        <p:tgtEl>
                                          <p:spTgt spid="5"/>
                                        </p:tgtEl>
                                      </p:cBhvr>
                                    </p:animEffect>
                                    <p:set>
                                      <p:cBhvr>
                                        <p:cTn id="83" dur="1" fill="hold">
                                          <p:stCondLst>
                                            <p:cond delay="2999"/>
                                          </p:stCondLst>
                                        </p:cTn>
                                        <p:tgtEl>
                                          <p:spTgt spid="5"/>
                                        </p:tgtEl>
                                        <p:attrNameLst>
                                          <p:attrName>style.visibility</p:attrName>
                                        </p:attrNameLst>
                                      </p:cBhvr>
                                      <p:to>
                                        <p:strVal val="hidden"/>
                                      </p:to>
                                    </p:set>
                                  </p:childTnLst>
                                </p:cTn>
                              </p:par>
                              <p:par>
                                <p:cTn id="84" presetID="13" presetClass="exit" presetSubtype="32" fill="hold" grpId="3" nodeType="withEffect">
                                  <p:stCondLst>
                                    <p:cond delay="0"/>
                                  </p:stCondLst>
                                  <p:childTnLst>
                                    <p:animEffect transition="out" filter="plus(out)">
                                      <p:cBhvr>
                                        <p:cTn id="85" dur="3000"/>
                                        <p:tgtEl>
                                          <p:spTgt spid="6"/>
                                        </p:tgtEl>
                                      </p:cBhvr>
                                    </p:animEffect>
                                    <p:set>
                                      <p:cBhvr>
                                        <p:cTn id="86" dur="1" fill="hold">
                                          <p:stCondLst>
                                            <p:cond delay="2999"/>
                                          </p:stCondLst>
                                        </p:cTn>
                                        <p:tgtEl>
                                          <p:spTgt spid="6"/>
                                        </p:tgtEl>
                                        <p:attrNameLst>
                                          <p:attrName>style.visibility</p:attrName>
                                        </p:attrNameLst>
                                      </p:cBhvr>
                                      <p:to>
                                        <p:strVal val="hidden"/>
                                      </p:to>
                                    </p:set>
                                  </p:childTnLst>
                                </p:cTn>
                              </p:par>
                              <p:par>
                                <p:cTn id="87" presetID="13" presetClass="exit" presetSubtype="32" fill="hold" grpId="3" nodeType="withEffect">
                                  <p:stCondLst>
                                    <p:cond delay="0"/>
                                  </p:stCondLst>
                                  <p:childTnLst>
                                    <p:animEffect transition="out" filter="plus(out)">
                                      <p:cBhvr>
                                        <p:cTn id="88" dur="3000"/>
                                        <p:tgtEl>
                                          <p:spTgt spid="7"/>
                                        </p:tgtEl>
                                      </p:cBhvr>
                                    </p:animEffect>
                                    <p:set>
                                      <p:cBhvr>
                                        <p:cTn id="89" dur="1" fill="hold">
                                          <p:stCondLst>
                                            <p:cond delay="2999"/>
                                          </p:stCondLst>
                                        </p:cTn>
                                        <p:tgtEl>
                                          <p:spTgt spid="7"/>
                                        </p:tgtEl>
                                        <p:attrNameLst>
                                          <p:attrName>style.visibility</p:attrName>
                                        </p:attrNameLst>
                                      </p:cBhvr>
                                      <p:to>
                                        <p:strVal val="hidden"/>
                                      </p:to>
                                    </p:set>
                                  </p:childTnLst>
                                </p:cTn>
                              </p:par>
                              <p:par>
                                <p:cTn id="90" presetID="13" presetClass="exit" presetSubtype="32" fill="hold" grpId="3" nodeType="withEffect">
                                  <p:stCondLst>
                                    <p:cond delay="0"/>
                                  </p:stCondLst>
                                  <p:childTnLst>
                                    <p:animEffect transition="out" filter="plus(out)">
                                      <p:cBhvr>
                                        <p:cTn id="91" dur="3000"/>
                                        <p:tgtEl>
                                          <p:spTgt spid="8"/>
                                        </p:tgtEl>
                                      </p:cBhvr>
                                    </p:animEffect>
                                    <p:set>
                                      <p:cBhvr>
                                        <p:cTn id="92" dur="1" fill="hold">
                                          <p:stCondLst>
                                            <p:cond delay="2999"/>
                                          </p:stCondLst>
                                        </p:cTn>
                                        <p:tgtEl>
                                          <p:spTgt spid="8"/>
                                        </p:tgtEl>
                                        <p:attrNameLst>
                                          <p:attrName>style.visibility</p:attrName>
                                        </p:attrNameLst>
                                      </p:cBhvr>
                                      <p:to>
                                        <p:strVal val="hidden"/>
                                      </p:to>
                                    </p:set>
                                  </p:childTnLst>
                                </p:cTn>
                              </p:par>
                              <p:par>
                                <p:cTn id="93" presetID="13" presetClass="exit" presetSubtype="32" fill="hold" grpId="3" nodeType="withEffect">
                                  <p:stCondLst>
                                    <p:cond delay="0"/>
                                  </p:stCondLst>
                                  <p:childTnLst>
                                    <p:animEffect transition="out" filter="plus(out)">
                                      <p:cBhvr>
                                        <p:cTn id="94" dur="3000"/>
                                        <p:tgtEl>
                                          <p:spTgt spid="9"/>
                                        </p:tgtEl>
                                      </p:cBhvr>
                                    </p:animEffect>
                                    <p:set>
                                      <p:cBhvr>
                                        <p:cTn id="95" dur="1" fill="hold">
                                          <p:stCondLst>
                                            <p:cond delay="2999"/>
                                          </p:stCondLst>
                                        </p:cTn>
                                        <p:tgtEl>
                                          <p:spTgt spid="9"/>
                                        </p:tgtEl>
                                        <p:attrNameLst>
                                          <p:attrName>style.visibility</p:attrName>
                                        </p:attrNameLst>
                                      </p:cBhvr>
                                      <p:to>
                                        <p:strVal val="hidden"/>
                                      </p:to>
                                    </p:set>
                                  </p:childTnLst>
                                </p:cTn>
                              </p:par>
                              <p:par>
                                <p:cTn id="96" presetID="13" presetClass="exit" presetSubtype="32" fill="hold" grpId="3" nodeType="withEffect">
                                  <p:stCondLst>
                                    <p:cond delay="0"/>
                                  </p:stCondLst>
                                  <p:childTnLst>
                                    <p:animEffect transition="out" filter="plus(out)">
                                      <p:cBhvr>
                                        <p:cTn id="97" dur="3000"/>
                                        <p:tgtEl>
                                          <p:spTgt spid="10"/>
                                        </p:tgtEl>
                                      </p:cBhvr>
                                    </p:animEffect>
                                    <p:set>
                                      <p:cBhvr>
                                        <p:cTn id="98" dur="1" fill="hold">
                                          <p:stCondLst>
                                            <p:cond delay="2999"/>
                                          </p:stCondLst>
                                        </p:cTn>
                                        <p:tgtEl>
                                          <p:spTgt spid="10"/>
                                        </p:tgtEl>
                                        <p:attrNameLst>
                                          <p:attrName>style.visibility</p:attrName>
                                        </p:attrNameLst>
                                      </p:cBhvr>
                                      <p:to>
                                        <p:strVal val="hidden"/>
                                      </p:to>
                                    </p:set>
                                  </p:childTnLst>
                                </p:cTn>
                              </p:par>
                              <p:par>
                                <p:cTn id="99" presetID="13" presetClass="exit" presetSubtype="32" fill="hold" grpId="3" nodeType="withEffect">
                                  <p:stCondLst>
                                    <p:cond delay="0"/>
                                  </p:stCondLst>
                                  <p:childTnLst>
                                    <p:animEffect transition="out" filter="plus(out)">
                                      <p:cBhvr>
                                        <p:cTn id="100" dur="3000"/>
                                        <p:tgtEl>
                                          <p:spTgt spid="11"/>
                                        </p:tgtEl>
                                      </p:cBhvr>
                                    </p:animEffect>
                                    <p:set>
                                      <p:cBhvr>
                                        <p:cTn id="101" dur="1" fill="hold">
                                          <p:stCondLst>
                                            <p:cond delay="2999"/>
                                          </p:stCondLst>
                                        </p:cTn>
                                        <p:tgtEl>
                                          <p:spTgt spid="11"/>
                                        </p:tgtEl>
                                        <p:attrNameLst>
                                          <p:attrName>style.visibility</p:attrName>
                                        </p:attrNameLst>
                                      </p:cBhvr>
                                      <p:to>
                                        <p:strVal val="hidden"/>
                                      </p:to>
                                    </p:set>
                                  </p:childTnLst>
                                </p:cTn>
                              </p:par>
                              <p:par>
                                <p:cTn id="102" presetID="13" presetClass="exit" presetSubtype="32" fill="hold" grpId="3" nodeType="withEffect">
                                  <p:stCondLst>
                                    <p:cond delay="0"/>
                                  </p:stCondLst>
                                  <p:childTnLst>
                                    <p:animEffect transition="out" filter="plus(out)">
                                      <p:cBhvr>
                                        <p:cTn id="103" dur="3000"/>
                                        <p:tgtEl>
                                          <p:spTgt spid="12"/>
                                        </p:tgtEl>
                                      </p:cBhvr>
                                    </p:animEffect>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4" fill="hold" grpId="4"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ppt_x"/>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4" fill="hold" grpId="4" nodeType="with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ppt_x"/>
                                          </p:val>
                                        </p:tav>
                                      </p:tavLst>
                                    </p:anim>
                                    <p:anim calcmode="lin" valueType="num">
                                      <p:cBhvr additive="base">
                                        <p:cTn id="111" dur="3000"/>
                                        <p:tgtEl>
                                          <p:spTgt spid="6"/>
                                        </p:tgtEl>
                                        <p:attrNameLst>
                                          <p:attrName>ppt_y</p:attrName>
                                        </p:attrNameLst>
                                      </p:cBhvr>
                                      <p:tavLst>
                                        <p:tav tm="0">
                                          <p:val>
                                            <p:strVal val="ppt_y"/>
                                          </p:val>
                                        </p:tav>
                                        <p:tav tm="100000">
                                          <p:val>
                                            <p:strVal val="1+ppt_h/2"/>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4" fill="hold" grpId="4"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ppt_x"/>
                                          </p:val>
                                        </p:tav>
                                      </p:tavLst>
                                    </p:anim>
                                    <p:anim calcmode="lin" valueType="num">
                                      <p:cBhvr additive="base">
                                        <p:cTn id="115" dur="3000"/>
                                        <p:tgtEl>
                                          <p:spTgt spid="7"/>
                                        </p:tgtEl>
                                        <p:attrNameLst>
                                          <p:attrName>ppt_y</p:attrName>
                                        </p:attrNameLst>
                                      </p:cBhvr>
                                      <p:tavLst>
                                        <p:tav tm="0">
                                          <p:val>
                                            <p:strVal val="ppt_y"/>
                                          </p:val>
                                        </p:tav>
                                        <p:tav tm="100000">
                                          <p:val>
                                            <p:strVal val="1+ppt_h/2"/>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4" fill="hold" grpId="4"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1+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4" fill="hold" grpId="4"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ppt_x"/>
                                          </p:val>
                                        </p:tav>
                                      </p:tavLst>
                                    </p:anim>
                                    <p:anim calcmode="lin" valueType="num">
                                      <p:cBhvr additive="base">
                                        <p:cTn id="123" dur="3000"/>
                                        <p:tgtEl>
                                          <p:spTgt spid="9"/>
                                        </p:tgtEl>
                                        <p:attrNameLst>
                                          <p:attrName>ppt_y</p:attrName>
                                        </p:attrNameLst>
                                      </p:cBhvr>
                                      <p:tavLst>
                                        <p:tav tm="0">
                                          <p:val>
                                            <p:strVal val="ppt_y"/>
                                          </p:val>
                                        </p:tav>
                                        <p:tav tm="100000">
                                          <p:val>
                                            <p:strVal val="1+ppt_h/2"/>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4" fill="hold" grpId="4"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ppt_x"/>
                                          </p:val>
                                        </p:tav>
                                      </p:tavLst>
                                    </p:anim>
                                    <p:anim calcmode="lin" valueType="num">
                                      <p:cBhvr additive="base">
                                        <p:cTn id="127" dur="3000"/>
                                        <p:tgtEl>
                                          <p:spTgt spid="10"/>
                                        </p:tgtEl>
                                        <p:attrNameLst>
                                          <p:attrName>ppt_y</p:attrName>
                                        </p:attrNameLst>
                                      </p:cBhvr>
                                      <p:tavLst>
                                        <p:tav tm="0">
                                          <p:val>
                                            <p:strVal val="ppt_y"/>
                                          </p:val>
                                        </p:tav>
                                        <p:tav tm="100000">
                                          <p:val>
                                            <p:strVal val="1+ppt_h/2"/>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4" fill="hold" grpId="4"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ppt_x"/>
                                          </p:val>
                                        </p:tav>
                                      </p:tavLst>
                                    </p:anim>
                                    <p:anim calcmode="lin" valueType="num">
                                      <p:cBhvr additive="base">
                                        <p:cTn id="131" dur="3000"/>
                                        <p:tgtEl>
                                          <p:spTgt spid="11"/>
                                        </p:tgtEl>
                                        <p:attrNameLst>
                                          <p:attrName>ppt_y</p:attrName>
                                        </p:attrNameLst>
                                      </p:cBhvr>
                                      <p:tavLst>
                                        <p:tav tm="0">
                                          <p:val>
                                            <p:strVal val="ppt_y"/>
                                          </p:val>
                                        </p:tav>
                                        <p:tav tm="100000">
                                          <p:val>
                                            <p:strVal val="1+ppt_h/2"/>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4" fill="hold" grpId="4"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ppt_x"/>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8" presetClass="emph" presetSubtype="0" fill="hold" grpId="5" nodeType="withEffect">
                                  <p:stCondLst>
                                    <p:cond delay="0"/>
                                  </p:stCondLst>
                                  <p:childTnLst>
                                    <p:animRot by="21600000">
                                      <p:cBhvr>
                                        <p:cTn id="138" dur="3000" fill="hold"/>
                                        <p:tgtEl>
                                          <p:spTgt spid="5"/>
                                        </p:tgtEl>
                                        <p:attrNameLst>
                                          <p:attrName>r</p:attrName>
                                        </p:attrNameLst>
                                      </p:cBhvr>
                                    </p:animRot>
                                  </p:childTnLst>
                                </p:cTn>
                              </p:par>
                              <p:par>
                                <p:cTn id="139" presetID="8" presetClass="emph" presetSubtype="0" fill="hold" grpId="5" nodeType="withEffect">
                                  <p:stCondLst>
                                    <p:cond delay="0"/>
                                  </p:stCondLst>
                                  <p:childTnLst>
                                    <p:animRot by="21600000">
                                      <p:cBhvr>
                                        <p:cTn id="140" dur="3000" fill="hold"/>
                                        <p:tgtEl>
                                          <p:spTgt spid="7"/>
                                        </p:tgtEl>
                                        <p:attrNameLst>
                                          <p:attrName>r</p:attrName>
                                        </p:attrNameLst>
                                      </p:cBhvr>
                                    </p:animRot>
                                  </p:childTnLst>
                                </p:cTn>
                              </p:par>
                              <p:par>
                                <p:cTn id="141" presetID="8" presetClass="emph" presetSubtype="0" fill="hold" grpId="5" nodeType="withEffect">
                                  <p:stCondLst>
                                    <p:cond delay="0"/>
                                  </p:stCondLst>
                                  <p:childTnLst>
                                    <p:animRot by="21600000">
                                      <p:cBhvr>
                                        <p:cTn id="142" dur="3000" fill="hold"/>
                                        <p:tgtEl>
                                          <p:spTgt spid="9"/>
                                        </p:tgtEl>
                                        <p:attrNameLst>
                                          <p:attrName>r</p:attrName>
                                        </p:attrNameLst>
                                      </p:cBhvr>
                                    </p:animRot>
                                  </p:childTnLst>
                                </p:cTn>
                              </p:par>
                              <p:par>
                                <p:cTn id="143" presetID="8" presetClass="emph" presetSubtype="0" fill="hold" grpId="5" nodeType="withEffect">
                                  <p:stCondLst>
                                    <p:cond delay="0"/>
                                  </p:stCondLst>
                                  <p:childTnLst>
                                    <p:animRot by="21600000">
                                      <p:cBhvr>
                                        <p:cTn id="144" dur="3000" fill="hold"/>
                                        <p:tgtEl>
                                          <p:spTgt spid="11"/>
                                        </p:tgtEl>
                                        <p:attrNameLst>
                                          <p:attrName>r</p:attrName>
                                        </p:attrNameLst>
                                      </p:cBhvr>
                                    </p:animRot>
                                  </p:childTnLst>
                                </p:cTn>
                              </p:par>
                              <p:par>
                                <p:cTn id="145" presetID="8" presetClass="emph" presetSubtype="0" fill="hold" grpId="5" nodeType="withEffect">
                                  <p:stCondLst>
                                    <p:cond delay="0"/>
                                  </p:stCondLst>
                                  <p:childTnLst>
                                    <p:animRot by="-21600000">
                                      <p:cBhvr>
                                        <p:cTn id="146" dur="3000" fill="hold"/>
                                        <p:tgtEl>
                                          <p:spTgt spid="6"/>
                                        </p:tgtEl>
                                        <p:attrNameLst>
                                          <p:attrName>r</p:attrName>
                                        </p:attrNameLst>
                                      </p:cBhvr>
                                    </p:animRot>
                                  </p:childTnLst>
                                </p:cTn>
                              </p:par>
                              <p:par>
                                <p:cTn id="147" presetID="8" presetClass="emph" presetSubtype="0" fill="hold" grpId="5" nodeType="withEffect">
                                  <p:stCondLst>
                                    <p:cond delay="0"/>
                                  </p:stCondLst>
                                  <p:childTnLst>
                                    <p:animRot by="-21600000">
                                      <p:cBhvr>
                                        <p:cTn id="148" dur="3000" fill="hold"/>
                                        <p:tgtEl>
                                          <p:spTgt spid="8"/>
                                        </p:tgtEl>
                                        <p:attrNameLst>
                                          <p:attrName>r</p:attrName>
                                        </p:attrNameLst>
                                      </p:cBhvr>
                                    </p:animRot>
                                  </p:childTnLst>
                                </p:cTn>
                              </p:par>
                              <p:par>
                                <p:cTn id="149" presetID="8" presetClass="emph" presetSubtype="0" fill="hold" grpId="5" nodeType="withEffect">
                                  <p:stCondLst>
                                    <p:cond delay="0"/>
                                  </p:stCondLst>
                                  <p:childTnLst>
                                    <p:animRot by="-21600000">
                                      <p:cBhvr>
                                        <p:cTn id="150" dur="3000" fill="hold"/>
                                        <p:tgtEl>
                                          <p:spTgt spid="10"/>
                                        </p:tgtEl>
                                        <p:attrNameLst>
                                          <p:attrName>r</p:attrName>
                                        </p:attrNameLst>
                                      </p:cBhvr>
                                    </p:animRot>
                                  </p:childTnLst>
                                </p:cTn>
                              </p:par>
                              <p:par>
                                <p:cTn id="151" presetID="8" presetClass="emph" presetSubtype="0" fill="hold" grpId="5" nodeType="withEffect">
                                  <p:stCondLst>
                                    <p:cond delay="0"/>
                                  </p:stCondLst>
                                  <p:childTnLst>
                                    <p:animRot by="-21600000">
                                      <p:cBhvr>
                                        <p:cTn id="152" dur="3000" fill="hold"/>
                                        <p:tgtEl>
                                          <p:spTgt spid="12"/>
                                        </p:tgtEl>
                                        <p:attrNameLst>
                                          <p:attrName>r</p:attrName>
                                        </p:attrNameLst>
                                      </p:cBhvr>
                                    </p:animRot>
                                  </p:childTnLst>
                                </p:cTn>
                              </p:par>
                              <p:par>
                                <p:cTn id="153" presetID="2" presetClass="entr" presetSubtype="1"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D1C421"/>
              </a:gs>
              <a:gs pos="50000">
                <a:schemeClr val="accent2">
                  <a:lumMod val="50000"/>
                  <a:shade val="67500"/>
                  <a:satMod val="115000"/>
                </a:schemeClr>
              </a:gs>
              <a:gs pos="100000">
                <a:schemeClr val="accent2">
                  <a:lumMod val="50000"/>
                  <a:shade val="100000"/>
                  <a:satMod val="115000"/>
                </a:schemeClr>
              </a:gs>
            </a:gsLst>
            <a:lin ang="16200000" scaled="1"/>
            <a:tileRect/>
          </a:gradFill>
        </p:spPr>
        <p:txBody>
          <a:bodyPr/>
          <a:lstStyle/>
          <a:p>
            <a:endParaRPr lang="es-ES" dirty="0"/>
          </a:p>
        </p:txBody>
      </p:sp>
      <p:pic>
        <p:nvPicPr>
          <p:cNvPr id="4" name="3 Imagen" descr="DIONEA MUSCIPULA.jpg"/>
          <p:cNvPicPr>
            <a:picLocks noChangeAspect="1"/>
          </p:cNvPicPr>
          <p:nvPr/>
        </p:nvPicPr>
        <p:blipFill>
          <a:blip r:embed="rId2"/>
          <a:stretch>
            <a:fillRect/>
          </a:stretch>
        </p:blipFill>
        <p:spPr>
          <a:xfrm>
            <a:off x="0" y="0"/>
            <a:ext cx="9161859" cy="6858000"/>
          </a:xfrm>
          <a:prstGeom prst="rect">
            <a:avLst/>
          </a:prstGeom>
        </p:spPr>
      </p:pic>
      <p:sp>
        <p:nvSpPr>
          <p:cNvPr id="5" name="4 Luna"/>
          <p:cNvSpPr/>
          <p:nvPr/>
        </p:nvSpPr>
        <p:spPr>
          <a:xfrm rot="16200000">
            <a:off x="3357554" y="3428976"/>
            <a:ext cx="2357454" cy="4500594"/>
          </a:xfrm>
          <a:prstGeom prst="moon">
            <a:avLst>
              <a:gd name="adj" fmla="val 26111"/>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357554" y="2643158"/>
            <a:ext cx="2357454" cy="4500594"/>
          </a:xfrm>
          <a:prstGeom prst="moon">
            <a:avLst>
              <a:gd name="adj" fmla="val 26111"/>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357554" y="1857340"/>
            <a:ext cx="2357454" cy="4500594"/>
          </a:xfrm>
          <a:prstGeom prst="moon">
            <a:avLst>
              <a:gd name="adj" fmla="val 26111"/>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357554" y="1071522"/>
            <a:ext cx="2357454" cy="4500594"/>
          </a:xfrm>
          <a:prstGeom prst="moon">
            <a:avLst>
              <a:gd name="adj" fmla="val 26111"/>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357554" y="214266"/>
            <a:ext cx="2357454" cy="4500594"/>
          </a:xfrm>
          <a:prstGeom prst="moon">
            <a:avLst>
              <a:gd name="adj" fmla="val 26111"/>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3357554" y="-571552"/>
            <a:ext cx="2357454" cy="4500594"/>
          </a:xfrm>
          <a:prstGeom prst="moon">
            <a:avLst>
              <a:gd name="adj" fmla="val 26111"/>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3357554" y="-1357370"/>
            <a:ext cx="2357454" cy="4500594"/>
          </a:xfrm>
          <a:prstGeom prst="moon">
            <a:avLst>
              <a:gd name="adj" fmla="val 26111"/>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357214"/>
            <a:ext cx="9144000" cy="7215214"/>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2" presetClass="entr" presetSubtype="1"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ppt_x"/>
                                          </p:val>
                                        </p:tav>
                                        <p:tav tm="100000">
                                          <p:val>
                                            <p:strVal val="#ppt_x"/>
                                          </p:val>
                                        </p:tav>
                                      </p:tavLst>
                                    </p:anim>
                                    <p:anim calcmode="lin" valueType="num">
                                      <p:cBhvr additive="base">
                                        <p:cTn id="32" dur="3000" fill="hold"/>
                                        <p:tgtEl>
                                          <p:spTgt spid="5"/>
                                        </p:tgtEl>
                                        <p:attrNameLst>
                                          <p:attrName>ppt_y</p:attrName>
                                        </p:attrNameLst>
                                      </p:cBhvr>
                                      <p:tavLst>
                                        <p:tav tm="0">
                                          <p:val>
                                            <p:strVal val="0-#ppt_h/2"/>
                                          </p:val>
                                        </p:tav>
                                        <p:tav tm="100000">
                                          <p:val>
                                            <p:strVal val="#ppt_y"/>
                                          </p:val>
                                        </p:tav>
                                      </p:tavLst>
                                    </p:anim>
                                  </p:childTnLst>
                                </p:cTn>
                              </p:par>
                              <p:par>
                                <p:cTn id="33" presetID="2" presetClass="entr" presetSubtype="1"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ppt_x"/>
                                          </p:val>
                                        </p:tav>
                                        <p:tav tm="100000">
                                          <p:val>
                                            <p:strVal val="#ppt_x"/>
                                          </p:val>
                                        </p:tav>
                                      </p:tavLst>
                                    </p:anim>
                                    <p:anim calcmode="lin" valueType="num">
                                      <p:cBhvr additive="base">
                                        <p:cTn id="36" dur="3000" fill="hold"/>
                                        <p:tgtEl>
                                          <p:spTgt spid="6"/>
                                        </p:tgtEl>
                                        <p:attrNameLst>
                                          <p:attrName>ppt_y</p:attrName>
                                        </p:attrNameLst>
                                      </p:cBhvr>
                                      <p:tavLst>
                                        <p:tav tm="0">
                                          <p:val>
                                            <p:strVal val="0-#ppt_h/2"/>
                                          </p:val>
                                        </p:tav>
                                        <p:tav tm="100000">
                                          <p:val>
                                            <p:strVal val="#ppt_y"/>
                                          </p:val>
                                        </p:tav>
                                      </p:tavLst>
                                    </p:anim>
                                  </p:childTnLst>
                                </p:cTn>
                              </p:par>
                              <p:par>
                                <p:cTn id="37" presetID="2" presetClass="entr" presetSubtype="1" fill="hold" grpId="1"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ppt_x"/>
                                          </p:val>
                                        </p:tav>
                                        <p:tav tm="100000">
                                          <p:val>
                                            <p:strVal val="#ppt_x"/>
                                          </p:val>
                                        </p:tav>
                                      </p:tavLst>
                                    </p:anim>
                                    <p:anim calcmode="lin" valueType="num">
                                      <p:cBhvr additive="base">
                                        <p:cTn id="40" dur="3000" fill="hold"/>
                                        <p:tgtEl>
                                          <p:spTgt spid="7"/>
                                        </p:tgtEl>
                                        <p:attrNameLst>
                                          <p:attrName>ppt_y</p:attrName>
                                        </p:attrNameLst>
                                      </p:cBhvr>
                                      <p:tavLst>
                                        <p:tav tm="0">
                                          <p:val>
                                            <p:strVal val="0-#ppt_h/2"/>
                                          </p:val>
                                        </p:tav>
                                        <p:tav tm="100000">
                                          <p:val>
                                            <p:strVal val="#ppt_y"/>
                                          </p:val>
                                        </p:tav>
                                      </p:tavLst>
                                    </p:anim>
                                  </p:childTnLst>
                                </p:cTn>
                              </p:par>
                              <p:par>
                                <p:cTn id="41" presetID="2" presetClass="entr" presetSubtype="1"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ppt_x"/>
                                          </p:val>
                                        </p:tav>
                                        <p:tav tm="100000">
                                          <p:val>
                                            <p:strVal val="#ppt_x"/>
                                          </p:val>
                                        </p:tav>
                                      </p:tavLst>
                                    </p:anim>
                                    <p:anim calcmode="lin" valueType="num">
                                      <p:cBhvr additive="base">
                                        <p:cTn id="44" dur="3000" fill="hold"/>
                                        <p:tgtEl>
                                          <p:spTgt spid="8"/>
                                        </p:tgtEl>
                                        <p:attrNameLst>
                                          <p:attrName>ppt_y</p:attrName>
                                        </p:attrNameLst>
                                      </p:cBhvr>
                                      <p:tavLst>
                                        <p:tav tm="0">
                                          <p:val>
                                            <p:strVal val="0-#ppt_h/2"/>
                                          </p:val>
                                        </p:tav>
                                        <p:tav tm="100000">
                                          <p:val>
                                            <p:strVal val="#ppt_y"/>
                                          </p:val>
                                        </p:tav>
                                      </p:tavLst>
                                    </p:anim>
                                  </p:childTnLst>
                                </p:cTn>
                              </p:par>
                              <p:par>
                                <p:cTn id="45" presetID="2" presetClass="entr" presetSubtype="1"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3000" fill="hold"/>
                                        <p:tgtEl>
                                          <p:spTgt spid="9"/>
                                        </p:tgtEl>
                                        <p:attrNameLst>
                                          <p:attrName>ppt_x</p:attrName>
                                        </p:attrNameLst>
                                      </p:cBhvr>
                                      <p:tavLst>
                                        <p:tav tm="0">
                                          <p:val>
                                            <p:strVal val="#ppt_x"/>
                                          </p:val>
                                        </p:tav>
                                        <p:tav tm="100000">
                                          <p:val>
                                            <p:strVal val="#ppt_x"/>
                                          </p:val>
                                        </p:tav>
                                      </p:tavLst>
                                    </p:anim>
                                    <p:anim calcmode="lin" valueType="num">
                                      <p:cBhvr additive="base">
                                        <p:cTn id="48" dur="3000" fill="hold"/>
                                        <p:tgtEl>
                                          <p:spTgt spid="9"/>
                                        </p:tgtEl>
                                        <p:attrNameLst>
                                          <p:attrName>ppt_y</p:attrName>
                                        </p:attrNameLst>
                                      </p:cBhvr>
                                      <p:tavLst>
                                        <p:tav tm="0">
                                          <p:val>
                                            <p:strVal val="0-#ppt_h/2"/>
                                          </p:val>
                                        </p:tav>
                                        <p:tav tm="100000">
                                          <p:val>
                                            <p:strVal val="#ppt_y"/>
                                          </p:val>
                                        </p:tav>
                                      </p:tavLst>
                                    </p:anim>
                                  </p:childTnLst>
                                </p:cTn>
                              </p:par>
                              <p:par>
                                <p:cTn id="49" presetID="2" presetClass="entr" presetSubtype="1" fill="hold" grpId="1"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ppt_x"/>
                                          </p:val>
                                        </p:tav>
                                        <p:tav tm="100000">
                                          <p:val>
                                            <p:strVal val="#ppt_x"/>
                                          </p:val>
                                        </p:tav>
                                      </p:tavLst>
                                    </p:anim>
                                    <p:anim calcmode="lin" valueType="num">
                                      <p:cBhvr additive="base">
                                        <p:cTn id="52" dur="3000" fill="hold"/>
                                        <p:tgtEl>
                                          <p:spTgt spid="10"/>
                                        </p:tgtEl>
                                        <p:attrNameLst>
                                          <p:attrName>ppt_y</p:attrName>
                                        </p:attrNameLst>
                                      </p:cBhvr>
                                      <p:tavLst>
                                        <p:tav tm="0">
                                          <p:val>
                                            <p:strVal val="0-#ppt_h/2"/>
                                          </p:val>
                                        </p:tav>
                                        <p:tav tm="100000">
                                          <p:val>
                                            <p:strVal val="#ppt_y"/>
                                          </p:val>
                                        </p:tav>
                                      </p:tavLst>
                                    </p:anim>
                                  </p:childTnLst>
                                </p:cTn>
                              </p:par>
                              <p:par>
                                <p:cTn id="53" presetID="2" presetClass="entr" presetSubtype="1"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0-#ppt_h/2"/>
                                          </p:val>
                                        </p:tav>
                                        <p:tav tm="100000">
                                          <p:val>
                                            <p:strVal val="#ppt_y"/>
                                          </p:val>
                                        </p:tav>
                                      </p:tavLst>
                                    </p:anim>
                                  </p:childTnLst>
                                </p:cTn>
                              </p:par>
                              <p:par>
                                <p:cTn id="57" presetID="8" presetClass="emph" presetSubtype="0" fill="hold" grpId="2"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fill="hold" grpId="2"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fill="hold" grpId="2" nodeType="withEffect">
                                  <p:stCondLst>
                                    <p:cond delay="0"/>
                                  </p:stCondLst>
                                  <p:childTnLst>
                                    <p:animRot by="21600000">
                                      <p:cBhvr>
                                        <p:cTn id="62" dur="3000" fill="hold"/>
                                        <p:tgtEl>
                                          <p:spTgt spid="7"/>
                                        </p:tgtEl>
                                        <p:attrNameLst>
                                          <p:attrName>r</p:attrName>
                                        </p:attrNameLst>
                                      </p:cBhvr>
                                    </p:animRot>
                                  </p:childTnLst>
                                </p:cTn>
                              </p:par>
                              <p:par>
                                <p:cTn id="63" presetID="8" presetClass="emph" presetSubtype="0" fill="hold" grpId="2" nodeType="withEffect">
                                  <p:stCondLst>
                                    <p:cond delay="0"/>
                                  </p:stCondLst>
                                  <p:childTnLst>
                                    <p:animRot by="-21600000">
                                      <p:cBhvr>
                                        <p:cTn id="64" dur="3000" fill="hold"/>
                                        <p:tgtEl>
                                          <p:spTgt spid="8"/>
                                        </p:tgtEl>
                                        <p:attrNameLst>
                                          <p:attrName>r</p:attrName>
                                        </p:attrNameLst>
                                      </p:cBhvr>
                                    </p:animRot>
                                  </p:childTnLst>
                                </p:cTn>
                              </p:par>
                              <p:par>
                                <p:cTn id="65" presetID="8" presetClass="emph" presetSubtype="0" fill="hold" grpId="2"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grpId="2"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grpId="2" nodeType="withEffect">
                                  <p:stCondLst>
                                    <p:cond delay="0"/>
                                  </p:stCondLst>
                                  <p:childTnLst>
                                    <p:animRot by="21600000">
                                      <p:cBhvr>
                                        <p:cTn id="70" dur="3000" fill="hold"/>
                                        <p:tgtEl>
                                          <p:spTgt spid="11"/>
                                        </p:tgtEl>
                                        <p:attrNameLst>
                                          <p:attrName>r</p:attrName>
                                        </p:attrNameLst>
                                      </p:cBhvr>
                                    </p:animRot>
                                  </p:childTnLst>
                                </p:cTn>
                              </p:par>
                            </p:childTnLst>
                          </p:cTn>
                        </p:par>
                        <p:par>
                          <p:cTn id="71" fill="hold">
                            <p:stCondLst>
                              <p:cond delay="3000"/>
                            </p:stCondLst>
                            <p:childTnLst>
                              <p:par>
                                <p:cTn id="72" presetID="2" presetClass="exit" presetSubtype="1" fill="hold" grpId="3" nodeType="after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ppt_x"/>
                                          </p:val>
                                        </p:tav>
                                      </p:tavLst>
                                    </p:anim>
                                    <p:anim calcmode="lin" valueType="num">
                                      <p:cBhvr additive="base">
                                        <p:cTn id="74" dur="3000"/>
                                        <p:tgtEl>
                                          <p:spTgt spid="5"/>
                                        </p:tgtEl>
                                        <p:attrNameLst>
                                          <p:attrName>ppt_y</p:attrName>
                                        </p:attrNameLst>
                                      </p:cBhvr>
                                      <p:tavLst>
                                        <p:tav tm="0">
                                          <p:val>
                                            <p:strVal val="ppt_y"/>
                                          </p:val>
                                        </p:tav>
                                        <p:tav tm="100000">
                                          <p:val>
                                            <p:strVal val="0-ppt_h/2"/>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1" fill="hold" grpId="3"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ppt_x"/>
                                          </p:val>
                                        </p:tav>
                                      </p:tavLst>
                                    </p:anim>
                                    <p:anim calcmode="lin" valueType="num">
                                      <p:cBhvr additive="base">
                                        <p:cTn id="78" dur="3000"/>
                                        <p:tgtEl>
                                          <p:spTgt spid="6"/>
                                        </p:tgtEl>
                                        <p:attrNameLst>
                                          <p:attrName>ppt_y</p:attrName>
                                        </p:attrNameLst>
                                      </p:cBhvr>
                                      <p:tavLst>
                                        <p:tav tm="0">
                                          <p:val>
                                            <p:strVal val="ppt_y"/>
                                          </p:val>
                                        </p:tav>
                                        <p:tav tm="100000">
                                          <p:val>
                                            <p:strVal val="0-ppt_h/2"/>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1" fill="hold" grpId="3" nodeType="withEffect">
                                  <p:stCondLst>
                                    <p:cond delay="0"/>
                                  </p:stCondLst>
                                  <p:childTnLst>
                                    <p:anim calcmode="lin" valueType="num">
                                      <p:cBhvr additive="base">
                                        <p:cTn id="81" dur="3000"/>
                                        <p:tgtEl>
                                          <p:spTgt spid="7"/>
                                        </p:tgtEl>
                                        <p:attrNameLst>
                                          <p:attrName>ppt_x</p:attrName>
                                        </p:attrNameLst>
                                      </p:cBhvr>
                                      <p:tavLst>
                                        <p:tav tm="0">
                                          <p:val>
                                            <p:strVal val="ppt_x"/>
                                          </p:val>
                                        </p:tav>
                                        <p:tav tm="100000">
                                          <p:val>
                                            <p:strVal val="ppt_x"/>
                                          </p:val>
                                        </p:tav>
                                      </p:tavLst>
                                    </p:anim>
                                    <p:anim calcmode="lin" valueType="num">
                                      <p:cBhvr additive="base">
                                        <p:cTn id="82" dur="3000"/>
                                        <p:tgtEl>
                                          <p:spTgt spid="7"/>
                                        </p:tgtEl>
                                        <p:attrNameLst>
                                          <p:attrName>ppt_y</p:attrName>
                                        </p:attrNameLst>
                                      </p:cBhvr>
                                      <p:tavLst>
                                        <p:tav tm="0">
                                          <p:val>
                                            <p:strVal val="ppt_y"/>
                                          </p:val>
                                        </p:tav>
                                        <p:tav tm="100000">
                                          <p:val>
                                            <p:strVal val="0-ppt_h/2"/>
                                          </p:val>
                                        </p:tav>
                                      </p:tavLst>
                                    </p:anim>
                                    <p:set>
                                      <p:cBhvr>
                                        <p:cTn id="83" dur="1" fill="hold">
                                          <p:stCondLst>
                                            <p:cond delay="2999"/>
                                          </p:stCondLst>
                                        </p:cTn>
                                        <p:tgtEl>
                                          <p:spTgt spid="7"/>
                                        </p:tgtEl>
                                        <p:attrNameLst>
                                          <p:attrName>style.visibility</p:attrName>
                                        </p:attrNameLst>
                                      </p:cBhvr>
                                      <p:to>
                                        <p:strVal val="hidden"/>
                                      </p:to>
                                    </p:set>
                                  </p:childTnLst>
                                </p:cTn>
                              </p:par>
                              <p:par>
                                <p:cTn id="84" presetID="2" presetClass="exit" presetSubtype="1" fill="hold" grpId="3" nodeType="withEffect">
                                  <p:stCondLst>
                                    <p:cond delay="0"/>
                                  </p:stCondLst>
                                  <p:childTnLst>
                                    <p:anim calcmode="lin" valueType="num">
                                      <p:cBhvr additive="base">
                                        <p:cTn id="85" dur="3000"/>
                                        <p:tgtEl>
                                          <p:spTgt spid="8"/>
                                        </p:tgtEl>
                                        <p:attrNameLst>
                                          <p:attrName>ppt_x</p:attrName>
                                        </p:attrNameLst>
                                      </p:cBhvr>
                                      <p:tavLst>
                                        <p:tav tm="0">
                                          <p:val>
                                            <p:strVal val="ppt_x"/>
                                          </p:val>
                                        </p:tav>
                                        <p:tav tm="100000">
                                          <p:val>
                                            <p:strVal val="ppt_x"/>
                                          </p:val>
                                        </p:tav>
                                      </p:tavLst>
                                    </p:anim>
                                    <p:anim calcmode="lin" valueType="num">
                                      <p:cBhvr additive="base">
                                        <p:cTn id="86" dur="3000"/>
                                        <p:tgtEl>
                                          <p:spTgt spid="8"/>
                                        </p:tgtEl>
                                        <p:attrNameLst>
                                          <p:attrName>ppt_y</p:attrName>
                                        </p:attrNameLst>
                                      </p:cBhvr>
                                      <p:tavLst>
                                        <p:tav tm="0">
                                          <p:val>
                                            <p:strVal val="ppt_y"/>
                                          </p:val>
                                        </p:tav>
                                        <p:tav tm="100000">
                                          <p:val>
                                            <p:strVal val="0-ppt_h/2"/>
                                          </p:val>
                                        </p:tav>
                                      </p:tavLst>
                                    </p:anim>
                                    <p:set>
                                      <p:cBhvr>
                                        <p:cTn id="87" dur="1" fill="hold">
                                          <p:stCondLst>
                                            <p:cond delay="2999"/>
                                          </p:stCondLst>
                                        </p:cTn>
                                        <p:tgtEl>
                                          <p:spTgt spid="8"/>
                                        </p:tgtEl>
                                        <p:attrNameLst>
                                          <p:attrName>style.visibility</p:attrName>
                                        </p:attrNameLst>
                                      </p:cBhvr>
                                      <p:to>
                                        <p:strVal val="hidden"/>
                                      </p:to>
                                    </p:set>
                                  </p:childTnLst>
                                </p:cTn>
                              </p:par>
                              <p:par>
                                <p:cTn id="88" presetID="2" presetClass="exit" presetSubtype="1" fill="hold" grpId="3"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ppt_x"/>
                                          </p:val>
                                        </p:tav>
                                      </p:tavLst>
                                    </p:anim>
                                    <p:anim calcmode="lin" valueType="num">
                                      <p:cBhvr additive="base">
                                        <p:cTn id="90" dur="3000"/>
                                        <p:tgtEl>
                                          <p:spTgt spid="9"/>
                                        </p:tgtEl>
                                        <p:attrNameLst>
                                          <p:attrName>ppt_y</p:attrName>
                                        </p:attrNameLst>
                                      </p:cBhvr>
                                      <p:tavLst>
                                        <p:tav tm="0">
                                          <p:val>
                                            <p:strVal val="ppt_y"/>
                                          </p:val>
                                        </p:tav>
                                        <p:tav tm="100000">
                                          <p:val>
                                            <p:strVal val="0-ppt_h/2"/>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1" fill="hold" grpId="3"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ppt_x"/>
                                          </p:val>
                                        </p:tav>
                                      </p:tavLst>
                                    </p:anim>
                                    <p:anim calcmode="lin" valueType="num">
                                      <p:cBhvr additive="base">
                                        <p:cTn id="94" dur="3000"/>
                                        <p:tgtEl>
                                          <p:spTgt spid="10"/>
                                        </p:tgtEl>
                                        <p:attrNameLst>
                                          <p:attrName>ppt_y</p:attrName>
                                        </p:attrNameLst>
                                      </p:cBhvr>
                                      <p:tavLst>
                                        <p:tav tm="0">
                                          <p:val>
                                            <p:strVal val="ppt_y"/>
                                          </p:val>
                                        </p:tav>
                                        <p:tav tm="100000">
                                          <p:val>
                                            <p:strVal val="0-ppt_h/2"/>
                                          </p:val>
                                        </p:tav>
                                      </p:tavLst>
                                    </p:anim>
                                    <p:set>
                                      <p:cBhvr>
                                        <p:cTn id="95" dur="1" fill="hold">
                                          <p:stCondLst>
                                            <p:cond delay="2999"/>
                                          </p:stCondLst>
                                        </p:cTn>
                                        <p:tgtEl>
                                          <p:spTgt spid="10"/>
                                        </p:tgtEl>
                                        <p:attrNameLst>
                                          <p:attrName>style.visibility</p:attrName>
                                        </p:attrNameLst>
                                      </p:cBhvr>
                                      <p:to>
                                        <p:strVal val="hidden"/>
                                      </p:to>
                                    </p:set>
                                  </p:childTnLst>
                                </p:cTn>
                              </p:par>
                              <p:par>
                                <p:cTn id="96" presetID="2" presetClass="exit" presetSubtype="1" fill="hold" grpId="3" nodeType="withEffect">
                                  <p:stCondLst>
                                    <p:cond delay="0"/>
                                  </p:stCondLst>
                                  <p:childTnLst>
                                    <p:anim calcmode="lin" valueType="num">
                                      <p:cBhvr additive="base">
                                        <p:cTn id="97" dur="3000"/>
                                        <p:tgtEl>
                                          <p:spTgt spid="11"/>
                                        </p:tgtEl>
                                        <p:attrNameLst>
                                          <p:attrName>ppt_x</p:attrName>
                                        </p:attrNameLst>
                                      </p:cBhvr>
                                      <p:tavLst>
                                        <p:tav tm="0">
                                          <p:val>
                                            <p:strVal val="ppt_x"/>
                                          </p:val>
                                        </p:tav>
                                        <p:tav tm="100000">
                                          <p:val>
                                            <p:strVal val="ppt_x"/>
                                          </p:val>
                                        </p:tav>
                                      </p:tavLst>
                                    </p:anim>
                                    <p:anim calcmode="lin" valueType="num">
                                      <p:cBhvr additive="base">
                                        <p:cTn id="98" dur="3000"/>
                                        <p:tgtEl>
                                          <p:spTgt spid="11"/>
                                        </p:tgtEl>
                                        <p:attrNameLst>
                                          <p:attrName>ppt_y</p:attrName>
                                        </p:attrNameLst>
                                      </p:cBhvr>
                                      <p:tavLst>
                                        <p:tav tm="0">
                                          <p:val>
                                            <p:strVal val="ppt_y"/>
                                          </p:val>
                                        </p:tav>
                                        <p:tav tm="100000">
                                          <p:val>
                                            <p:strVal val="0-ppt_h/2"/>
                                          </p:val>
                                        </p:tav>
                                      </p:tavLst>
                                    </p:anim>
                                    <p:set>
                                      <p:cBhvr>
                                        <p:cTn id="99" dur="1" fill="hold">
                                          <p:stCondLst>
                                            <p:cond delay="2999"/>
                                          </p:stCondLst>
                                        </p:cTn>
                                        <p:tgtEl>
                                          <p:spTgt spid="11"/>
                                        </p:tgtEl>
                                        <p:attrNameLst>
                                          <p:attrName>style.visibility</p:attrName>
                                        </p:attrNameLst>
                                      </p:cBhvr>
                                      <p:to>
                                        <p:strVal val="hidden"/>
                                      </p:to>
                                    </p:set>
                                  </p:childTnLst>
                                </p:cTn>
                              </p:par>
                              <p:par>
                                <p:cTn id="100" presetID="13" presetClass="exit" presetSubtype="32" fill="hold" grpId="4" nodeType="withEffect">
                                  <p:stCondLst>
                                    <p:cond delay="0"/>
                                  </p:stCondLst>
                                  <p:childTnLst>
                                    <p:animEffect transition="out" filter="plus(out)">
                                      <p:cBhvr>
                                        <p:cTn id="101" dur="3000"/>
                                        <p:tgtEl>
                                          <p:spTgt spid="5"/>
                                        </p:tgtEl>
                                      </p:cBhvr>
                                    </p:animEffect>
                                    <p:set>
                                      <p:cBhvr>
                                        <p:cTn id="102" dur="1" fill="hold">
                                          <p:stCondLst>
                                            <p:cond delay="2999"/>
                                          </p:stCondLst>
                                        </p:cTn>
                                        <p:tgtEl>
                                          <p:spTgt spid="5"/>
                                        </p:tgtEl>
                                        <p:attrNameLst>
                                          <p:attrName>style.visibility</p:attrName>
                                        </p:attrNameLst>
                                      </p:cBhvr>
                                      <p:to>
                                        <p:strVal val="hidden"/>
                                      </p:to>
                                    </p:set>
                                  </p:childTnLst>
                                </p:cTn>
                              </p:par>
                              <p:par>
                                <p:cTn id="103" presetID="13" presetClass="exit" presetSubtype="32" fill="hold" grpId="4" nodeType="withEffect">
                                  <p:stCondLst>
                                    <p:cond delay="0"/>
                                  </p:stCondLst>
                                  <p:childTnLst>
                                    <p:animEffect transition="out" filter="plus(out)">
                                      <p:cBhvr>
                                        <p:cTn id="104" dur="3000"/>
                                        <p:tgtEl>
                                          <p:spTgt spid="6"/>
                                        </p:tgtEl>
                                      </p:cBhvr>
                                    </p:animEffect>
                                    <p:set>
                                      <p:cBhvr>
                                        <p:cTn id="105" dur="1" fill="hold">
                                          <p:stCondLst>
                                            <p:cond delay="2999"/>
                                          </p:stCondLst>
                                        </p:cTn>
                                        <p:tgtEl>
                                          <p:spTgt spid="6"/>
                                        </p:tgtEl>
                                        <p:attrNameLst>
                                          <p:attrName>style.visibility</p:attrName>
                                        </p:attrNameLst>
                                      </p:cBhvr>
                                      <p:to>
                                        <p:strVal val="hidden"/>
                                      </p:to>
                                    </p:set>
                                  </p:childTnLst>
                                </p:cTn>
                              </p:par>
                              <p:par>
                                <p:cTn id="106" presetID="13" presetClass="exit" presetSubtype="32" fill="hold" grpId="4" nodeType="withEffect">
                                  <p:stCondLst>
                                    <p:cond delay="0"/>
                                  </p:stCondLst>
                                  <p:childTnLst>
                                    <p:animEffect transition="out" filter="plus(out)">
                                      <p:cBhvr>
                                        <p:cTn id="107" dur="3000"/>
                                        <p:tgtEl>
                                          <p:spTgt spid="7"/>
                                        </p:tgtEl>
                                      </p:cBhvr>
                                    </p:animEffect>
                                    <p:set>
                                      <p:cBhvr>
                                        <p:cTn id="108" dur="1" fill="hold">
                                          <p:stCondLst>
                                            <p:cond delay="2999"/>
                                          </p:stCondLst>
                                        </p:cTn>
                                        <p:tgtEl>
                                          <p:spTgt spid="7"/>
                                        </p:tgtEl>
                                        <p:attrNameLst>
                                          <p:attrName>style.visibility</p:attrName>
                                        </p:attrNameLst>
                                      </p:cBhvr>
                                      <p:to>
                                        <p:strVal val="hidden"/>
                                      </p:to>
                                    </p:set>
                                  </p:childTnLst>
                                </p:cTn>
                              </p:par>
                              <p:par>
                                <p:cTn id="109" presetID="13" presetClass="exit" presetSubtype="32" fill="hold" grpId="4" nodeType="withEffect">
                                  <p:stCondLst>
                                    <p:cond delay="0"/>
                                  </p:stCondLst>
                                  <p:childTnLst>
                                    <p:animEffect transition="out" filter="plus(out)">
                                      <p:cBhvr>
                                        <p:cTn id="110" dur="3000"/>
                                        <p:tgtEl>
                                          <p:spTgt spid="8"/>
                                        </p:tgtEl>
                                      </p:cBhvr>
                                    </p:animEffect>
                                    <p:set>
                                      <p:cBhvr>
                                        <p:cTn id="111" dur="1" fill="hold">
                                          <p:stCondLst>
                                            <p:cond delay="2999"/>
                                          </p:stCondLst>
                                        </p:cTn>
                                        <p:tgtEl>
                                          <p:spTgt spid="8"/>
                                        </p:tgtEl>
                                        <p:attrNameLst>
                                          <p:attrName>style.visibility</p:attrName>
                                        </p:attrNameLst>
                                      </p:cBhvr>
                                      <p:to>
                                        <p:strVal val="hidden"/>
                                      </p:to>
                                    </p:set>
                                  </p:childTnLst>
                                </p:cTn>
                              </p:par>
                              <p:par>
                                <p:cTn id="112" presetID="13" presetClass="exit" presetSubtype="32" fill="hold" grpId="4" nodeType="withEffect">
                                  <p:stCondLst>
                                    <p:cond delay="0"/>
                                  </p:stCondLst>
                                  <p:childTnLst>
                                    <p:animEffect transition="out" filter="plus(out)">
                                      <p:cBhvr>
                                        <p:cTn id="113" dur="3000"/>
                                        <p:tgtEl>
                                          <p:spTgt spid="9"/>
                                        </p:tgtEl>
                                      </p:cBhvr>
                                    </p:animEffect>
                                    <p:set>
                                      <p:cBhvr>
                                        <p:cTn id="114" dur="1" fill="hold">
                                          <p:stCondLst>
                                            <p:cond delay="2999"/>
                                          </p:stCondLst>
                                        </p:cTn>
                                        <p:tgtEl>
                                          <p:spTgt spid="9"/>
                                        </p:tgtEl>
                                        <p:attrNameLst>
                                          <p:attrName>style.visibility</p:attrName>
                                        </p:attrNameLst>
                                      </p:cBhvr>
                                      <p:to>
                                        <p:strVal val="hidden"/>
                                      </p:to>
                                    </p:set>
                                  </p:childTnLst>
                                </p:cTn>
                              </p:par>
                              <p:par>
                                <p:cTn id="115" presetID="13" presetClass="exit" presetSubtype="32" fill="hold" grpId="4" nodeType="withEffect">
                                  <p:stCondLst>
                                    <p:cond delay="0"/>
                                  </p:stCondLst>
                                  <p:childTnLst>
                                    <p:animEffect transition="out" filter="plus(out)">
                                      <p:cBhvr>
                                        <p:cTn id="116" dur="3000"/>
                                        <p:tgtEl>
                                          <p:spTgt spid="10"/>
                                        </p:tgtEl>
                                      </p:cBhvr>
                                    </p:animEffect>
                                    <p:set>
                                      <p:cBhvr>
                                        <p:cTn id="117" dur="1" fill="hold">
                                          <p:stCondLst>
                                            <p:cond delay="2999"/>
                                          </p:stCondLst>
                                        </p:cTn>
                                        <p:tgtEl>
                                          <p:spTgt spid="10"/>
                                        </p:tgtEl>
                                        <p:attrNameLst>
                                          <p:attrName>style.visibility</p:attrName>
                                        </p:attrNameLst>
                                      </p:cBhvr>
                                      <p:to>
                                        <p:strVal val="hidden"/>
                                      </p:to>
                                    </p:set>
                                  </p:childTnLst>
                                </p:cTn>
                              </p:par>
                              <p:par>
                                <p:cTn id="118" presetID="13" presetClass="exit" presetSubtype="32" fill="hold" grpId="4" nodeType="withEffect">
                                  <p:stCondLst>
                                    <p:cond delay="0"/>
                                  </p:stCondLst>
                                  <p:childTnLst>
                                    <p:animEffect transition="out" filter="plus(out)">
                                      <p:cBhvr>
                                        <p:cTn id="119" dur="3000"/>
                                        <p:tgtEl>
                                          <p:spTgt spid="11"/>
                                        </p:tgtEl>
                                      </p:cBhvr>
                                    </p:animEffect>
                                    <p:set>
                                      <p:cBhvr>
                                        <p:cTn id="120" dur="1" fill="hold">
                                          <p:stCondLst>
                                            <p:cond delay="2999"/>
                                          </p:stCondLst>
                                        </p:cTn>
                                        <p:tgtEl>
                                          <p:spTgt spid="11"/>
                                        </p:tgtEl>
                                        <p:attrNameLst>
                                          <p:attrName>style.visibility</p:attrName>
                                        </p:attrNameLst>
                                      </p:cBhvr>
                                      <p:to>
                                        <p:strVal val="hidden"/>
                                      </p:to>
                                    </p:set>
                                  </p:childTnLst>
                                </p:cTn>
                              </p:par>
                              <p:par>
                                <p:cTn id="121" presetID="8" presetClass="emph" presetSubtype="0" fill="hold" grpId="5"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5"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5"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5"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5"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5"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5" nodeType="withEffect">
                                  <p:stCondLst>
                                    <p:cond delay="0"/>
                                  </p:stCondLst>
                                  <p:childTnLst>
                                    <p:animRot by="21600000">
                                      <p:cBhvr>
                                        <p:cTn id="134" dur="3000" fill="hold"/>
                                        <p:tgtEl>
                                          <p:spTgt spid="11"/>
                                        </p:tgtEl>
                                        <p:attrNameLst>
                                          <p:attrName>r</p:attrName>
                                        </p:attrNameLst>
                                      </p:cBhvr>
                                    </p:animRot>
                                  </p:childTnLst>
                                </p:cTn>
                              </p:par>
                              <p:par>
                                <p:cTn id="135" presetID="2" presetClass="entr" presetSubtype="4"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additive="base">
                                        <p:cTn id="137" dur="3000" fill="hold"/>
                                        <p:tgtEl>
                                          <p:spTgt spid="4"/>
                                        </p:tgtEl>
                                        <p:attrNameLst>
                                          <p:attrName>ppt_x</p:attrName>
                                        </p:attrNameLst>
                                      </p:cBhvr>
                                      <p:tavLst>
                                        <p:tav tm="0">
                                          <p:val>
                                            <p:strVal val="#ppt_x"/>
                                          </p:val>
                                        </p:tav>
                                        <p:tav tm="100000">
                                          <p:val>
                                            <p:strVal val="#ppt_x"/>
                                          </p:val>
                                        </p:tav>
                                      </p:tavLst>
                                    </p:anim>
                                    <p:anim calcmode="lin" valueType="num">
                                      <p:cBhvr additive="base">
                                        <p:cTn id="138"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BADA18"/>
              </a:gs>
              <a:gs pos="50000">
                <a:srgbClr val="7030A0">
                  <a:shade val="67500"/>
                  <a:satMod val="115000"/>
                </a:srgbClr>
              </a:gs>
              <a:gs pos="100000">
                <a:srgbClr val="7030A0">
                  <a:shade val="100000"/>
                  <a:satMod val="115000"/>
                </a:srgbClr>
              </a:gs>
            </a:gsLst>
            <a:lin ang="16200000" scaled="1"/>
            <a:tileRect/>
          </a:gradFill>
        </p:spPr>
        <p:txBody>
          <a:bodyPr/>
          <a:lstStyle/>
          <a:p>
            <a:endParaRPr lang="es-ES" dirty="0"/>
          </a:p>
        </p:txBody>
      </p:sp>
      <p:pic>
        <p:nvPicPr>
          <p:cNvPr id="4" name="3 Imagen" descr="grasilla.jpg"/>
          <p:cNvPicPr>
            <a:picLocks noChangeAspect="1"/>
          </p:cNvPicPr>
          <p:nvPr/>
        </p:nvPicPr>
        <p:blipFill>
          <a:blip r:embed="rId2"/>
          <a:stretch>
            <a:fillRect/>
          </a:stretch>
        </p:blipFill>
        <p:spPr>
          <a:xfrm>
            <a:off x="-8930" y="0"/>
            <a:ext cx="9152930" cy="6858000"/>
          </a:xfrm>
          <a:prstGeom prst="rect">
            <a:avLst/>
          </a:prstGeom>
        </p:spPr>
      </p:pic>
      <p:pic>
        <p:nvPicPr>
          <p:cNvPr id="5" name="4 Imagen" descr="7iaKyapyT.png"/>
          <p:cNvPicPr>
            <a:picLocks noChangeAspect="1"/>
          </p:cNvPicPr>
          <p:nvPr/>
        </p:nvPicPr>
        <p:blipFill>
          <a:blip r:embed="rId3">
            <a:duotone>
              <a:prstClr val="black"/>
              <a:schemeClr val="accent4">
                <a:tint val="45000"/>
                <a:satMod val="400000"/>
              </a:schemeClr>
            </a:duotone>
            <a:lum bright="20000" contrast="40000"/>
          </a:blip>
          <a:stretch>
            <a:fillRect/>
          </a:stretch>
        </p:blipFill>
        <p:spPr>
          <a:xfrm>
            <a:off x="3071802" y="0"/>
            <a:ext cx="1340759" cy="2500306"/>
          </a:xfrm>
          <a:prstGeom prst="rect">
            <a:avLst/>
          </a:prstGeom>
          <a:effectLst>
            <a:reflection blurRad="6350" stA="50000" endA="300" endPos="90000" dir="5400000" sy="-100000" algn="bl" rotWithShape="0"/>
          </a:effectLst>
        </p:spPr>
      </p:pic>
      <p:pic>
        <p:nvPicPr>
          <p:cNvPr id="6" name="5 Imagen" descr="7iaKyapyT.png"/>
          <p:cNvPicPr>
            <a:picLocks noChangeAspect="1"/>
          </p:cNvPicPr>
          <p:nvPr/>
        </p:nvPicPr>
        <p:blipFill>
          <a:blip r:embed="rId3">
            <a:duotone>
              <a:prstClr val="black"/>
              <a:schemeClr val="accent4">
                <a:tint val="45000"/>
                <a:satMod val="400000"/>
              </a:schemeClr>
            </a:duotone>
            <a:lum bright="20000" contrast="40000"/>
          </a:blip>
          <a:stretch>
            <a:fillRect/>
          </a:stretch>
        </p:blipFill>
        <p:spPr>
          <a:xfrm flipH="1">
            <a:off x="4572000" y="0"/>
            <a:ext cx="1435799" cy="2500306"/>
          </a:xfrm>
          <a:prstGeom prst="rect">
            <a:avLst/>
          </a:prstGeom>
          <a:effectLst>
            <a:reflection blurRad="6350" stA="50000" endA="300" endPos="90000" dir="5400000" sy="-100000" algn="bl" rotWithShape="0"/>
          </a:effectLst>
        </p:spPr>
      </p:pic>
      <p:pic>
        <p:nvPicPr>
          <p:cNvPr id="7" name="6 Imagen" descr="7iaKyapyT.png"/>
          <p:cNvPicPr>
            <a:picLocks noChangeAspect="1"/>
          </p:cNvPicPr>
          <p:nvPr/>
        </p:nvPicPr>
        <p:blipFill>
          <a:blip r:embed="rId3">
            <a:duotone>
              <a:prstClr val="black"/>
              <a:schemeClr val="accent4">
                <a:tint val="45000"/>
                <a:satMod val="400000"/>
              </a:schemeClr>
            </a:duotone>
            <a:lum bright="20000" contrast="40000"/>
          </a:blip>
          <a:stretch>
            <a:fillRect/>
          </a:stretch>
        </p:blipFill>
        <p:spPr>
          <a:xfrm>
            <a:off x="3000364" y="1785926"/>
            <a:ext cx="1340759" cy="2500306"/>
          </a:xfrm>
          <a:prstGeom prst="rect">
            <a:avLst/>
          </a:prstGeom>
          <a:effectLst>
            <a:reflection blurRad="6350" stA="50000" endA="300" endPos="90000" dir="5400000" sy="-100000" algn="bl" rotWithShape="0"/>
          </a:effectLst>
        </p:spPr>
      </p:pic>
      <p:pic>
        <p:nvPicPr>
          <p:cNvPr id="8" name="7 Imagen" descr="7iaKyapyT.png"/>
          <p:cNvPicPr>
            <a:picLocks noChangeAspect="1"/>
          </p:cNvPicPr>
          <p:nvPr/>
        </p:nvPicPr>
        <p:blipFill>
          <a:blip r:embed="rId3">
            <a:duotone>
              <a:prstClr val="black"/>
              <a:schemeClr val="accent4">
                <a:tint val="45000"/>
                <a:satMod val="400000"/>
              </a:schemeClr>
            </a:duotone>
            <a:lum bright="20000" contrast="40000"/>
          </a:blip>
          <a:stretch>
            <a:fillRect/>
          </a:stretch>
        </p:blipFill>
        <p:spPr>
          <a:xfrm flipH="1">
            <a:off x="4714876" y="1643050"/>
            <a:ext cx="1394790" cy="2428892"/>
          </a:xfrm>
          <a:prstGeom prst="rect">
            <a:avLst/>
          </a:prstGeom>
          <a:effectLst>
            <a:reflection blurRad="6350" stA="50000" endA="300" endPos="90000" dir="5400000" sy="-100000" algn="bl" rotWithShape="0"/>
          </a:effectLst>
        </p:spPr>
      </p:pic>
      <p:pic>
        <p:nvPicPr>
          <p:cNvPr id="9" name="8 Imagen" descr="7iaKyapyT.png"/>
          <p:cNvPicPr>
            <a:picLocks noChangeAspect="1"/>
          </p:cNvPicPr>
          <p:nvPr/>
        </p:nvPicPr>
        <p:blipFill>
          <a:blip r:embed="rId3">
            <a:duotone>
              <a:prstClr val="black"/>
              <a:schemeClr val="accent4">
                <a:tint val="45000"/>
                <a:satMod val="400000"/>
              </a:schemeClr>
            </a:duotone>
            <a:lum bright="20000" contrast="40000"/>
          </a:blip>
          <a:stretch>
            <a:fillRect/>
          </a:stretch>
        </p:blipFill>
        <p:spPr>
          <a:xfrm>
            <a:off x="3000364" y="3357562"/>
            <a:ext cx="1340759" cy="2500306"/>
          </a:xfrm>
          <a:prstGeom prst="rect">
            <a:avLst/>
          </a:prstGeom>
          <a:effectLst>
            <a:reflection blurRad="6350" stA="50000" endA="300" endPos="90000" dir="5400000" sy="-100000" algn="bl" rotWithShape="0"/>
          </a:effectLst>
        </p:spPr>
      </p:pic>
      <p:pic>
        <p:nvPicPr>
          <p:cNvPr id="10" name="9 Imagen" descr="7iaKyapyT.png"/>
          <p:cNvPicPr>
            <a:picLocks noChangeAspect="1"/>
          </p:cNvPicPr>
          <p:nvPr/>
        </p:nvPicPr>
        <p:blipFill>
          <a:blip r:embed="rId3">
            <a:duotone>
              <a:prstClr val="black"/>
              <a:schemeClr val="accent4">
                <a:tint val="45000"/>
                <a:satMod val="400000"/>
              </a:schemeClr>
            </a:duotone>
            <a:lum bright="20000" contrast="40000"/>
          </a:blip>
          <a:stretch>
            <a:fillRect/>
          </a:stretch>
        </p:blipFill>
        <p:spPr>
          <a:xfrm flipH="1">
            <a:off x="4714876" y="3214686"/>
            <a:ext cx="1435799" cy="2500306"/>
          </a:xfrm>
          <a:prstGeom prst="rect">
            <a:avLst/>
          </a:prstGeom>
          <a:effectLst>
            <a:reflection blurRad="6350" stA="50000" endA="300" endPos="90000" dir="5400000" sy="-100000" algn="bl" rotWithShape="0"/>
          </a:effectLst>
        </p:spPr>
      </p:pic>
      <p:pic>
        <p:nvPicPr>
          <p:cNvPr id="11" name="10 Imagen" descr="7iaKyapyT.png"/>
          <p:cNvPicPr>
            <a:picLocks noChangeAspect="1"/>
          </p:cNvPicPr>
          <p:nvPr/>
        </p:nvPicPr>
        <p:blipFill>
          <a:blip r:embed="rId3">
            <a:duotone>
              <a:prstClr val="black"/>
              <a:schemeClr val="accent4">
                <a:tint val="45000"/>
                <a:satMod val="400000"/>
              </a:schemeClr>
            </a:duotone>
            <a:lum bright="20000" contrast="40000"/>
          </a:blip>
          <a:stretch>
            <a:fillRect/>
          </a:stretch>
        </p:blipFill>
        <p:spPr>
          <a:xfrm>
            <a:off x="3000364" y="4786322"/>
            <a:ext cx="1340759" cy="2500306"/>
          </a:xfrm>
          <a:prstGeom prst="rect">
            <a:avLst/>
          </a:prstGeom>
          <a:effectLst>
            <a:reflection blurRad="6350" stA="50000" endA="300" endPos="90000" dir="5400000" sy="-100000" algn="bl" rotWithShape="0"/>
          </a:effectLst>
        </p:spPr>
      </p:pic>
      <p:pic>
        <p:nvPicPr>
          <p:cNvPr id="12" name="11 Imagen" descr="7iaKyapyT.png"/>
          <p:cNvPicPr>
            <a:picLocks noChangeAspect="1"/>
          </p:cNvPicPr>
          <p:nvPr/>
        </p:nvPicPr>
        <p:blipFill>
          <a:blip r:embed="rId3">
            <a:duotone>
              <a:prstClr val="black"/>
              <a:schemeClr val="accent4">
                <a:tint val="45000"/>
                <a:satMod val="400000"/>
              </a:schemeClr>
            </a:duotone>
            <a:lum bright="20000" contrast="40000"/>
          </a:blip>
          <a:stretch>
            <a:fillRect/>
          </a:stretch>
        </p:blipFill>
        <p:spPr>
          <a:xfrm flipH="1">
            <a:off x="4786314" y="4857760"/>
            <a:ext cx="1394790" cy="2428892"/>
          </a:xfrm>
          <a:prstGeom prst="rect">
            <a:avLst/>
          </a:prstGeom>
          <a:effectLst>
            <a:reflection blurRad="6350" stA="50000" endA="300" endPos="90000" dir="5400000" sy="-100000" algn="bl" rotWithShape="0"/>
          </a:effectLst>
        </p:spPr>
      </p:pic>
      <p:pic>
        <p:nvPicPr>
          <p:cNvPr id="13" name="12 Imagen" descr="Cucaracha-Alas-68366.gif"/>
          <p:cNvPicPr>
            <a:picLocks noChangeAspect="1"/>
          </p:cNvPicPr>
          <p:nvPr/>
        </p:nvPicPr>
        <p:blipFill>
          <a:blip r:embed="rId4">
            <a:duotone>
              <a:prstClr val="black"/>
              <a:schemeClr val="accent3">
                <a:tint val="45000"/>
                <a:satMod val="400000"/>
              </a:schemeClr>
            </a:duotone>
            <a:lum contrast="40000"/>
          </a:blip>
          <a:stretch>
            <a:fillRect/>
          </a:stretch>
        </p:blipFill>
        <p:spPr>
          <a:xfrm rot="18921441">
            <a:off x="2070843" y="4509759"/>
            <a:ext cx="1353458" cy="756657"/>
          </a:xfrm>
          <a:prstGeom prst="rect">
            <a:avLst/>
          </a:prstGeom>
        </p:spPr>
      </p:pic>
      <p:sp>
        <p:nvSpPr>
          <p:cNvPr id="14" name="13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2"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ppt_y"/>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1"/>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6000"/>
                            </p:stCondLst>
                            <p:childTnLst>
                              <p:par>
                                <p:cTn id="113" presetID="10" presetClass="entr" presetSubtype="0" fill="hold" nodeType="afterEffect">
                                  <p:stCondLst>
                                    <p:cond delay="0"/>
                                  </p:stCondLst>
                                  <p:childTnLst>
                                    <p:set>
                                      <p:cBhvr>
                                        <p:cTn id="114" dur="1" fill="hold">
                                          <p:stCondLst>
                                            <p:cond delay="0"/>
                                          </p:stCondLst>
                                        </p:cTn>
                                        <p:tgtEl>
                                          <p:spTgt spid="13"/>
                                        </p:tgtEl>
                                        <p:attrNameLst>
                                          <p:attrName>style.visibility</p:attrName>
                                        </p:attrNameLst>
                                      </p:cBhvr>
                                      <p:to>
                                        <p:strVal val="visible"/>
                                      </p:to>
                                    </p:set>
                                    <p:animEffect transition="in" filter="fade">
                                      <p:cBhvr>
                                        <p:cTn id="115"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rosera spatulata.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462812">
            <a:off x="4140218" y="299238"/>
            <a:ext cx="2435201" cy="6048753"/>
          </a:xfrm>
          <a:prstGeom prst="moon">
            <a:avLst>
              <a:gd name="adj" fmla="val 21348"/>
            </a:avLst>
          </a:prstGeom>
          <a:gradFill flip="none" rotWithShape="1">
            <a:gsLst>
              <a:gs pos="0">
                <a:srgbClr val="D1C421"/>
              </a:gs>
              <a:gs pos="50000">
                <a:srgbClr val="FF0162">
                  <a:shade val="67500"/>
                  <a:satMod val="115000"/>
                </a:srgbClr>
              </a:gs>
              <a:gs pos="100000">
                <a:srgbClr val="FF0162">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940724" flipH="1">
            <a:off x="2333252" y="55583"/>
            <a:ext cx="2504369" cy="6361007"/>
          </a:xfrm>
          <a:prstGeom prst="moon">
            <a:avLst>
              <a:gd name="adj" fmla="val 21348"/>
            </a:avLst>
          </a:prstGeom>
          <a:gradFill flip="none" rotWithShape="1">
            <a:gsLst>
              <a:gs pos="0">
                <a:srgbClr val="D1C421"/>
              </a:gs>
              <a:gs pos="50000">
                <a:srgbClr val="FF0162">
                  <a:shade val="67500"/>
                  <a:satMod val="115000"/>
                </a:srgbClr>
              </a:gs>
              <a:gs pos="100000">
                <a:srgbClr val="FF0162">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940724" flipH="1">
            <a:off x="2198239" y="1903121"/>
            <a:ext cx="2674910" cy="4589888"/>
          </a:xfrm>
          <a:prstGeom prst="moon">
            <a:avLst>
              <a:gd name="adj" fmla="val 21348"/>
            </a:avLst>
          </a:prstGeom>
          <a:gradFill flip="none" rotWithShape="1">
            <a:gsLst>
              <a:gs pos="0">
                <a:srgbClr val="D1C421"/>
              </a:gs>
              <a:gs pos="50000">
                <a:srgbClr val="FF0162">
                  <a:shade val="67500"/>
                  <a:satMod val="115000"/>
                </a:srgbClr>
              </a:gs>
              <a:gs pos="100000">
                <a:srgbClr val="FF0162">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462812">
            <a:off x="3968474" y="1094253"/>
            <a:ext cx="2564375" cy="5244542"/>
          </a:xfrm>
          <a:prstGeom prst="moon">
            <a:avLst>
              <a:gd name="adj" fmla="val 21348"/>
            </a:avLst>
          </a:prstGeom>
          <a:gradFill flip="none" rotWithShape="1">
            <a:gsLst>
              <a:gs pos="0">
                <a:srgbClr val="D1C421"/>
              </a:gs>
              <a:gs pos="50000">
                <a:srgbClr val="FF0162">
                  <a:shade val="67500"/>
                  <a:satMod val="115000"/>
                </a:srgbClr>
              </a:gs>
              <a:gs pos="100000">
                <a:srgbClr val="FF0162">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940724" flipH="1">
            <a:off x="2327244" y="1033171"/>
            <a:ext cx="2526040" cy="5416962"/>
          </a:xfrm>
          <a:prstGeom prst="moon">
            <a:avLst>
              <a:gd name="adj" fmla="val 21348"/>
            </a:avLst>
          </a:prstGeom>
          <a:gradFill flip="none" rotWithShape="1">
            <a:gsLst>
              <a:gs pos="0">
                <a:srgbClr val="D1C421"/>
              </a:gs>
              <a:gs pos="50000">
                <a:srgbClr val="FF0162">
                  <a:shade val="67500"/>
                  <a:satMod val="115000"/>
                </a:srgbClr>
              </a:gs>
              <a:gs pos="100000">
                <a:srgbClr val="FF0162">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462812">
            <a:off x="3962619" y="1869098"/>
            <a:ext cx="2433208" cy="4495599"/>
          </a:xfrm>
          <a:prstGeom prst="moon">
            <a:avLst>
              <a:gd name="adj" fmla="val 26176"/>
            </a:avLst>
          </a:prstGeom>
          <a:gradFill flip="none" rotWithShape="1">
            <a:gsLst>
              <a:gs pos="0">
                <a:srgbClr val="D1C421"/>
              </a:gs>
              <a:gs pos="50000">
                <a:srgbClr val="FF0162">
                  <a:shade val="67500"/>
                  <a:satMod val="115000"/>
                </a:srgbClr>
              </a:gs>
              <a:gs pos="100000">
                <a:srgbClr val="FF0162">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940724" flipH="1">
            <a:off x="2972996" y="2860939"/>
            <a:ext cx="1911216" cy="3430769"/>
          </a:xfrm>
          <a:prstGeom prst="moon">
            <a:avLst>
              <a:gd name="adj" fmla="val 21348"/>
            </a:avLst>
          </a:prstGeom>
          <a:gradFill flip="none" rotWithShape="1">
            <a:gsLst>
              <a:gs pos="0">
                <a:srgbClr val="D1C421"/>
              </a:gs>
              <a:gs pos="50000">
                <a:srgbClr val="FF0162">
                  <a:shade val="67500"/>
                  <a:satMod val="115000"/>
                </a:srgbClr>
              </a:gs>
              <a:gs pos="100000">
                <a:srgbClr val="FF0162">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462812">
            <a:off x="4163633" y="2657146"/>
            <a:ext cx="1888306" cy="3621192"/>
          </a:xfrm>
          <a:prstGeom prst="moon">
            <a:avLst>
              <a:gd name="adj" fmla="val 21348"/>
            </a:avLst>
          </a:prstGeom>
          <a:gradFill flip="none" rotWithShape="1">
            <a:gsLst>
              <a:gs pos="0">
                <a:srgbClr val="D1C421"/>
              </a:gs>
              <a:gs pos="50000">
                <a:srgbClr val="FF0162">
                  <a:shade val="67500"/>
                  <a:satMod val="115000"/>
                </a:srgbClr>
              </a:gs>
              <a:gs pos="100000">
                <a:srgbClr val="FF0162">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wp74ad192d.gif"/>
          <p:cNvPicPr>
            <a:picLocks noChangeAspect="1"/>
          </p:cNvPicPr>
          <p:nvPr/>
        </p:nvPicPr>
        <p:blipFill>
          <a:blip r:embed="rId3"/>
          <a:stretch>
            <a:fillRect/>
          </a:stretch>
        </p:blipFill>
        <p:spPr>
          <a:xfrm>
            <a:off x="6500826" y="2857496"/>
            <a:ext cx="1214446" cy="590550"/>
          </a:xfrm>
          <a:prstGeom prst="rect">
            <a:avLst/>
          </a:prstGeom>
        </p:spPr>
      </p:pic>
      <p:sp>
        <p:nvSpPr>
          <p:cNvPr id="14" name="13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ppt_y"/>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1"/>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6000"/>
                            </p:stCondLst>
                            <p:childTnLst>
                              <p:par>
                                <p:cTn id="113" presetID="10" presetClass="entr" presetSubtype="0" fill="hold" nodeType="afterEffect">
                                  <p:stCondLst>
                                    <p:cond delay="0"/>
                                  </p:stCondLst>
                                  <p:childTnLst>
                                    <p:set>
                                      <p:cBhvr>
                                        <p:cTn id="114" dur="1" fill="hold">
                                          <p:stCondLst>
                                            <p:cond delay="0"/>
                                          </p:stCondLst>
                                        </p:cTn>
                                        <p:tgtEl>
                                          <p:spTgt spid="13"/>
                                        </p:tgtEl>
                                        <p:attrNameLst>
                                          <p:attrName>style.visibility</p:attrName>
                                        </p:attrNameLst>
                                      </p:cBhvr>
                                      <p:to>
                                        <p:strVal val="visible"/>
                                      </p:to>
                                    </p:set>
                                    <p:animEffect transition="in" filter="fade">
                                      <p:cBhvr>
                                        <p:cTn id="115"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chemeClr>
              </a:gs>
              <a:gs pos="50000">
                <a:schemeClr val="accent2">
                  <a:lumMod val="50000"/>
                  <a:shade val="67500"/>
                  <a:satMod val="115000"/>
                </a:schemeClr>
              </a:gs>
              <a:gs pos="100000">
                <a:schemeClr val="accent2">
                  <a:lumMod val="50000"/>
                  <a:shade val="100000"/>
                  <a:satMod val="115000"/>
                </a:schemeClr>
              </a:gs>
            </a:gsLst>
            <a:lin ang="16200000" scaled="1"/>
            <a:tileRect/>
          </a:gradFill>
        </p:spPr>
        <p:txBody>
          <a:bodyPr/>
          <a:lstStyle/>
          <a:p>
            <a:endParaRPr lang="es-ES" dirty="0"/>
          </a:p>
        </p:txBody>
      </p:sp>
      <p:pic>
        <p:nvPicPr>
          <p:cNvPr id="4" name="3 Imagen" descr="jarra carnívora tropical.jpg"/>
          <p:cNvPicPr>
            <a:picLocks noChangeAspect="1"/>
          </p:cNvPicPr>
          <p:nvPr/>
        </p:nvPicPr>
        <p:blipFill>
          <a:blip r:embed="rId2"/>
          <a:stretch>
            <a:fillRect/>
          </a:stretch>
        </p:blipFill>
        <p:spPr>
          <a:xfrm>
            <a:off x="0" y="4456"/>
            <a:ext cx="9144000" cy="6853544"/>
          </a:xfrm>
          <a:prstGeom prst="rect">
            <a:avLst/>
          </a:prstGeom>
        </p:spPr>
      </p:pic>
      <p:sp>
        <p:nvSpPr>
          <p:cNvPr id="5" name="4 Rectángulo"/>
          <p:cNvSpPr/>
          <p:nvPr/>
        </p:nvSpPr>
        <p:spPr>
          <a:xfrm>
            <a:off x="0"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00034"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34"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000132"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000132"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500166"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500166"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000264"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000264"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500298"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500298"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000396"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000396"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00430"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00430"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000528"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000528"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500562"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500562"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000660"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000660"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5500694"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5500694"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000792"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000792"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826"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500826"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000924"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000924"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7500958"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7500958"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8001056"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8001056"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501090" y="2357430"/>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501090" y="3571876"/>
            <a:ext cx="428596" cy="1143008"/>
          </a:xfrm>
          <a:prstGeom prst="rect">
            <a:avLst/>
          </a:prstGeom>
          <a:gradFill flip="none" rotWithShape="1">
            <a:gsLst>
              <a:gs pos="44000">
                <a:srgbClr val="990000"/>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2" name="41 Imagen" descr="0-gifs-animados-insectos.gif"/>
          <p:cNvPicPr>
            <a:picLocks noChangeAspect="1"/>
          </p:cNvPicPr>
          <p:nvPr/>
        </p:nvPicPr>
        <p:blipFill>
          <a:blip r:embed="rId3">
            <a:lum bright="-10000" contrast="40000"/>
          </a:blip>
          <a:stretch>
            <a:fillRect/>
          </a:stretch>
        </p:blipFill>
        <p:spPr>
          <a:xfrm rot="19504086">
            <a:off x="6858016" y="1571612"/>
            <a:ext cx="1238250" cy="819150"/>
          </a:xfrm>
          <a:prstGeom prst="rect">
            <a:avLst/>
          </a:prstGeom>
        </p:spPr>
      </p:pic>
      <p:pic>
        <p:nvPicPr>
          <p:cNvPr id="43" name="42 Imagen" descr="cucaracha-animada-gif2.gif"/>
          <p:cNvPicPr>
            <a:picLocks noChangeAspect="1"/>
          </p:cNvPicPr>
          <p:nvPr/>
        </p:nvPicPr>
        <p:blipFill>
          <a:blip r:embed="rId4">
            <a:lum bright="-10000" contrast="40000"/>
          </a:blip>
          <a:stretch>
            <a:fillRect/>
          </a:stretch>
        </p:blipFill>
        <p:spPr>
          <a:xfrm>
            <a:off x="4429124" y="2428868"/>
            <a:ext cx="1143000" cy="1123950"/>
          </a:xfrm>
          <a:prstGeom prst="rect">
            <a:avLst/>
          </a:prstGeom>
        </p:spPr>
      </p:pic>
      <p:sp>
        <p:nvSpPr>
          <p:cNvPr id="44" name="43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0-#ppt_w/2"/>
                                          </p:val>
                                        </p:tav>
                                        <p:tav tm="100000">
                                          <p:val>
                                            <p:strVal val="#ppt_x"/>
                                          </p:val>
                                        </p:tav>
                                      </p:tavLst>
                                    </p:anim>
                                    <p:anim calcmode="lin" valueType="num">
                                      <p:cBhvr additive="base">
                                        <p:cTn id="43" dur="3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0-#ppt_w/2"/>
                                          </p:val>
                                        </p:tav>
                                        <p:tav tm="100000">
                                          <p:val>
                                            <p:strVal val="#ppt_x"/>
                                          </p:val>
                                        </p:tav>
                                      </p:tavLst>
                                    </p:anim>
                                    <p:anim calcmode="lin" valueType="num">
                                      <p:cBhvr additive="base">
                                        <p:cTn id="51" dur="3000" fill="hold"/>
                                        <p:tgtEl>
                                          <p:spTgt spid="2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3000" fill="hold"/>
                                        <p:tgtEl>
                                          <p:spTgt spid="27"/>
                                        </p:tgtEl>
                                        <p:attrNameLst>
                                          <p:attrName>ppt_x</p:attrName>
                                        </p:attrNameLst>
                                      </p:cBhvr>
                                      <p:tavLst>
                                        <p:tav tm="0">
                                          <p:val>
                                            <p:strVal val="0-#ppt_w/2"/>
                                          </p:val>
                                        </p:tav>
                                        <p:tav tm="100000">
                                          <p:val>
                                            <p:strVal val="#ppt_x"/>
                                          </p:val>
                                        </p:tav>
                                      </p:tavLst>
                                    </p:anim>
                                    <p:anim calcmode="lin" valueType="num">
                                      <p:cBhvr additive="base">
                                        <p:cTn id="55" dur="3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3000" fill="hold"/>
                                        <p:tgtEl>
                                          <p:spTgt spid="29"/>
                                        </p:tgtEl>
                                        <p:attrNameLst>
                                          <p:attrName>ppt_x</p:attrName>
                                        </p:attrNameLst>
                                      </p:cBhvr>
                                      <p:tavLst>
                                        <p:tav tm="0">
                                          <p:val>
                                            <p:strVal val="0-#ppt_w/2"/>
                                          </p:val>
                                        </p:tav>
                                        <p:tav tm="100000">
                                          <p:val>
                                            <p:strVal val="#ppt_x"/>
                                          </p:val>
                                        </p:tav>
                                      </p:tavLst>
                                    </p:anim>
                                    <p:anim calcmode="lin" valueType="num">
                                      <p:cBhvr additive="base">
                                        <p:cTn id="59" dur="3000" fill="hold"/>
                                        <p:tgtEl>
                                          <p:spTgt spid="29"/>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additive="base">
                                        <p:cTn id="62" dur="3000" fill="hold"/>
                                        <p:tgtEl>
                                          <p:spTgt spid="31"/>
                                        </p:tgtEl>
                                        <p:attrNameLst>
                                          <p:attrName>ppt_x</p:attrName>
                                        </p:attrNameLst>
                                      </p:cBhvr>
                                      <p:tavLst>
                                        <p:tav tm="0">
                                          <p:val>
                                            <p:strVal val="0-#ppt_w/2"/>
                                          </p:val>
                                        </p:tav>
                                        <p:tav tm="100000">
                                          <p:val>
                                            <p:strVal val="#ppt_x"/>
                                          </p:val>
                                        </p:tav>
                                      </p:tavLst>
                                    </p:anim>
                                    <p:anim calcmode="lin" valueType="num">
                                      <p:cBhvr additive="base">
                                        <p:cTn id="63" dur="3000" fill="hold"/>
                                        <p:tgtEl>
                                          <p:spTgt spid="3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3000" fill="hold"/>
                                        <p:tgtEl>
                                          <p:spTgt spid="33"/>
                                        </p:tgtEl>
                                        <p:attrNameLst>
                                          <p:attrName>ppt_x</p:attrName>
                                        </p:attrNameLst>
                                      </p:cBhvr>
                                      <p:tavLst>
                                        <p:tav tm="0">
                                          <p:val>
                                            <p:strVal val="0-#ppt_w/2"/>
                                          </p:val>
                                        </p:tav>
                                        <p:tav tm="100000">
                                          <p:val>
                                            <p:strVal val="#ppt_x"/>
                                          </p:val>
                                        </p:tav>
                                      </p:tavLst>
                                    </p:anim>
                                    <p:anim calcmode="lin" valueType="num">
                                      <p:cBhvr additive="base">
                                        <p:cTn id="67" dur="3000" fill="hold"/>
                                        <p:tgtEl>
                                          <p:spTgt spid="33"/>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0" fill="hold"/>
                                        <p:tgtEl>
                                          <p:spTgt spid="35"/>
                                        </p:tgtEl>
                                        <p:attrNameLst>
                                          <p:attrName>ppt_x</p:attrName>
                                        </p:attrNameLst>
                                      </p:cBhvr>
                                      <p:tavLst>
                                        <p:tav tm="0">
                                          <p:val>
                                            <p:strVal val="0-#ppt_w/2"/>
                                          </p:val>
                                        </p:tav>
                                        <p:tav tm="100000">
                                          <p:val>
                                            <p:strVal val="#ppt_x"/>
                                          </p:val>
                                        </p:tav>
                                      </p:tavLst>
                                    </p:anim>
                                    <p:anim calcmode="lin" valueType="num">
                                      <p:cBhvr additive="base">
                                        <p:cTn id="71" dur="3000" fill="hold"/>
                                        <p:tgtEl>
                                          <p:spTgt spid="35"/>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3000" fill="hold"/>
                                        <p:tgtEl>
                                          <p:spTgt spid="37"/>
                                        </p:tgtEl>
                                        <p:attrNameLst>
                                          <p:attrName>ppt_x</p:attrName>
                                        </p:attrNameLst>
                                      </p:cBhvr>
                                      <p:tavLst>
                                        <p:tav tm="0">
                                          <p:val>
                                            <p:strVal val="0-#ppt_w/2"/>
                                          </p:val>
                                        </p:tav>
                                        <p:tav tm="100000">
                                          <p:val>
                                            <p:strVal val="#ppt_x"/>
                                          </p:val>
                                        </p:tav>
                                      </p:tavLst>
                                    </p:anim>
                                    <p:anim calcmode="lin" valueType="num">
                                      <p:cBhvr additive="base">
                                        <p:cTn id="75" dur="3000" fill="hold"/>
                                        <p:tgtEl>
                                          <p:spTgt spid="37"/>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3000" fill="hold"/>
                                        <p:tgtEl>
                                          <p:spTgt spid="39"/>
                                        </p:tgtEl>
                                        <p:attrNameLst>
                                          <p:attrName>ppt_x</p:attrName>
                                        </p:attrNameLst>
                                      </p:cBhvr>
                                      <p:tavLst>
                                        <p:tav tm="0">
                                          <p:val>
                                            <p:strVal val="0-#ppt_w/2"/>
                                          </p:val>
                                        </p:tav>
                                        <p:tav tm="100000">
                                          <p:val>
                                            <p:strVal val="#ppt_x"/>
                                          </p:val>
                                        </p:tav>
                                      </p:tavLst>
                                    </p:anim>
                                    <p:anim calcmode="lin" valueType="num">
                                      <p:cBhvr additive="base">
                                        <p:cTn id="79" dur="3000" fill="hold"/>
                                        <p:tgtEl>
                                          <p:spTgt spid="39"/>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3000" fill="hold"/>
                                        <p:tgtEl>
                                          <p:spTgt spid="8"/>
                                        </p:tgtEl>
                                        <p:attrNameLst>
                                          <p:attrName>ppt_x</p:attrName>
                                        </p:attrNameLst>
                                      </p:cBhvr>
                                      <p:tavLst>
                                        <p:tav tm="0">
                                          <p:val>
                                            <p:strVal val="1+#ppt_w/2"/>
                                          </p:val>
                                        </p:tav>
                                        <p:tav tm="100000">
                                          <p:val>
                                            <p:strVal val="#ppt_x"/>
                                          </p:val>
                                        </p:tav>
                                      </p:tavLst>
                                    </p:anim>
                                    <p:anim calcmode="lin" valueType="num">
                                      <p:cBhvr additive="base">
                                        <p:cTn id="87" dur="3000" fill="hold"/>
                                        <p:tgtEl>
                                          <p:spTgt spid="8"/>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1+#ppt_w/2"/>
                                          </p:val>
                                        </p:tav>
                                        <p:tav tm="100000">
                                          <p:val>
                                            <p:strVal val="#ppt_x"/>
                                          </p:val>
                                        </p:tav>
                                      </p:tavLst>
                                    </p:anim>
                                    <p:anim calcmode="lin" valueType="num">
                                      <p:cBhvr additive="base">
                                        <p:cTn id="91" dur="3000" fill="hold"/>
                                        <p:tgtEl>
                                          <p:spTgt spid="10"/>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3000" fill="hold"/>
                                        <p:tgtEl>
                                          <p:spTgt spid="12"/>
                                        </p:tgtEl>
                                        <p:attrNameLst>
                                          <p:attrName>ppt_x</p:attrName>
                                        </p:attrNameLst>
                                      </p:cBhvr>
                                      <p:tavLst>
                                        <p:tav tm="0">
                                          <p:val>
                                            <p:strVal val="1+#ppt_w/2"/>
                                          </p:val>
                                        </p:tav>
                                        <p:tav tm="100000">
                                          <p:val>
                                            <p:strVal val="#ppt_x"/>
                                          </p:val>
                                        </p:tav>
                                      </p:tavLst>
                                    </p:anim>
                                    <p:anim calcmode="lin" valueType="num">
                                      <p:cBhvr additive="base">
                                        <p:cTn id="95" dur="3000" fill="hold"/>
                                        <p:tgtEl>
                                          <p:spTgt spid="12"/>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3000" fill="hold"/>
                                        <p:tgtEl>
                                          <p:spTgt spid="14"/>
                                        </p:tgtEl>
                                        <p:attrNameLst>
                                          <p:attrName>ppt_x</p:attrName>
                                        </p:attrNameLst>
                                      </p:cBhvr>
                                      <p:tavLst>
                                        <p:tav tm="0">
                                          <p:val>
                                            <p:strVal val="1+#ppt_w/2"/>
                                          </p:val>
                                        </p:tav>
                                        <p:tav tm="100000">
                                          <p:val>
                                            <p:strVal val="#ppt_x"/>
                                          </p:val>
                                        </p:tav>
                                      </p:tavLst>
                                    </p:anim>
                                    <p:anim calcmode="lin" valueType="num">
                                      <p:cBhvr additive="base">
                                        <p:cTn id="99" dur="3000" fill="hold"/>
                                        <p:tgtEl>
                                          <p:spTgt spid="14"/>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3000" fill="hold"/>
                                        <p:tgtEl>
                                          <p:spTgt spid="16"/>
                                        </p:tgtEl>
                                        <p:attrNameLst>
                                          <p:attrName>ppt_x</p:attrName>
                                        </p:attrNameLst>
                                      </p:cBhvr>
                                      <p:tavLst>
                                        <p:tav tm="0">
                                          <p:val>
                                            <p:strVal val="1+#ppt_w/2"/>
                                          </p:val>
                                        </p:tav>
                                        <p:tav tm="100000">
                                          <p:val>
                                            <p:strVal val="#ppt_x"/>
                                          </p:val>
                                        </p:tav>
                                      </p:tavLst>
                                    </p:anim>
                                    <p:anim calcmode="lin" valueType="num">
                                      <p:cBhvr additive="base">
                                        <p:cTn id="103" dur="3000" fill="hold"/>
                                        <p:tgtEl>
                                          <p:spTgt spid="16"/>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1+#ppt_w/2"/>
                                          </p:val>
                                        </p:tav>
                                        <p:tav tm="100000">
                                          <p:val>
                                            <p:strVal val="#ppt_x"/>
                                          </p:val>
                                        </p:tav>
                                      </p:tavLst>
                                    </p:anim>
                                    <p:anim calcmode="lin" valueType="num">
                                      <p:cBhvr additive="base">
                                        <p:cTn id="107" dur="3000" fill="hold"/>
                                        <p:tgtEl>
                                          <p:spTgt spid="18"/>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 calcmode="lin" valueType="num">
                                      <p:cBhvr additive="base">
                                        <p:cTn id="110" dur="3000" fill="hold"/>
                                        <p:tgtEl>
                                          <p:spTgt spid="20"/>
                                        </p:tgtEl>
                                        <p:attrNameLst>
                                          <p:attrName>ppt_x</p:attrName>
                                        </p:attrNameLst>
                                      </p:cBhvr>
                                      <p:tavLst>
                                        <p:tav tm="0">
                                          <p:val>
                                            <p:strVal val="1+#ppt_w/2"/>
                                          </p:val>
                                        </p:tav>
                                        <p:tav tm="100000">
                                          <p:val>
                                            <p:strVal val="#ppt_x"/>
                                          </p:val>
                                        </p:tav>
                                      </p:tavLst>
                                    </p:anim>
                                    <p:anim calcmode="lin" valueType="num">
                                      <p:cBhvr additive="base">
                                        <p:cTn id="111" dur="3000" fill="hold"/>
                                        <p:tgtEl>
                                          <p:spTgt spid="20"/>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1+#ppt_w/2"/>
                                          </p:val>
                                        </p:tav>
                                        <p:tav tm="100000">
                                          <p:val>
                                            <p:strVal val="#ppt_x"/>
                                          </p:val>
                                        </p:tav>
                                      </p:tavLst>
                                    </p:anim>
                                    <p:anim calcmode="lin" valueType="num">
                                      <p:cBhvr additive="base">
                                        <p:cTn id="115" dur="3000" fill="hold"/>
                                        <p:tgtEl>
                                          <p:spTgt spid="22"/>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3000" fill="hold"/>
                                        <p:tgtEl>
                                          <p:spTgt spid="24"/>
                                        </p:tgtEl>
                                        <p:attrNameLst>
                                          <p:attrName>ppt_x</p:attrName>
                                        </p:attrNameLst>
                                      </p:cBhvr>
                                      <p:tavLst>
                                        <p:tav tm="0">
                                          <p:val>
                                            <p:strVal val="1+#ppt_w/2"/>
                                          </p:val>
                                        </p:tav>
                                        <p:tav tm="100000">
                                          <p:val>
                                            <p:strVal val="#ppt_x"/>
                                          </p:val>
                                        </p:tav>
                                      </p:tavLst>
                                    </p:anim>
                                    <p:anim calcmode="lin" valueType="num">
                                      <p:cBhvr additive="base">
                                        <p:cTn id="119" dur="3000" fill="hold"/>
                                        <p:tgtEl>
                                          <p:spTgt spid="24"/>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1+#ppt_w/2"/>
                                          </p:val>
                                        </p:tav>
                                        <p:tav tm="100000">
                                          <p:val>
                                            <p:strVal val="#ppt_x"/>
                                          </p:val>
                                        </p:tav>
                                      </p:tavLst>
                                    </p:anim>
                                    <p:anim calcmode="lin" valueType="num">
                                      <p:cBhvr additive="base">
                                        <p:cTn id="123" dur="3000" fill="hold"/>
                                        <p:tgtEl>
                                          <p:spTgt spid="26"/>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 calcmode="lin" valueType="num">
                                      <p:cBhvr additive="base">
                                        <p:cTn id="126" dur="3000" fill="hold"/>
                                        <p:tgtEl>
                                          <p:spTgt spid="28"/>
                                        </p:tgtEl>
                                        <p:attrNameLst>
                                          <p:attrName>ppt_x</p:attrName>
                                        </p:attrNameLst>
                                      </p:cBhvr>
                                      <p:tavLst>
                                        <p:tav tm="0">
                                          <p:val>
                                            <p:strVal val="1+#ppt_w/2"/>
                                          </p:val>
                                        </p:tav>
                                        <p:tav tm="100000">
                                          <p:val>
                                            <p:strVal val="#ppt_x"/>
                                          </p:val>
                                        </p:tav>
                                      </p:tavLst>
                                    </p:anim>
                                    <p:anim calcmode="lin" valueType="num">
                                      <p:cBhvr additive="base">
                                        <p:cTn id="127" dur="3000" fill="hold"/>
                                        <p:tgtEl>
                                          <p:spTgt spid="28"/>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30"/>
                                        </p:tgtEl>
                                        <p:attrNameLst>
                                          <p:attrName>style.visibility</p:attrName>
                                        </p:attrNameLst>
                                      </p:cBhvr>
                                      <p:to>
                                        <p:strVal val="visible"/>
                                      </p:to>
                                    </p:set>
                                    <p:anim calcmode="lin" valueType="num">
                                      <p:cBhvr additive="base">
                                        <p:cTn id="130" dur="3000" fill="hold"/>
                                        <p:tgtEl>
                                          <p:spTgt spid="30"/>
                                        </p:tgtEl>
                                        <p:attrNameLst>
                                          <p:attrName>ppt_x</p:attrName>
                                        </p:attrNameLst>
                                      </p:cBhvr>
                                      <p:tavLst>
                                        <p:tav tm="0">
                                          <p:val>
                                            <p:strVal val="1+#ppt_w/2"/>
                                          </p:val>
                                        </p:tav>
                                        <p:tav tm="100000">
                                          <p:val>
                                            <p:strVal val="#ppt_x"/>
                                          </p:val>
                                        </p:tav>
                                      </p:tavLst>
                                    </p:anim>
                                    <p:anim calcmode="lin" valueType="num">
                                      <p:cBhvr additive="base">
                                        <p:cTn id="131" dur="3000" fill="hold"/>
                                        <p:tgtEl>
                                          <p:spTgt spid="30"/>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32"/>
                                        </p:tgtEl>
                                        <p:attrNameLst>
                                          <p:attrName>style.visibility</p:attrName>
                                        </p:attrNameLst>
                                      </p:cBhvr>
                                      <p:to>
                                        <p:strVal val="visible"/>
                                      </p:to>
                                    </p:set>
                                    <p:anim calcmode="lin" valueType="num">
                                      <p:cBhvr additive="base">
                                        <p:cTn id="134" dur="3000" fill="hold"/>
                                        <p:tgtEl>
                                          <p:spTgt spid="32"/>
                                        </p:tgtEl>
                                        <p:attrNameLst>
                                          <p:attrName>ppt_x</p:attrName>
                                        </p:attrNameLst>
                                      </p:cBhvr>
                                      <p:tavLst>
                                        <p:tav tm="0">
                                          <p:val>
                                            <p:strVal val="1+#ppt_w/2"/>
                                          </p:val>
                                        </p:tav>
                                        <p:tav tm="100000">
                                          <p:val>
                                            <p:strVal val="#ppt_x"/>
                                          </p:val>
                                        </p:tav>
                                      </p:tavLst>
                                    </p:anim>
                                    <p:anim calcmode="lin" valueType="num">
                                      <p:cBhvr additive="base">
                                        <p:cTn id="135" dur="3000" fill="hold"/>
                                        <p:tgtEl>
                                          <p:spTgt spid="32"/>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0"/>
                                  </p:stCondLst>
                                  <p:childTnLst>
                                    <p:set>
                                      <p:cBhvr>
                                        <p:cTn id="137" dur="1" fill="hold">
                                          <p:stCondLst>
                                            <p:cond delay="0"/>
                                          </p:stCondLst>
                                        </p:cTn>
                                        <p:tgtEl>
                                          <p:spTgt spid="34"/>
                                        </p:tgtEl>
                                        <p:attrNameLst>
                                          <p:attrName>style.visibility</p:attrName>
                                        </p:attrNameLst>
                                      </p:cBhvr>
                                      <p:to>
                                        <p:strVal val="visible"/>
                                      </p:to>
                                    </p:set>
                                    <p:anim calcmode="lin" valueType="num">
                                      <p:cBhvr additive="base">
                                        <p:cTn id="138" dur="3000" fill="hold"/>
                                        <p:tgtEl>
                                          <p:spTgt spid="34"/>
                                        </p:tgtEl>
                                        <p:attrNameLst>
                                          <p:attrName>ppt_x</p:attrName>
                                        </p:attrNameLst>
                                      </p:cBhvr>
                                      <p:tavLst>
                                        <p:tav tm="0">
                                          <p:val>
                                            <p:strVal val="1+#ppt_w/2"/>
                                          </p:val>
                                        </p:tav>
                                        <p:tav tm="100000">
                                          <p:val>
                                            <p:strVal val="#ppt_x"/>
                                          </p:val>
                                        </p:tav>
                                      </p:tavLst>
                                    </p:anim>
                                    <p:anim calcmode="lin" valueType="num">
                                      <p:cBhvr additive="base">
                                        <p:cTn id="139" dur="3000" fill="hold"/>
                                        <p:tgtEl>
                                          <p:spTgt spid="34"/>
                                        </p:tgtEl>
                                        <p:attrNameLst>
                                          <p:attrName>ppt_y</p:attrName>
                                        </p:attrNameLst>
                                      </p:cBhvr>
                                      <p:tavLst>
                                        <p:tav tm="0">
                                          <p:val>
                                            <p:strVal val="#ppt_y"/>
                                          </p:val>
                                        </p:tav>
                                        <p:tav tm="100000">
                                          <p:val>
                                            <p:strVal val="#ppt_y"/>
                                          </p:val>
                                        </p:tav>
                                      </p:tavLst>
                                    </p:anim>
                                  </p:childTnLst>
                                </p:cTn>
                              </p:par>
                              <p:par>
                                <p:cTn id="140" presetID="2" presetClass="entr" presetSubtype="2"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1+#ppt_w/2"/>
                                          </p:val>
                                        </p:tav>
                                        <p:tav tm="100000">
                                          <p:val>
                                            <p:strVal val="#ppt_x"/>
                                          </p:val>
                                        </p:tav>
                                      </p:tavLst>
                                    </p:anim>
                                    <p:anim calcmode="lin" valueType="num">
                                      <p:cBhvr additive="base">
                                        <p:cTn id="143" dur="3000" fill="hold"/>
                                        <p:tgtEl>
                                          <p:spTgt spid="36"/>
                                        </p:tgtEl>
                                        <p:attrNameLst>
                                          <p:attrName>ppt_y</p:attrName>
                                        </p:attrNameLst>
                                      </p:cBhvr>
                                      <p:tavLst>
                                        <p:tav tm="0">
                                          <p:val>
                                            <p:strVal val="#ppt_y"/>
                                          </p:val>
                                        </p:tav>
                                        <p:tav tm="100000">
                                          <p:val>
                                            <p:strVal val="#ppt_y"/>
                                          </p:val>
                                        </p:tav>
                                      </p:tavLst>
                                    </p:anim>
                                  </p:childTnLst>
                                </p:cTn>
                              </p:par>
                              <p:par>
                                <p:cTn id="144" presetID="2" presetClass="entr" presetSubtype="2" fill="hold" grpId="0" nodeType="withEffect">
                                  <p:stCondLst>
                                    <p:cond delay="0"/>
                                  </p:stCondLst>
                                  <p:childTnLst>
                                    <p:set>
                                      <p:cBhvr>
                                        <p:cTn id="145" dur="1" fill="hold">
                                          <p:stCondLst>
                                            <p:cond delay="0"/>
                                          </p:stCondLst>
                                        </p:cTn>
                                        <p:tgtEl>
                                          <p:spTgt spid="38"/>
                                        </p:tgtEl>
                                        <p:attrNameLst>
                                          <p:attrName>style.visibility</p:attrName>
                                        </p:attrNameLst>
                                      </p:cBhvr>
                                      <p:to>
                                        <p:strVal val="visible"/>
                                      </p:to>
                                    </p:set>
                                    <p:anim calcmode="lin" valueType="num">
                                      <p:cBhvr additive="base">
                                        <p:cTn id="146" dur="3000" fill="hold"/>
                                        <p:tgtEl>
                                          <p:spTgt spid="38"/>
                                        </p:tgtEl>
                                        <p:attrNameLst>
                                          <p:attrName>ppt_x</p:attrName>
                                        </p:attrNameLst>
                                      </p:cBhvr>
                                      <p:tavLst>
                                        <p:tav tm="0">
                                          <p:val>
                                            <p:strVal val="1+#ppt_w/2"/>
                                          </p:val>
                                        </p:tav>
                                        <p:tav tm="100000">
                                          <p:val>
                                            <p:strVal val="#ppt_x"/>
                                          </p:val>
                                        </p:tav>
                                      </p:tavLst>
                                    </p:anim>
                                    <p:anim calcmode="lin" valueType="num">
                                      <p:cBhvr additive="base">
                                        <p:cTn id="147" dur="3000" fill="hold"/>
                                        <p:tgtEl>
                                          <p:spTgt spid="38"/>
                                        </p:tgtEl>
                                        <p:attrNameLst>
                                          <p:attrName>ppt_y</p:attrName>
                                        </p:attrNameLst>
                                      </p:cBhvr>
                                      <p:tavLst>
                                        <p:tav tm="0">
                                          <p:val>
                                            <p:strVal val="#ppt_y"/>
                                          </p:val>
                                        </p:tav>
                                        <p:tav tm="100000">
                                          <p:val>
                                            <p:strVal val="#ppt_y"/>
                                          </p:val>
                                        </p:tav>
                                      </p:tavLst>
                                    </p:anim>
                                  </p:childTnLst>
                                </p:cTn>
                              </p:par>
                              <p:par>
                                <p:cTn id="148" presetID="2" presetClass="entr" presetSubtype="2"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3000" fill="hold"/>
                                        <p:tgtEl>
                                          <p:spTgt spid="40"/>
                                        </p:tgtEl>
                                        <p:attrNameLst>
                                          <p:attrName>ppt_x</p:attrName>
                                        </p:attrNameLst>
                                      </p:cBhvr>
                                      <p:tavLst>
                                        <p:tav tm="0">
                                          <p:val>
                                            <p:strVal val="1+#ppt_w/2"/>
                                          </p:val>
                                        </p:tav>
                                        <p:tav tm="100000">
                                          <p:val>
                                            <p:strVal val="#ppt_x"/>
                                          </p:val>
                                        </p:tav>
                                      </p:tavLst>
                                    </p:anim>
                                    <p:anim calcmode="lin" valueType="num">
                                      <p:cBhvr additive="base">
                                        <p:cTn id="151" dur="3000" fill="hold"/>
                                        <p:tgtEl>
                                          <p:spTgt spid="40"/>
                                        </p:tgtEl>
                                        <p:attrNameLst>
                                          <p:attrName>ppt_y</p:attrName>
                                        </p:attrNameLst>
                                      </p:cBhvr>
                                      <p:tavLst>
                                        <p:tav tm="0">
                                          <p:val>
                                            <p:strVal val="#ppt_y"/>
                                          </p:val>
                                        </p:tav>
                                        <p:tav tm="100000">
                                          <p:val>
                                            <p:strVal val="#ppt_y"/>
                                          </p:val>
                                        </p:tav>
                                      </p:tavLst>
                                    </p:anim>
                                  </p:childTnLst>
                                </p:cTn>
                              </p:par>
                              <p:par>
                                <p:cTn id="152" presetID="13" presetClass="entr" presetSubtype="16" fill="hold" grpId="1"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plus(in)">
                                      <p:cBhvr>
                                        <p:cTn id="154" dur="3000"/>
                                        <p:tgtEl>
                                          <p:spTgt spid="5"/>
                                        </p:tgtEl>
                                      </p:cBhvr>
                                    </p:animEffect>
                                  </p:childTnLst>
                                </p:cTn>
                              </p:par>
                              <p:par>
                                <p:cTn id="155" presetID="13" presetClass="entr" presetSubtype="16" fill="hold" grpId="1"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plus(in)">
                                      <p:cBhvr>
                                        <p:cTn id="157" dur="3000"/>
                                        <p:tgtEl>
                                          <p:spTgt spid="6"/>
                                        </p:tgtEl>
                                      </p:cBhvr>
                                    </p:animEffect>
                                  </p:childTnLst>
                                </p:cTn>
                              </p:par>
                              <p:par>
                                <p:cTn id="158" presetID="13" presetClass="entr" presetSubtype="16" fill="hold" grpId="1"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plus(in)">
                                      <p:cBhvr>
                                        <p:cTn id="160" dur="3000"/>
                                        <p:tgtEl>
                                          <p:spTgt spid="7"/>
                                        </p:tgtEl>
                                      </p:cBhvr>
                                    </p:animEffect>
                                  </p:childTnLst>
                                </p:cTn>
                              </p:par>
                              <p:par>
                                <p:cTn id="161" presetID="13" presetClass="entr" presetSubtype="16" fill="hold" grpId="1"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plus(in)">
                                      <p:cBhvr>
                                        <p:cTn id="163" dur="3000"/>
                                        <p:tgtEl>
                                          <p:spTgt spid="8"/>
                                        </p:tgtEl>
                                      </p:cBhvr>
                                    </p:animEffect>
                                  </p:childTnLst>
                                </p:cTn>
                              </p:par>
                              <p:par>
                                <p:cTn id="164" presetID="13" presetClass="entr" presetSubtype="16" fill="hold" grpId="1"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plus(in)">
                                      <p:cBhvr>
                                        <p:cTn id="166" dur="3000"/>
                                        <p:tgtEl>
                                          <p:spTgt spid="9"/>
                                        </p:tgtEl>
                                      </p:cBhvr>
                                    </p:animEffect>
                                  </p:childTnLst>
                                </p:cTn>
                              </p:par>
                              <p:par>
                                <p:cTn id="167" presetID="13" presetClass="entr" presetSubtype="16" fill="hold" grpId="1"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plus(in)">
                                      <p:cBhvr>
                                        <p:cTn id="169" dur="3000"/>
                                        <p:tgtEl>
                                          <p:spTgt spid="10"/>
                                        </p:tgtEl>
                                      </p:cBhvr>
                                    </p:animEffect>
                                  </p:childTnLst>
                                </p:cTn>
                              </p:par>
                              <p:par>
                                <p:cTn id="170" presetID="13" presetClass="entr" presetSubtype="16" fill="hold" grpId="1"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plus(in)">
                                      <p:cBhvr>
                                        <p:cTn id="172" dur="3000"/>
                                        <p:tgtEl>
                                          <p:spTgt spid="11"/>
                                        </p:tgtEl>
                                      </p:cBhvr>
                                    </p:animEffect>
                                  </p:childTnLst>
                                </p:cTn>
                              </p:par>
                              <p:par>
                                <p:cTn id="173" presetID="13" presetClass="entr" presetSubtype="16" fill="hold" grpId="1"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plus(in)">
                                      <p:cBhvr>
                                        <p:cTn id="175" dur="3000"/>
                                        <p:tgtEl>
                                          <p:spTgt spid="12"/>
                                        </p:tgtEl>
                                      </p:cBhvr>
                                    </p:animEffect>
                                  </p:childTnLst>
                                </p:cTn>
                              </p:par>
                              <p:par>
                                <p:cTn id="176" presetID="13" presetClass="entr" presetSubtype="16" fill="hold" grpId="1"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plus(in)">
                                      <p:cBhvr>
                                        <p:cTn id="178" dur="3000"/>
                                        <p:tgtEl>
                                          <p:spTgt spid="13"/>
                                        </p:tgtEl>
                                      </p:cBhvr>
                                    </p:animEffect>
                                  </p:childTnLst>
                                </p:cTn>
                              </p:par>
                              <p:par>
                                <p:cTn id="179" presetID="13" presetClass="entr" presetSubtype="16" fill="hold" grpId="1"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plus(in)">
                                      <p:cBhvr>
                                        <p:cTn id="181" dur="3000"/>
                                        <p:tgtEl>
                                          <p:spTgt spid="14"/>
                                        </p:tgtEl>
                                      </p:cBhvr>
                                    </p:animEffect>
                                  </p:childTnLst>
                                </p:cTn>
                              </p:par>
                              <p:par>
                                <p:cTn id="182" presetID="13" presetClass="entr" presetSubtype="16" fill="hold" grpId="1"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plus(in)">
                                      <p:cBhvr>
                                        <p:cTn id="184" dur="3000"/>
                                        <p:tgtEl>
                                          <p:spTgt spid="15"/>
                                        </p:tgtEl>
                                      </p:cBhvr>
                                    </p:animEffect>
                                  </p:childTnLst>
                                </p:cTn>
                              </p:par>
                              <p:par>
                                <p:cTn id="185" presetID="13" presetClass="entr" presetSubtype="16" fill="hold" grpId="1"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plus(in)">
                                      <p:cBhvr>
                                        <p:cTn id="187" dur="3000"/>
                                        <p:tgtEl>
                                          <p:spTgt spid="16"/>
                                        </p:tgtEl>
                                      </p:cBhvr>
                                    </p:animEffect>
                                  </p:childTnLst>
                                </p:cTn>
                              </p:par>
                              <p:par>
                                <p:cTn id="188" presetID="13" presetClass="entr" presetSubtype="16" fill="hold" grpId="1"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plus(in)">
                                      <p:cBhvr>
                                        <p:cTn id="190" dur="3000"/>
                                        <p:tgtEl>
                                          <p:spTgt spid="17"/>
                                        </p:tgtEl>
                                      </p:cBhvr>
                                    </p:animEffect>
                                  </p:childTnLst>
                                </p:cTn>
                              </p:par>
                              <p:par>
                                <p:cTn id="191" presetID="13" presetClass="entr" presetSubtype="16" fill="hold" grpId="1"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plus(in)">
                                      <p:cBhvr>
                                        <p:cTn id="193" dur="3000"/>
                                        <p:tgtEl>
                                          <p:spTgt spid="18"/>
                                        </p:tgtEl>
                                      </p:cBhvr>
                                    </p:animEffect>
                                  </p:childTnLst>
                                </p:cTn>
                              </p:par>
                              <p:par>
                                <p:cTn id="194" presetID="13" presetClass="entr" presetSubtype="16" fill="hold" grpId="1"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plus(in)">
                                      <p:cBhvr>
                                        <p:cTn id="196" dur="3000"/>
                                        <p:tgtEl>
                                          <p:spTgt spid="19"/>
                                        </p:tgtEl>
                                      </p:cBhvr>
                                    </p:animEffect>
                                  </p:childTnLst>
                                </p:cTn>
                              </p:par>
                              <p:par>
                                <p:cTn id="197" presetID="13" presetClass="entr" presetSubtype="16" fill="hold" grpId="1"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plus(in)">
                                      <p:cBhvr>
                                        <p:cTn id="199" dur="3000"/>
                                        <p:tgtEl>
                                          <p:spTgt spid="20"/>
                                        </p:tgtEl>
                                      </p:cBhvr>
                                    </p:animEffect>
                                  </p:childTnLst>
                                </p:cTn>
                              </p:par>
                              <p:par>
                                <p:cTn id="200" presetID="13" presetClass="entr" presetSubtype="16" fill="hold" grpId="1"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plus(in)">
                                      <p:cBhvr>
                                        <p:cTn id="202" dur="3000"/>
                                        <p:tgtEl>
                                          <p:spTgt spid="21"/>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plus(in)">
                                      <p:cBhvr>
                                        <p:cTn id="205" dur="3000"/>
                                        <p:tgtEl>
                                          <p:spTgt spid="22"/>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23"/>
                                        </p:tgtEl>
                                        <p:attrNameLst>
                                          <p:attrName>style.visibility</p:attrName>
                                        </p:attrNameLst>
                                      </p:cBhvr>
                                      <p:to>
                                        <p:strVal val="visible"/>
                                      </p:to>
                                    </p:set>
                                    <p:animEffect transition="in" filter="plus(in)">
                                      <p:cBhvr>
                                        <p:cTn id="208" dur="3000"/>
                                        <p:tgtEl>
                                          <p:spTgt spid="23"/>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24"/>
                                        </p:tgtEl>
                                        <p:attrNameLst>
                                          <p:attrName>style.visibility</p:attrName>
                                        </p:attrNameLst>
                                      </p:cBhvr>
                                      <p:to>
                                        <p:strVal val="visible"/>
                                      </p:to>
                                    </p:set>
                                    <p:animEffect transition="in" filter="plus(in)">
                                      <p:cBhvr>
                                        <p:cTn id="211" dur="3000"/>
                                        <p:tgtEl>
                                          <p:spTgt spid="24"/>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25"/>
                                        </p:tgtEl>
                                        <p:attrNameLst>
                                          <p:attrName>style.visibility</p:attrName>
                                        </p:attrNameLst>
                                      </p:cBhvr>
                                      <p:to>
                                        <p:strVal val="visible"/>
                                      </p:to>
                                    </p:set>
                                    <p:animEffect transition="in" filter="plus(in)">
                                      <p:cBhvr>
                                        <p:cTn id="214" dur="3000"/>
                                        <p:tgtEl>
                                          <p:spTgt spid="25"/>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26"/>
                                        </p:tgtEl>
                                        <p:attrNameLst>
                                          <p:attrName>style.visibility</p:attrName>
                                        </p:attrNameLst>
                                      </p:cBhvr>
                                      <p:to>
                                        <p:strVal val="visible"/>
                                      </p:to>
                                    </p:set>
                                    <p:animEffect transition="in" filter="plus(in)">
                                      <p:cBhvr>
                                        <p:cTn id="217" dur="3000"/>
                                        <p:tgtEl>
                                          <p:spTgt spid="26"/>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27"/>
                                        </p:tgtEl>
                                        <p:attrNameLst>
                                          <p:attrName>style.visibility</p:attrName>
                                        </p:attrNameLst>
                                      </p:cBhvr>
                                      <p:to>
                                        <p:strVal val="visible"/>
                                      </p:to>
                                    </p:set>
                                    <p:animEffect transition="in" filter="plus(in)">
                                      <p:cBhvr>
                                        <p:cTn id="220" dur="3000"/>
                                        <p:tgtEl>
                                          <p:spTgt spid="27"/>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28"/>
                                        </p:tgtEl>
                                        <p:attrNameLst>
                                          <p:attrName>style.visibility</p:attrName>
                                        </p:attrNameLst>
                                      </p:cBhvr>
                                      <p:to>
                                        <p:strVal val="visible"/>
                                      </p:to>
                                    </p:set>
                                    <p:animEffect transition="in" filter="plus(in)">
                                      <p:cBhvr>
                                        <p:cTn id="223" dur="3000"/>
                                        <p:tgtEl>
                                          <p:spTgt spid="28"/>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29"/>
                                        </p:tgtEl>
                                        <p:attrNameLst>
                                          <p:attrName>style.visibility</p:attrName>
                                        </p:attrNameLst>
                                      </p:cBhvr>
                                      <p:to>
                                        <p:strVal val="visible"/>
                                      </p:to>
                                    </p:set>
                                    <p:animEffect transition="in" filter="plus(in)">
                                      <p:cBhvr>
                                        <p:cTn id="226" dur="3000"/>
                                        <p:tgtEl>
                                          <p:spTgt spid="29"/>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30"/>
                                        </p:tgtEl>
                                        <p:attrNameLst>
                                          <p:attrName>style.visibility</p:attrName>
                                        </p:attrNameLst>
                                      </p:cBhvr>
                                      <p:to>
                                        <p:strVal val="visible"/>
                                      </p:to>
                                    </p:set>
                                    <p:animEffect transition="in" filter="plus(in)">
                                      <p:cBhvr>
                                        <p:cTn id="229" dur="3000"/>
                                        <p:tgtEl>
                                          <p:spTgt spid="30"/>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31"/>
                                        </p:tgtEl>
                                        <p:attrNameLst>
                                          <p:attrName>style.visibility</p:attrName>
                                        </p:attrNameLst>
                                      </p:cBhvr>
                                      <p:to>
                                        <p:strVal val="visible"/>
                                      </p:to>
                                    </p:set>
                                    <p:animEffect transition="in" filter="plus(in)">
                                      <p:cBhvr>
                                        <p:cTn id="232" dur="3000"/>
                                        <p:tgtEl>
                                          <p:spTgt spid="31"/>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32"/>
                                        </p:tgtEl>
                                        <p:attrNameLst>
                                          <p:attrName>style.visibility</p:attrName>
                                        </p:attrNameLst>
                                      </p:cBhvr>
                                      <p:to>
                                        <p:strVal val="visible"/>
                                      </p:to>
                                    </p:set>
                                    <p:animEffect transition="in" filter="plus(in)">
                                      <p:cBhvr>
                                        <p:cTn id="235" dur="3000"/>
                                        <p:tgtEl>
                                          <p:spTgt spid="32"/>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33"/>
                                        </p:tgtEl>
                                        <p:attrNameLst>
                                          <p:attrName>style.visibility</p:attrName>
                                        </p:attrNameLst>
                                      </p:cBhvr>
                                      <p:to>
                                        <p:strVal val="visible"/>
                                      </p:to>
                                    </p:set>
                                    <p:animEffect transition="in" filter="plus(in)">
                                      <p:cBhvr>
                                        <p:cTn id="238" dur="3000"/>
                                        <p:tgtEl>
                                          <p:spTgt spid="33"/>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34"/>
                                        </p:tgtEl>
                                        <p:attrNameLst>
                                          <p:attrName>style.visibility</p:attrName>
                                        </p:attrNameLst>
                                      </p:cBhvr>
                                      <p:to>
                                        <p:strVal val="visible"/>
                                      </p:to>
                                    </p:set>
                                    <p:animEffect transition="in" filter="plus(in)">
                                      <p:cBhvr>
                                        <p:cTn id="241" dur="3000"/>
                                        <p:tgtEl>
                                          <p:spTgt spid="34"/>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35"/>
                                        </p:tgtEl>
                                        <p:attrNameLst>
                                          <p:attrName>style.visibility</p:attrName>
                                        </p:attrNameLst>
                                      </p:cBhvr>
                                      <p:to>
                                        <p:strVal val="visible"/>
                                      </p:to>
                                    </p:set>
                                    <p:animEffect transition="in" filter="plus(in)">
                                      <p:cBhvr>
                                        <p:cTn id="244" dur="3000"/>
                                        <p:tgtEl>
                                          <p:spTgt spid="35"/>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36"/>
                                        </p:tgtEl>
                                        <p:attrNameLst>
                                          <p:attrName>style.visibility</p:attrName>
                                        </p:attrNameLst>
                                      </p:cBhvr>
                                      <p:to>
                                        <p:strVal val="visible"/>
                                      </p:to>
                                    </p:set>
                                    <p:animEffect transition="in" filter="plus(in)">
                                      <p:cBhvr>
                                        <p:cTn id="247" dur="3000"/>
                                        <p:tgtEl>
                                          <p:spTgt spid="36"/>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37"/>
                                        </p:tgtEl>
                                        <p:attrNameLst>
                                          <p:attrName>style.visibility</p:attrName>
                                        </p:attrNameLst>
                                      </p:cBhvr>
                                      <p:to>
                                        <p:strVal val="visible"/>
                                      </p:to>
                                    </p:set>
                                    <p:animEffect transition="in" filter="plus(in)">
                                      <p:cBhvr>
                                        <p:cTn id="250" dur="3000"/>
                                        <p:tgtEl>
                                          <p:spTgt spid="37"/>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38"/>
                                        </p:tgtEl>
                                        <p:attrNameLst>
                                          <p:attrName>style.visibility</p:attrName>
                                        </p:attrNameLst>
                                      </p:cBhvr>
                                      <p:to>
                                        <p:strVal val="visible"/>
                                      </p:to>
                                    </p:set>
                                    <p:animEffect transition="in" filter="plus(in)">
                                      <p:cBhvr>
                                        <p:cTn id="253" dur="3000"/>
                                        <p:tgtEl>
                                          <p:spTgt spid="38"/>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39"/>
                                        </p:tgtEl>
                                        <p:attrNameLst>
                                          <p:attrName>style.visibility</p:attrName>
                                        </p:attrNameLst>
                                      </p:cBhvr>
                                      <p:to>
                                        <p:strVal val="visible"/>
                                      </p:to>
                                    </p:set>
                                    <p:animEffect transition="in" filter="plus(in)">
                                      <p:cBhvr>
                                        <p:cTn id="256" dur="3000"/>
                                        <p:tgtEl>
                                          <p:spTgt spid="39"/>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40"/>
                                        </p:tgtEl>
                                        <p:attrNameLst>
                                          <p:attrName>style.visibility</p:attrName>
                                        </p:attrNameLst>
                                      </p:cBhvr>
                                      <p:to>
                                        <p:strVal val="visible"/>
                                      </p:to>
                                    </p:set>
                                    <p:animEffect transition="in" filter="plus(in)">
                                      <p:cBhvr>
                                        <p:cTn id="259" dur="3000"/>
                                        <p:tgtEl>
                                          <p:spTgt spid="40"/>
                                        </p:tgtEl>
                                      </p:cBhvr>
                                    </p:animEffect>
                                  </p:childTnLst>
                                </p:cTn>
                              </p:par>
                              <p:par>
                                <p:cTn id="260" presetID="8" presetClass="emph" presetSubtype="0" fill="hold" grpId="2" nodeType="withEffect">
                                  <p:stCondLst>
                                    <p:cond delay="0"/>
                                  </p:stCondLst>
                                  <p:childTnLst>
                                    <p:animRot by="-21600000">
                                      <p:cBhvr>
                                        <p:cTn id="261" dur="3000" fill="hold"/>
                                        <p:tgtEl>
                                          <p:spTgt spid="5"/>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6"/>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7"/>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8"/>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9"/>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10"/>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11"/>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12"/>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13"/>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14"/>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15"/>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16"/>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17"/>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18"/>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19"/>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20"/>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21"/>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22"/>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23"/>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24"/>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25"/>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26"/>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27"/>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28"/>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29"/>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30"/>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31"/>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32"/>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33"/>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34"/>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35"/>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36"/>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37"/>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38"/>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39"/>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40"/>
                                        </p:tgtEl>
                                        <p:attrNameLst>
                                          <p:attrName>r</p:attrName>
                                        </p:attrNameLst>
                                      </p:cBhvr>
                                    </p:animRot>
                                  </p:childTnLst>
                                </p:cTn>
                              </p:par>
                            </p:childTnLst>
                          </p:cTn>
                        </p:par>
                        <p:par>
                          <p:cTn id="332" fill="hold">
                            <p:stCondLst>
                              <p:cond delay="3000"/>
                            </p:stCondLst>
                            <p:childTnLst>
                              <p:par>
                                <p:cTn id="333" presetID="2" presetClass="exit" presetSubtype="4" fill="hold" grpId="3" nodeType="afterEffect">
                                  <p:stCondLst>
                                    <p:cond delay="0"/>
                                  </p:stCondLst>
                                  <p:childTnLst>
                                    <p:anim calcmode="lin" valueType="num">
                                      <p:cBhvr additive="base">
                                        <p:cTn id="334" dur="3000"/>
                                        <p:tgtEl>
                                          <p:spTgt spid="5"/>
                                        </p:tgtEl>
                                        <p:attrNameLst>
                                          <p:attrName>ppt_x</p:attrName>
                                        </p:attrNameLst>
                                      </p:cBhvr>
                                      <p:tavLst>
                                        <p:tav tm="0">
                                          <p:val>
                                            <p:strVal val="ppt_x"/>
                                          </p:val>
                                        </p:tav>
                                        <p:tav tm="100000">
                                          <p:val>
                                            <p:strVal val="ppt_x"/>
                                          </p:val>
                                        </p:tav>
                                      </p:tavLst>
                                    </p:anim>
                                    <p:anim calcmode="lin" valueType="num">
                                      <p:cBhvr additive="base">
                                        <p:cTn id="335" dur="3000"/>
                                        <p:tgtEl>
                                          <p:spTgt spid="5"/>
                                        </p:tgtEl>
                                        <p:attrNameLst>
                                          <p:attrName>ppt_y</p:attrName>
                                        </p:attrNameLst>
                                      </p:cBhvr>
                                      <p:tavLst>
                                        <p:tav tm="0">
                                          <p:val>
                                            <p:strVal val="ppt_y"/>
                                          </p:val>
                                        </p:tav>
                                        <p:tav tm="100000">
                                          <p:val>
                                            <p:strVal val="1+ppt_h/2"/>
                                          </p:val>
                                        </p:tav>
                                      </p:tavLst>
                                    </p:anim>
                                    <p:set>
                                      <p:cBhvr>
                                        <p:cTn id="336" dur="1" fill="hold">
                                          <p:stCondLst>
                                            <p:cond delay="2999"/>
                                          </p:stCondLst>
                                        </p:cTn>
                                        <p:tgtEl>
                                          <p:spTgt spid="5"/>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7"/>
                                        </p:tgtEl>
                                        <p:attrNameLst>
                                          <p:attrName>ppt_x</p:attrName>
                                        </p:attrNameLst>
                                      </p:cBhvr>
                                      <p:tavLst>
                                        <p:tav tm="0">
                                          <p:val>
                                            <p:strVal val="ppt_x"/>
                                          </p:val>
                                        </p:tav>
                                        <p:tav tm="100000">
                                          <p:val>
                                            <p:strVal val="ppt_x"/>
                                          </p:val>
                                        </p:tav>
                                      </p:tavLst>
                                    </p:anim>
                                    <p:anim calcmode="lin" valueType="num">
                                      <p:cBhvr additive="base">
                                        <p:cTn id="339" dur="3000"/>
                                        <p:tgtEl>
                                          <p:spTgt spid="7"/>
                                        </p:tgtEl>
                                        <p:attrNameLst>
                                          <p:attrName>ppt_y</p:attrName>
                                        </p:attrNameLst>
                                      </p:cBhvr>
                                      <p:tavLst>
                                        <p:tav tm="0">
                                          <p:val>
                                            <p:strVal val="ppt_y"/>
                                          </p:val>
                                        </p:tav>
                                        <p:tav tm="100000">
                                          <p:val>
                                            <p:strVal val="1+ppt_h/2"/>
                                          </p:val>
                                        </p:tav>
                                      </p:tavLst>
                                    </p:anim>
                                    <p:set>
                                      <p:cBhvr>
                                        <p:cTn id="340" dur="1" fill="hold">
                                          <p:stCondLst>
                                            <p:cond delay="2999"/>
                                          </p:stCondLst>
                                        </p:cTn>
                                        <p:tgtEl>
                                          <p:spTgt spid="7"/>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9"/>
                                        </p:tgtEl>
                                        <p:attrNameLst>
                                          <p:attrName>ppt_x</p:attrName>
                                        </p:attrNameLst>
                                      </p:cBhvr>
                                      <p:tavLst>
                                        <p:tav tm="0">
                                          <p:val>
                                            <p:strVal val="ppt_x"/>
                                          </p:val>
                                        </p:tav>
                                        <p:tav tm="100000">
                                          <p:val>
                                            <p:strVal val="ppt_x"/>
                                          </p:val>
                                        </p:tav>
                                      </p:tavLst>
                                    </p:anim>
                                    <p:anim calcmode="lin" valueType="num">
                                      <p:cBhvr additive="base">
                                        <p:cTn id="343" dur="3000"/>
                                        <p:tgtEl>
                                          <p:spTgt spid="9"/>
                                        </p:tgtEl>
                                        <p:attrNameLst>
                                          <p:attrName>ppt_y</p:attrName>
                                        </p:attrNameLst>
                                      </p:cBhvr>
                                      <p:tavLst>
                                        <p:tav tm="0">
                                          <p:val>
                                            <p:strVal val="ppt_y"/>
                                          </p:val>
                                        </p:tav>
                                        <p:tav tm="100000">
                                          <p:val>
                                            <p:strVal val="1+ppt_h/2"/>
                                          </p:val>
                                        </p:tav>
                                      </p:tavLst>
                                    </p:anim>
                                    <p:set>
                                      <p:cBhvr>
                                        <p:cTn id="344" dur="1" fill="hold">
                                          <p:stCondLst>
                                            <p:cond delay="2999"/>
                                          </p:stCondLst>
                                        </p:cTn>
                                        <p:tgtEl>
                                          <p:spTgt spid="9"/>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1"/>
                                        </p:tgtEl>
                                        <p:attrNameLst>
                                          <p:attrName>ppt_x</p:attrName>
                                        </p:attrNameLst>
                                      </p:cBhvr>
                                      <p:tavLst>
                                        <p:tav tm="0">
                                          <p:val>
                                            <p:strVal val="ppt_x"/>
                                          </p:val>
                                        </p:tav>
                                        <p:tav tm="100000">
                                          <p:val>
                                            <p:strVal val="ppt_x"/>
                                          </p:val>
                                        </p:tav>
                                      </p:tavLst>
                                    </p:anim>
                                    <p:anim calcmode="lin" valueType="num">
                                      <p:cBhvr additive="base">
                                        <p:cTn id="347" dur="3000"/>
                                        <p:tgtEl>
                                          <p:spTgt spid="11"/>
                                        </p:tgtEl>
                                        <p:attrNameLst>
                                          <p:attrName>ppt_y</p:attrName>
                                        </p:attrNameLst>
                                      </p:cBhvr>
                                      <p:tavLst>
                                        <p:tav tm="0">
                                          <p:val>
                                            <p:strVal val="ppt_y"/>
                                          </p:val>
                                        </p:tav>
                                        <p:tav tm="100000">
                                          <p:val>
                                            <p:strVal val="1+ppt_h/2"/>
                                          </p:val>
                                        </p:tav>
                                      </p:tavLst>
                                    </p:anim>
                                    <p:set>
                                      <p:cBhvr>
                                        <p:cTn id="348" dur="1" fill="hold">
                                          <p:stCondLst>
                                            <p:cond delay="2999"/>
                                          </p:stCondLst>
                                        </p:cTn>
                                        <p:tgtEl>
                                          <p:spTgt spid="11"/>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5"/>
                                        </p:tgtEl>
                                        <p:attrNameLst>
                                          <p:attrName>ppt_x</p:attrName>
                                        </p:attrNameLst>
                                      </p:cBhvr>
                                      <p:tavLst>
                                        <p:tav tm="0">
                                          <p:val>
                                            <p:strVal val="ppt_x"/>
                                          </p:val>
                                        </p:tav>
                                        <p:tav tm="100000">
                                          <p:val>
                                            <p:strVal val="ppt_x"/>
                                          </p:val>
                                        </p:tav>
                                      </p:tavLst>
                                    </p:anim>
                                    <p:anim calcmode="lin" valueType="num">
                                      <p:cBhvr additive="base">
                                        <p:cTn id="355" dur="3000"/>
                                        <p:tgtEl>
                                          <p:spTgt spid="15"/>
                                        </p:tgtEl>
                                        <p:attrNameLst>
                                          <p:attrName>ppt_y</p:attrName>
                                        </p:attrNameLst>
                                      </p:cBhvr>
                                      <p:tavLst>
                                        <p:tav tm="0">
                                          <p:val>
                                            <p:strVal val="ppt_y"/>
                                          </p:val>
                                        </p:tav>
                                        <p:tav tm="100000">
                                          <p:val>
                                            <p:strVal val="1+ppt_h/2"/>
                                          </p:val>
                                        </p:tav>
                                      </p:tavLst>
                                    </p:anim>
                                    <p:set>
                                      <p:cBhvr>
                                        <p:cTn id="356" dur="1" fill="hold">
                                          <p:stCondLst>
                                            <p:cond delay="2999"/>
                                          </p:stCondLst>
                                        </p:cTn>
                                        <p:tgtEl>
                                          <p:spTgt spid="15"/>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7"/>
                                        </p:tgtEl>
                                        <p:attrNameLst>
                                          <p:attrName>ppt_x</p:attrName>
                                        </p:attrNameLst>
                                      </p:cBhvr>
                                      <p:tavLst>
                                        <p:tav tm="0">
                                          <p:val>
                                            <p:strVal val="ppt_x"/>
                                          </p:val>
                                        </p:tav>
                                        <p:tav tm="100000">
                                          <p:val>
                                            <p:strVal val="ppt_x"/>
                                          </p:val>
                                        </p:tav>
                                      </p:tavLst>
                                    </p:anim>
                                    <p:anim calcmode="lin" valueType="num">
                                      <p:cBhvr additive="base">
                                        <p:cTn id="359" dur="3000"/>
                                        <p:tgtEl>
                                          <p:spTgt spid="17"/>
                                        </p:tgtEl>
                                        <p:attrNameLst>
                                          <p:attrName>ppt_y</p:attrName>
                                        </p:attrNameLst>
                                      </p:cBhvr>
                                      <p:tavLst>
                                        <p:tav tm="0">
                                          <p:val>
                                            <p:strVal val="ppt_y"/>
                                          </p:val>
                                        </p:tav>
                                        <p:tav tm="100000">
                                          <p:val>
                                            <p:strVal val="1+ppt_h/2"/>
                                          </p:val>
                                        </p:tav>
                                      </p:tavLst>
                                    </p:anim>
                                    <p:set>
                                      <p:cBhvr>
                                        <p:cTn id="360" dur="1" fill="hold">
                                          <p:stCondLst>
                                            <p:cond delay="2999"/>
                                          </p:stCondLst>
                                        </p:cTn>
                                        <p:tgtEl>
                                          <p:spTgt spid="17"/>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9"/>
                                        </p:tgtEl>
                                        <p:attrNameLst>
                                          <p:attrName>ppt_x</p:attrName>
                                        </p:attrNameLst>
                                      </p:cBhvr>
                                      <p:tavLst>
                                        <p:tav tm="0">
                                          <p:val>
                                            <p:strVal val="ppt_x"/>
                                          </p:val>
                                        </p:tav>
                                        <p:tav tm="100000">
                                          <p:val>
                                            <p:strVal val="ppt_x"/>
                                          </p:val>
                                        </p:tav>
                                      </p:tavLst>
                                    </p:anim>
                                    <p:anim calcmode="lin" valueType="num">
                                      <p:cBhvr additive="base">
                                        <p:cTn id="363" dur="3000"/>
                                        <p:tgtEl>
                                          <p:spTgt spid="19"/>
                                        </p:tgtEl>
                                        <p:attrNameLst>
                                          <p:attrName>ppt_y</p:attrName>
                                        </p:attrNameLst>
                                      </p:cBhvr>
                                      <p:tavLst>
                                        <p:tav tm="0">
                                          <p:val>
                                            <p:strVal val="ppt_y"/>
                                          </p:val>
                                        </p:tav>
                                        <p:tav tm="100000">
                                          <p:val>
                                            <p:strVal val="1+ppt_h/2"/>
                                          </p:val>
                                        </p:tav>
                                      </p:tavLst>
                                    </p:anim>
                                    <p:set>
                                      <p:cBhvr>
                                        <p:cTn id="364" dur="1" fill="hold">
                                          <p:stCondLst>
                                            <p:cond delay="2999"/>
                                          </p:stCondLst>
                                        </p:cTn>
                                        <p:tgtEl>
                                          <p:spTgt spid="19"/>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21"/>
                                        </p:tgtEl>
                                        <p:attrNameLst>
                                          <p:attrName>ppt_x</p:attrName>
                                        </p:attrNameLst>
                                      </p:cBhvr>
                                      <p:tavLst>
                                        <p:tav tm="0">
                                          <p:val>
                                            <p:strVal val="ppt_x"/>
                                          </p:val>
                                        </p:tav>
                                        <p:tav tm="100000">
                                          <p:val>
                                            <p:strVal val="ppt_x"/>
                                          </p:val>
                                        </p:tav>
                                      </p:tavLst>
                                    </p:anim>
                                    <p:anim calcmode="lin" valueType="num">
                                      <p:cBhvr additive="base">
                                        <p:cTn id="367" dur="3000"/>
                                        <p:tgtEl>
                                          <p:spTgt spid="21"/>
                                        </p:tgtEl>
                                        <p:attrNameLst>
                                          <p:attrName>ppt_y</p:attrName>
                                        </p:attrNameLst>
                                      </p:cBhvr>
                                      <p:tavLst>
                                        <p:tav tm="0">
                                          <p:val>
                                            <p:strVal val="ppt_y"/>
                                          </p:val>
                                        </p:tav>
                                        <p:tav tm="100000">
                                          <p:val>
                                            <p:strVal val="1+ppt_h/2"/>
                                          </p:val>
                                        </p:tav>
                                      </p:tavLst>
                                    </p:anim>
                                    <p:set>
                                      <p:cBhvr>
                                        <p:cTn id="368" dur="1" fill="hold">
                                          <p:stCondLst>
                                            <p:cond delay="2999"/>
                                          </p:stCondLst>
                                        </p:cTn>
                                        <p:tgtEl>
                                          <p:spTgt spid="21"/>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ppt_x"/>
                                          </p:val>
                                        </p:tav>
                                      </p:tavLst>
                                    </p:anim>
                                    <p:anim calcmode="lin" valueType="num">
                                      <p:cBhvr additive="base">
                                        <p:cTn id="371" dur="3000"/>
                                        <p:tgtEl>
                                          <p:spTgt spid="23"/>
                                        </p:tgtEl>
                                        <p:attrNameLst>
                                          <p:attrName>ppt_y</p:attrName>
                                        </p:attrNameLst>
                                      </p:cBhvr>
                                      <p:tavLst>
                                        <p:tav tm="0">
                                          <p:val>
                                            <p:strVal val="ppt_y"/>
                                          </p:val>
                                        </p:tav>
                                        <p:tav tm="100000">
                                          <p:val>
                                            <p:strVal val="1+ppt_h/2"/>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25"/>
                                        </p:tgtEl>
                                        <p:attrNameLst>
                                          <p:attrName>ppt_x</p:attrName>
                                        </p:attrNameLst>
                                      </p:cBhvr>
                                      <p:tavLst>
                                        <p:tav tm="0">
                                          <p:val>
                                            <p:strVal val="ppt_x"/>
                                          </p:val>
                                        </p:tav>
                                        <p:tav tm="100000">
                                          <p:val>
                                            <p:strVal val="ppt_x"/>
                                          </p:val>
                                        </p:tav>
                                      </p:tavLst>
                                    </p:anim>
                                    <p:anim calcmode="lin" valueType="num">
                                      <p:cBhvr additive="base">
                                        <p:cTn id="375" dur="3000"/>
                                        <p:tgtEl>
                                          <p:spTgt spid="25"/>
                                        </p:tgtEl>
                                        <p:attrNameLst>
                                          <p:attrName>ppt_y</p:attrName>
                                        </p:attrNameLst>
                                      </p:cBhvr>
                                      <p:tavLst>
                                        <p:tav tm="0">
                                          <p:val>
                                            <p:strVal val="ppt_y"/>
                                          </p:val>
                                        </p:tav>
                                        <p:tav tm="100000">
                                          <p:val>
                                            <p:strVal val="1+ppt_h/2"/>
                                          </p:val>
                                        </p:tav>
                                      </p:tavLst>
                                    </p:anim>
                                    <p:set>
                                      <p:cBhvr>
                                        <p:cTn id="376" dur="1" fill="hold">
                                          <p:stCondLst>
                                            <p:cond delay="2999"/>
                                          </p:stCondLst>
                                        </p:cTn>
                                        <p:tgtEl>
                                          <p:spTgt spid="25"/>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27"/>
                                        </p:tgtEl>
                                        <p:attrNameLst>
                                          <p:attrName>ppt_x</p:attrName>
                                        </p:attrNameLst>
                                      </p:cBhvr>
                                      <p:tavLst>
                                        <p:tav tm="0">
                                          <p:val>
                                            <p:strVal val="ppt_x"/>
                                          </p:val>
                                        </p:tav>
                                        <p:tav tm="100000">
                                          <p:val>
                                            <p:strVal val="ppt_x"/>
                                          </p:val>
                                        </p:tav>
                                      </p:tavLst>
                                    </p:anim>
                                    <p:anim calcmode="lin" valueType="num">
                                      <p:cBhvr additive="base">
                                        <p:cTn id="379" dur="3000"/>
                                        <p:tgtEl>
                                          <p:spTgt spid="27"/>
                                        </p:tgtEl>
                                        <p:attrNameLst>
                                          <p:attrName>ppt_y</p:attrName>
                                        </p:attrNameLst>
                                      </p:cBhvr>
                                      <p:tavLst>
                                        <p:tav tm="0">
                                          <p:val>
                                            <p:strVal val="ppt_y"/>
                                          </p:val>
                                        </p:tav>
                                        <p:tav tm="100000">
                                          <p:val>
                                            <p:strVal val="1+ppt_h/2"/>
                                          </p:val>
                                        </p:tav>
                                      </p:tavLst>
                                    </p:anim>
                                    <p:set>
                                      <p:cBhvr>
                                        <p:cTn id="380" dur="1" fill="hold">
                                          <p:stCondLst>
                                            <p:cond delay="2999"/>
                                          </p:stCondLst>
                                        </p:cTn>
                                        <p:tgtEl>
                                          <p:spTgt spid="27"/>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29"/>
                                        </p:tgtEl>
                                        <p:attrNameLst>
                                          <p:attrName>ppt_x</p:attrName>
                                        </p:attrNameLst>
                                      </p:cBhvr>
                                      <p:tavLst>
                                        <p:tav tm="0">
                                          <p:val>
                                            <p:strVal val="ppt_x"/>
                                          </p:val>
                                        </p:tav>
                                        <p:tav tm="100000">
                                          <p:val>
                                            <p:strVal val="ppt_x"/>
                                          </p:val>
                                        </p:tav>
                                      </p:tavLst>
                                    </p:anim>
                                    <p:anim calcmode="lin" valueType="num">
                                      <p:cBhvr additive="base">
                                        <p:cTn id="383" dur="3000"/>
                                        <p:tgtEl>
                                          <p:spTgt spid="29"/>
                                        </p:tgtEl>
                                        <p:attrNameLst>
                                          <p:attrName>ppt_y</p:attrName>
                                        </p:attrNameLst>
                                      </p:cBhvr>
                                      <p:tavLst>
                                        <p:tav tm="0">
                                          <p:val>
                                            <p:strVal val="ppt_y"/>
                                          </p:val>
                                        </p:tav>
                                        <p:tav tm="100000">
                                          <p:val>
                                            <p:strVal val="1+ppt_h/2"/>
                                          </p:val>
                                        </p:tav>
                                      </p:tavLst>
                                    </p:anim>
                                    <p:set>
                                      <p:cBhvr>
                                        <p:cTn id="384" dur="1" fill="hold">
                                          <p:stCondLst>
                                            <p:cond delay="2999"/>
                                          </p:stCondLst>
                                        </p:cTn>
                                        <p:tgtEl>
                                          <p:spTgt spid="29"/>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31"/>
                                        </p:tgtEl>
                                        <p:attrNameLst>
                                          <p:attrName>ppt_x</p:attrName>
                                        </p:attrNameLst>
                                      </p:cBhvr>
                                      <p:tavLst>
                                        <p:tav tm="0">
                                          <p:val>
                                            <p:strVal val="ppt_x"/>
                                          </p:val>
                                        </p:tav>
                                        <p:tav tm="100000">
                                          <p:val>
                                            <p:strVal val="ppt_x"/>
                                          </p:val>
                                        </p:tav>
                                      </p:tavLst>
                                    </p:anim>
                                    <p:anim calcmode="lin" valueType="num">
                                      <p:cBhvr additive="base">
                                        <p:cTn id="387" dur="3000"/>
                                        <p:tgtEl>
                                          <p:spTgt spid="31"/>
                                        </p:tgtEl>
                                        <p:attrNameLst>
                                          <p:attrName>ppt_y</p:attrName>
                                        </p:attrNameLst>
                                      </p:cBhvr>
                                      <p:tavLst>
                                        <p:tav tm="0">
                                          <p:val>
                                            <p:strVal val="ppt_y"/>
                                          </p:val>
                                        </p:tav>
                                        <p:tav tm="100000">
                                          <p:val>
                                            <p:strVal val="1+ppt_h/2"/>
                                          </p:val>
                                        </p:tav>
                                      </p:tavLst>
                                    </p:anim>
                                    <p:set>
                                      <p:cBhvr>
                                        <p:cTn id="388" dur="1" fill="hold">
                                          <p:stCondLst>
                                            <p:cond delay="2999"/>
                                          </p:stCondLst>
                                        </p:cTn>
                                        <p:tgtEl>
                                          <p:spTgt spid="31"/>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33"/>
                                        </p:tgtEl>
                                        <p:attrNameLst>
                                          <p:attrName>ppt_x</p:attrName>
                                        </p:attrNameLst>
                                      </p:cBhvr>
                                      <p:tavLst>
                                        <p:tav tm="0">
                                          <p:val>
                                            <p:strVal val="ppt_x"/>
                                          </p:val>
                                        </p:tav>
                                        <p:tav tm="100000">
                                          <p:val>
                                            <p:strVal val="ppt_x"/>
                                          </p:val>
                                        </p:tav>
                                      </p:tavLst>
                                    </p:anim>
                                    <p:anim calcmode="lin" valueType="num">
                                      <p:cBhvr additive="base">
                                        <p:cTn id="391" dur="3000"/>
                                        <p:tgtEl>
                                          <p:spTgt spid="33"/>
                                        </p:tgtEl>
                                        <p:attrNameLst>
                                          <p:attrName>ppt_y</p:attrName>
                                        </p:attrNameLst>
                                      </p:cBhvr>
                                      <p:tavLst>
                                        <p:tav tm="0">
                                          <p:val>
                                            <p:strVal val="ppt_y"/>
                                          </p:val>
                                        </p:tav>
                                        <p:tav tm="100000">
                                          <p:val>
                                            <p:strVal val="1+ppt_h/2"/>
                                          </p:val>
                                        </p:tav>
                                      </p:tavLst>
                                    </p:anim>
                                    <p:set>
                                      <p:cBhvr>
                                        <p:cTn id="392" dur="1" fill="hold">
                                          <p:stCondLst>
                                            <p:cond delay="2999"/>
                                          </p:stCondLst>
                                        </p:cTn>
                                        <p:tgtEl>
                                          <p:spTgt spid="33"/>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ppt_x"/>
                                          </p:val>
                                        </p:tav>
                                      </p:tavLst>
                                    </p:anim>
                                    <p:anim calcmode="lin" valueType="num">
                                      <p:cBhvr additive="base">
                                        <p:cTn id="395" dur="3000"/>
                                        <p:tgtEl>
                                          <p:spTgt spid="35"/>
                                        </p:tgtEl>
                                        <p:attrNameLst>
                                          <p:attrName>ppt_y</p:attrName>
                                        </p:attrNameLst>
                                      </p:cBhvr>
                                      <p:tavLst>
                                        <p:tav tm="0">
                                          <p:val>
                                            <p:strVal val="ppt_y"/>
                                          </p:val>
                                        </p:tav>
                                        <p:tav tm="100000">
                                          <p:val>
                                            <p:strVal val="1+ppt_h/2"/>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ppt_x"/>
                                          </p:val>
                                        </p:tav>
                                      </p:tavLst>
                                    </p:anim>
                                    <p:anim calcmode="lin" valueType="num">
                                      <p:cBhvr additive="base">
                                        <p:cTn id="399" dur="3000"/>
                                        <p:tgtEl>
                                          <p:spTgt spid="37"/>
                                        </p:tgtEl>
                                        <p:attrNameLst>
                                          <p:attrName>ppt_y</p:attrName>
                                        </p:attrNameLst>
                                      </p:cBhvr>
                                      <p:tavLst>
                                        <p:tav tm="0">
                                          <p:val>
                                            <p:strVal val="ppt_y"/>
                                          </p:val>
                                        </p:tav>
                                        <p:tav tm="100000">
                                          <p:val>
                                            <p:strVal val="1+ppt_h/2"/>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39"/>
                                        </p:tgtEl>
                                        <p:attrNameLst>
                                          <p:attrName>ppt_x</p:attrName>
                                        </p:attrNameLst>
                                      </p:cBhvr>
                                      <p:tavLst>
                                        <p:tav tm="0">
                                          <p:val>
                                            <p:strVal val="ppt_x"/>
                                          </p:val>
                                        </p:tav>
                                        <p:tav tm="100000">
                                          <p:val>
                                            <p:strVal val="ppt_x"/>
                                          </p:val>
                                        </p:tav>
                                      </p:tavLst>
                                    </p:anim>
                                    <p:anim calcmode="lin" valueType="num">
                                      <p:cBhvr additive="base">
                                        <p:cTn id="403" dur="3000"/>
                                        <p:tgtEl>
                                          <p:spTgt spid="39"/>
                                        </p:tgtEl>
                                        <p:attrNameLst>
                                          <p:attrName>ppt_y</p:attrName>
                                        </p:attrNameLst>
                                      </p:cBhvr>
                                      <p:tavLst>
                                        <p:tav tm="0">
                                          <p:val>
                                            <p:strVal val="ppt_y"/>
                                          </p:val>
                                        </p:tav>
                                        <p:tav tm="100000">
                                          <p:val>
                                            <p:strVal val="1+ppt_h/2"/>
                                          </p:val>
                                        </p:tav>
                                      </p:tavLst>
                                    </p:anim>
                                    <p:set>
                                      <p:cBhvr>
                                        <p:cTn id="404" dur="1" fill="hold">
                                          <p:stCondLst>
                                            <p:cond delay="2999"/>
                                          </p:stCondLst>
                                        </p:cTn>
                                        <p:tgtEl>
                                          <p:spTgt spid="39"/>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6"/>
                                        </p:tgtEl>
                                        <p:attrNameLst>
                                          <p:attrName>ppt_x</p:attrName>
                                        </p:attrNameLst>
                                      </p:cBhvr>
                                      <p:tavLst>
                                        <p:tav tm="0">
                                          <p:val>
                                            <p:strVal val="ppt_x"/>
                                          </p:val>
                                        </p:tav>
                                        <p:tav tm="100000">
                                          <p:val>
                                            <p:strVal val="ppt_x"/>
                                          </p:val>
                                        </p:tav>
                                      </p:tavLst>
                                    </p:anim>
                                    <p:anim calcmode="lin" valueType="num">
                                      <p:cBhvr additive="base">
                                        <p:cTn id="407" dur="3000"/>
                                        <p:tgtEl>
                                          <p:spTgt spid="6"/>
                                        </p:tgtEl>
                                        <p:attrNameLst>
                                          <p:attrName>ppt_y</p:attrName>
                                        </p:attrNameLst>
                                      </p:cBhvr>
                                      <p:tavLst>
                                        <p:tav tm="0">
                                          <p:val>
                                            <p:strVal val="ppt_y"/>
                                          </p:val>
                                        </p:tav>
                                        <p:tav tm="100000">
                                          <p:val>
                                            <p:strVal val="0-ppt_h/2"/>
                                          </p:val>
                                        </p:tav>
                                      </p:tavLst>
                                    </p:anim>
                                    <p:set>
                                      <p:cBhvr>
                                        <p:cTn id="408" dur="1" fill="hold">
                                          <p:stCondLst>
                                            <p:cond delay="2999"/>
                                          </p:stCondLst>
                                        </p:cTn>
                                        <p:tgtEl>
                                          <p:spTgt spid="6"/>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8"/>
                                        </p:tgtEl>
                                        <p:attrNameLst>
                                          <p:attrName>ppt_x</p:attrName>
                                        </p:attrNameLst>
                                      </p:cBhvr>
                                      <p:tavLst>
                                        <p:tav tm="0">
                                          <p:val>
                                            <p:strVal val="ppt_x"/>
                                          </p:val>
                                        </p:tav>
                                        <p:tav tm="100000">
                                          <p:val>
                                            <p:strVal val="ppt_x"/>
                                          </p:val>
                                        </p:tav>
                                      </p:tavLst>
                                    </p:anim>
                                    <p:anim calcmode="lin" valueType="num">
                                      <p:cBhvr additive="base">
                                        <p:cTn id="411" dur="3000"/>
                                        <p:tgtEl>
                                          <p:spTgt spid="8"/>
                                        </p:tgtEl>
                                        <p:attrNameLst>
                                          <p:attrName>ppt_y</p:attrName>
                                        </p:attrNameLst>
                                      </p:cBhvr>
                                      <p:tavLst>
                                        <p:tav tm="0">
                                          <p:val>
                                            <p:strVal val="ppt_y"/>
                                          </p:val>
                                        </p:tav>
                                        <p:tav tm="100000">
                                          <p:val>
                                            <p:strVal val="0-ppt_h/2"/>
                                          </p:val>
                                        </p:tav>
                                      </p:tavLst>
                                    </p:anim>
                                    <p:set>
                                      <p:cBhvr>
                                        <p:cTn id="412" dur="1" fill="hold">
                                          <p:stCondLst>
                                            <p:cond delay="2999"/>
                                          </p:stCondLst>
                                        </p:cTn>
                                        <p:tgtEl>
                                          <p:spTgt spid="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10"/>
                                        </p:tgtEl>
                                        <p:attrNameLst>
                                          <p:attrName>ppt_x</p:attrName>
                                        </p:attrNameLst>
                                      </p:cBhvr>
                                      <p:tavLst>
                                        <p:tav tm="0">
                                          <p:val>
                                            <p:strVal val="ppt_x"/>
                                          </p:val>
                                        </p:tav>
                                        <p:tav tm="100000">
                                          <p:val>
                                            <p:strVal val="ppt_x"/>
                                          </p:val>
                                        </p:tav>
                                      </p:tavLst>
                                    </p:anim>
                                    <p:anim calcmode="lin" valueType="num">
                                      <p:cBhvr additive="base">
                                        <p:cTn id="415" dur="3000"/>
                                        <p:tgtEl>
                                          <p:spTgt spid="10"/>
                                        </p:tgtEl>
                                        <p:attrNameLst>
                                          <p:attrName>ppt_y</p:attrName>
                                        </p:attrNameLst>
                                      </p:cBhvr>
                                      <p:tavLst>
                                        <p:tav tm="0">
                                          <p:val>
                                            <p:strVal val="ppt_y"/>
                                          </p:val>
                                        </p:tav>
                                        <p:tav tm="100000">
                                          <p:val>
                                            <p:strVal val="0-ppt_h/2"/>
                                          </p:val>
                                        </p:tav>
                                      </p:tavLst>
                                    </p:anim>
                                    <p:set>
                                      <p:cBhvr>
                                        <p:cTn id="416" dur="1" fill="hold">
                                          <p:stCondLst>
                                            <p:cond delay="2999"/>
                                          </p:stCondLst>
                                        </p:cTn>
                                        <p:tgtEl>
                                          <p:spTgt spid="10"/>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12"/>
                                        </p:tgtEl>
                                        <p:attrNameLst>
                                          <p:attrName>ppt_x</p:attrName>
                                        </p:attrNameLst>
                                      </p:cBhvr>
                                      <p:tavLst>
                                        <p:tav tm="0">
                                          <p:val>
                                            <p:strVal val="ppt_x"/>
                                          </p:val>
                                        </p:tav>
                                        <p:tav tm="100000">
                                          <p:val>
                                            <p:strVal val="ppt_x"/>
                                          </p:val>
                                        </p:tav>
                                      </p:tavLst>
                                    </p:anim>
                                    <p:anim calcmode="lin" valueType="num">
                                      <p:cBhvr additive="base">
                                        <p:cTn id="419" dur="3000"/>
                                        <p:tgtEl>
                                          <p:spTgt spid="12"/>
                                        </p:tgtEl>
                                        <p:attrNameLst>
                                          <p:attrName>ppt_y</p:attrName>
                                        </p:attrNameLst>
                                      </p:cBhvr>
                                      <p:tavLst>
                                        <p:tav tm="0">
                                          <p:val>
                                            <p:strVal val="ppt_y"/>
                                          </p:val>
                                        </p:tav>
                                        <p:tav tm="100000">
                                          <p:val>
                                            <p:strVal val="0-ppt_h/2"/>
                                          </p:val>
                                        </p:tav>
                                      </p:tavLst>
                                    </p:anim>
                                    <p:set>
                                      <p:cBhvr>
                                        <p:cTn id="420" dur="1" fill="hold">
                                          <p:stCondLst>
                                            <p:cond delay="2999"/>
                                          </p:stCondLst>
                                        </p:cTn>
                                        <p:tgtEl>
                                          <p:spTgt spid="12"/>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14"/>
                                        </p:tgtEl>
                                        <p:attrNameLst>
                                          <p:attrName>ppt_x</p:attrName>
                                        </p:attrNameLst>
                                      </p:cBhvr>
                                      <p:tavLst>
                                        <p:tav tm="0">
                                          <p:val>
                                            <p:strVal val="ppt_x"/>
                                          </p:val>
                                        </p:tav>
                                        <p:tav tm="100000">
                                          <p:val>
                                            <p:strVal val="ppt_x"/>
                                          </p:val>
                                        </p:tav>
                                      </p:tavLst>
                                    </p:anim>
                                    <p:anim calcmode="lin" valueType="num">
                                      <p:cBhvr additive="base">
                                        <p:cTn id="423" dur="3000"/>
                                        <p:tgtEl>
                                          <p:spTgt spid="14"/>
                                        </p:tgtEl>
                                        <p:attrNameLst>
                                          <p:attrName>ppt_y</p:attrName>
                                        </p:attrNameLst>
                                      </p:cBhvr>
                                      <p:tavLst>
                                        <p:tav tm="0">
                                          <p:val>
                                            <p:strVal val="ppt_y"/>
                                          </p:val>
                                        </p:tav>
                                        <p:tav tm="100000">
                                          <p:val>
                                            <p:strVal val="0-ppt_h/2"/>
                                          </p:val>
                                        </p:tav>
                                      </p:tavLst>
                                    </p:anim>
                                    <p:set>
                                      <p:cBhvr>
                                        <p:cTn id="424" dur="1" fill="hold">
                                          <p:stCondLst>
                                            <p:cond delay="2999"/>
                                          </p:stCondLst>
                                        </p:cTn>
                                        <p:tgtEl>
                                          <p:spTgt spid="14"/>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16"/>
                                        </p:tgtEl>
                                        <p:attrNameLst>
                                          <p:attrName>ppt_x</p:attrName>
                                        </p:attrNameLst>
                                      </p:cBhvr>
                                      <p:tavLst>
                                        <p:tav tm="0">
                                          <p:val>
                                            <p:strVal val="ppt_x"/>
                                          </p:val>
                                        </p:tav>
                                        <p:tav tm="100000">
                                          <p:val>
                                            <p:strVal val="ppt_x"/>
                                          </p:val>
                                        </p:tav>
                                      </p:tavLst>
                                    </p:anim>
                                    <p:anim calcmode="lin" valueType="num">
                                      <p:cBhvr additive="base">
                                        <p:cTn id="427" dur="3000"/>
                                        <p:tgtEl>
                                          <p:spTgt spid="16"/>
                                        </p:tgtEl>
                                        <p:attrNameLst>
                                          <p:attrName>ppt_y</p:attrName>
                                        </p:attrNameLst>
                                      </p:cBhvr>
                                      <p:tavLst>
                                        <p:tav tm="0">
                                          <p:val>
                                            <p:strVal val="ppt_y"/>
                                          </p:val>
                                        </p:tav>
                                        <p:tav tm="100000">
                                          <p:val>
                                            <p:strVal val="0-ppt_h/2"/>
                                          </p:val>
                                        </p:tav>
                                      </p:tavLst>
                                    </p:anim>
                                    <p:set>
                                      <p:cBhvr>
                                        <p:cTn id="428" dur="1" fill="hold">
                                          <p:stCondLst>
                                            <p:cond delay="2999"/>
                                          </p:stCondLst>
                                        </p:cTn>
                                        <p:tgtEl>
                                          <p:spTgt spid="16"/>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3000"/>
                                        <p:tgtEl>
                                          <p:spTgt spid="18"/>
                                        </p:tgtEl>
                                        <p:attrNameLst>
                                          <p:attrName>ppt_x</p:attrName>
                                        </p:attrNameLst>
                                      </p:cBhvr>
                                      <p:tavLst>
                                        <p:tav tm="0">
                                          <p:val>
                                            <p:strVal val="ppt_x"/>
                                          </p:val>
                                        </p:tav>
                                        <p:tav tm="100000">
                                          <p:val>
                                            <p:strVal val="ppt_x"/>
                                          </p:val>
                                        </p:tav>
                                      </p:tavLst>
                                    </p:anim>
                                    <p:anim calcmode="lin" valueType="num">
                                      <p:cBhvr additive="base">
                                        <p:cTn id="431" dur="3000"/>
                                        <p:tgtEl>
                                          <p:spTgt spid="18"/>
                                        </p:tgtEl>
                                        <p:attrNameLst>
                                          <p:attrName>ppt_y</p:attrName>
                                        </p:attrNameLst>
                                      </p:cBhvr>
                                      <p:tavLst>
                                        <p:tav tm="0">
                                          <p:val>
                                            <p:strVal val="ppt_y"/>
                                          </p:val>
                                        </p:tav>
                                        <p:tav tm="100000">
                                          <p:val>
                                            <p:strVal val="0-ppt_h/2"/>
                                          </p:val>
                                        </p:tav>
                                      </p:tavLst>
                                    </p:anim>
                                    <p:set>
                                      <p:cBhvr>
                                        <p:cTn id="432" dur="1" fill="hold">
                                          <p:stCondLst>
                                            <p:cond delay="2999"/>
                                          </p:stCondLst>
                                        </p:cTn>
                                        <p:tgtEl>
                                          <p:spTgt spid="18"/>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3000"/>
                                        <p:tgtEl>
                                          <p:spTgt spid="20"/>
                                        </p:tgtEl>
                                        <p:attrNameLst>
                                          <p:attrName>ppt_x</p:attrName>
                                        </p:attrNameLst>
                                      </p:cBhvr>
                                      <p:tavLst>
                                        <p:tav tm="0">
                                          <p:val>
                                            <p:strVal val="ppt_x"/>
                                          </p:val>
                                        </p:tav>
                                        <p:tav tm="100000">
                                          <p:val>
                                            <p:strVal val="ppt_x"/>
                                          </p:val>
                                        </p:tav>
                                      </p:tavLst>
                                    </p:anim>
                                    <p:anim calcmode="lin" valueType="num">
                                      <p:cBhvr additive="base">
                                        <p:cTn id="435" dur="3000"/>
                                        <p:tgtEl>
                                          <p:spTgt spid="20"/>
                                        </p:tgtEl>
                                        <p:attrNameLst>
                                          <p:attrName>ppt_y</p:attrName>
                                        </p:attrNameLst>
                                      </p:cBhvr>
                                      <p:tavLst>
                                        <p:tav tm="0">
                                          <p:val>
                                            <p:strVal val="ppt_y"/>
                                          </p:val>
                                        </p:tav>
                                        <p:tav tm="100000">
                                          <p:val>
                                            <p:strVal val="0-ppt_h/2"/>
                                          </p:val>
                                        </p:tav>
                                      </p:tavLst>
                                    </p:anim>
                                    <p:set>
                                      <p:cBhvr>
                                        <p:cTn id="436" dur="1" fill="hold">
                                          <p:stCondLst>
                                            <p:cond delay="2999"/>
                                          </p:stCondLst>
                                        </p:cTn>
                                        <p:tgtEl>
                                          <p:spTgt spid="20"/>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3000"/>
                                        <p:tgtEl>
                                          <p:spTgt spid="22"/>
                                        </p:tgtEl>
                                        <p:attrNameLst>
                                          <p:attrName>ppt_x</p:attrName>
                                        </p:attrNameLst>
                                      </p:cBhvr>
                                      <p:tavLst>
                                        <p:tav tm="0">
                                          <p:val>
                                            <p:strVal val="ppt_x"/>
                                          </p:val>
                                        </p:tav>
                                        <p:tav tm="100000">
                                          <p:val>
                                            <p:strVal val="ppt_x"/>
                                          </p:val>
                                        </p:tav>
                                      </p:tavLst>
                                    </p:anim>
                                    <p:anim calcmode="lin" valueType="num">
                                      <p:cBhvr additive="base">
                                        <p:cTn id="439" dur="3000"/>
                                        <p:tgtEl>
                                          <p:spTgt spid="22"/>
                                        </p:tgtEl>
                                        <p:attrNameLst>
                                          <p:attrName>ppt_y</p:attrName>
                                        </p:attrNameLst>
                                      </p:cBhvr>
                                      <p:tavLst>
                                        <p:tav tm="0">
                                          <p:val>
                                            <p:strVal val="ppt_y"/>
                                          </p:val>
                                        </p:tav>
                                        <p:tav tm="100000">
                                          <p:val>
                                            <p:strVal val="0-ppt_h/2"/>
                                          </p:val>
                                        </p:tav>
                                      </p:tavLst>
                                    </p:anim>
                                    <p:set>
                                      <p:cBhvr>
                                        <p:cTn id="440" dur="1" fill="hold">
                                          <p:stCondLst>
                                            <p:cond delay="2999"/>
                                          </p:stCondLst>
                                        </p:cTn>
                                        <p:tgtEl>
                                          <p:spTgt spid="22"/>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3000"/>
                                        <p:tgtEl>
                                          <p:spTgt spid="24"/>
                                        </p:tgtEl>
                                        <p:attrNameLst>
                                          <p:attrName>ppt_x</p:attrName>
                                        </p:attrNameLst>
                                      </p:cBhvr>
                                      <p:tavLst>
                                        <p:tav tm="0">
                                          <p:val>
                                            <p:strVal val="ppt_x"/>
                                          </p:val>
                                        </p:tav>
                                        <p:tav tm="100000">
                                          <p:val>
                                            <p:strVal val="ppt_x"/>
                                          </p:val>
                                        </p:tav>
                                      </p:tavLst>
                                    </p:anim>
                                    <p:anim calcmode="lin" valueType="num">
                                      <p:cBhvr additive="base">
                                        <p:cTn id="443" dur="3000"/>
                                        <p:tgtEl>
                                          <p:spTgt spid="24"/>
                                        </p:tgtEl>
                                        <p:attrNameLst>
                                          <p:attrName>ppt_y</p:attrName>
                                        </p:attrNameLst>
                                      </p:cBhvr>
                                      <p:tavLst>
                                        <p:tav tm="0">
                                          <p:val>
                                            <p:strVal val="ppt_y"/>
                                          </p:val>
                                        </p:tav>
                                        <p:tav tm="100000">
                                          <p:val>
                                            <p:strVal val="0-ppt_h/2"/>
                                          </p:val>
                                        </p:tav>
                                      </p:tavLst>
                                    </p:anim>
                                    <p:set>
                                      <p:cBhvr>
                                        <p:cTn id="444" dur="1" fill="hold">
                                          <p:stCondLst>
                                            <p:cond delay="2999"/>
                                          </p:stCondLst>
                                        </p:cTn>
                                        <p:tgtEl>
                                          <p:spTgt spid="24"/>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3000"/>
                                        <p:tgtEl>
                                          <p:spTgt spid="26"/>
                                        </p:tgtEl>
                                        <p:attrNameLst>
                                          <p:attrName>ppt_x</p:attrName>
                                        </p:attrNameLst>
                                      </p:cBhvr>
                                      <p:tavLst>
                                        <p:tav tm="0">
                                          <p:val>
                                            <p:strVal val="ppt_x"/>
                                          </p:val>
                                        </p:tav>
                                        <p:tav tm="100000">
                                          <p:val>
                                            <p:strVal val="ppt_x"/>
                                          </p:val>
                                        </p:tav>
                                      </p:tavLst>
                                    </p:anim>
                                    <p:anim calcmode="lin" valueType="num">
                                      <p:cBhvr additive="base">
                                        <p:cTn id="447" dur="3000"/>
                                        <p:tgtEl>
                                          <p:spTgt spid="26"/>
                                        </p:tgtEl>
                                        <p:attrNameLst>
                                          <p:attrName>ppt_y</p:attrName>
                                        </p:attrNameLst>
                                      </p:cBhvr>
                                      <p:tavLst>
                                        <p:tav tm="0">
                                          <p:val>
                                            <p:strVal val="ppt_y"/>
                                          </p:val>
                                        </p:tav>
                                        <p:tav tm="100000">
                                          <p:val>
                                            <p:strVal val="0-ppt_h/2"/>
                                          </p:val>
                                        </p:tav>
                                      </p:tavLst>
                                    </p:anim>
                                    <p:set>
                                      <p:cBhvr>
                                        <p:cTn id="448" dur="1" fill="hold">
                                          <p:stCondLst>
                                            <p:cond delay="2999"/>
                                          </p:stCondLst>
                                        </p:cTn>
                                        <p:tgtEl>
                                          <p:spTgt spid="26"/>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28"/>
                                        </p:tgtEl>
                                        <p:attrNameLst>
                                          <p:attrName>ppt_x</p:attrName>
                                        </p:attrNameLst>
                                      </p:cBhvr>
                                      <p:tavLst>
                                        <p:tav tm="0">
                                          <p:val>
                                            <p:strVal val="ppt_x"/>
                                          </p:val>
                                        </p:tav>
                                        <p:tav tm="100000">
                                          <p:val>
                                            <p:strVal val="ppt_x"/>
                                          </p:val>
                                        </p:tav>
                                      </p:tavLst>
                                    </p:anim>
                                    <p:anim calcmode="lin" valueType="num">
                                      <p:cBhvr additive="base">
                                        <p:cTn id="451" dur="3000"/>
                                        <p:tgtEl>
                                          <p:spTgt spid="28"/>
                                        </p:tgtEl>
                                        <p:attrNameLst>
                                          <p:attrName>ppt_y</p:attrName>
                                        </p:attrNameLst>
                                      </p:cBhvr>
                                      <p:tavLst>
                                        <p:tav tm="0">
                                          <p:val>
                                            <p:strVal val="ppt_y"/>
                                          </p:val>
                                        </p:tav>
                                        <p:tav tm="100000">
                                          <p:val>
                                            <p:strVal val="0-ppt_h/2"/>
                                          </p:val>
                                        </p:tav>
                                      </p:tavLst>
                                    </p:anim>
                                    <p:set>
                                      <p:cBhvr>
                                        <p:cTn id="452" dur="1" fill="hold">
                                          <p:stCondLst>
                                            <p:cond delay="2999"/>
                                          </p:stCondLst>
                                        </p:cTn>
                                        <p:tgtEl>
                                          <p:spTgt spid="28"/>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30"/>
                                        </p:tgtEl>
                                        <p:attrNameLst>
                                          <p:attrName>ppt_x</p:attrName>
                                        </p:attrNameLst>
                                      </p:cBhvr>
                                      <p:tavLst>
                                        <p:tav tm="0">
                                          <p:val>
                                            <p:strVal val="ppt_x"/>
                                          </p:val>
                                        </p:tav>
                                        <p:tav tm="100000">
                                          <p:val>
                                            <p:strVal val="ppt_x"/>
                                          </p:val>
                                        </p:tav>
                                      </p:tavLst>
                                    </p:anim>
                                    <p:anim calcmode="lin" valueType="num">
                                      <p:cBhvr additive="base">
                                        <p:cTn id="455" dur="3000"/>
                                        <p:tgtEl>
                                          <p:spTgt spid="30"/>
                                        </p:tgtEl>
                                        <p:attrNameLst>
                                          <p:attrName>ppt_y</p:attrName>
                                        </p:attrNameLst>
                                      </p:cBhvr>
                                      <p:tavLst>
                                        <p:tav tm="0">
                                          <p:val>
                                            <p:strVal val="ppt_y"/>
                                          </p:val>
                                        </p:tav>
                                        <p:tav tm="100000">
                                          <p:val>
                                            <p:strVal val="0-ppt_h/2"/>
                                          </p:val>
                                        </p:tav>
                                      </p:tavLst>
                                    </p:anim>
                                    <p:set>
                                      <p:cBhvr>
                                        <p:cTn id="456" dur="1" fill="hold">
                                          <p:stCondLst>
                                            <p:cond delay="2999"/>
                                          </p:stCondLst>
                                        </p:cTn>
                                        <p:tgtEl>
                                          <p:spTgt spid="3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32"/>
                                        </p:tgtEl>
                                        <p:attrNameLst>
                                          <p:attrName>ppt_x</p:attrName>
                                        </p:attrNameLst>
                                      </p:cBhvr>
                                      <p:tavLst>
                                        <p:tav tm="0">
                                          <p:val>
                                            <p:strVal val="ppt_x"/>
                                          </p:val>
                                        </p:tav>
                                        <p:tav tm="100000">
                                          <p:val>
                                            <p:strVal val="ppt_x"/>
                                          </p:val>
                                        </p:tav>
                                      </p:tavLst>
                                    </p:anim>
                                    <p:anim calcmode="lin" valueType="num">
                                      <p:cBhvr additive="base">
                                        <p:cTn id="459" dur="3000"/>
                                        <p:tgtEl>
                                          <p:spTgt spid="32"/>
                                        </p:tgtEl>
                                        <p:attrNameLst>
                                          <p:attrName>ppt_y</p:attrName>
                                        </p:attrNameLst>
                                      </p:cBhvr>
                                      <p:tavLst>
                                        <p:tav tm="0">
                                          <p:val>
                                            <p:strVal val="ppt_y"/>
                                          </p:val>
                                        </p:tav>
                                        <p:tav tm="100000">
                                          <p:val>
                                            <p:strVal val="0-ppt_h/2"/>
                                          </p:val>
                                        </p:tav>
                                      </p:tavLst>
                                    </p:anim>
                                    <p:set>
                                      <p:cBhvr>
                                        <p:cTn id="460" dur="1" fill="hold">
                                          <p:stCondLst>
                                            <p:cond delay="2999"/>
                                          </p:stCondLst>
                                        </p:cTn>
                                        <p:tgtEl>
                                          <p:spTgt spid="32"/>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34"/>
                                        </p:tgtEl>
                                        <p:attrNameLst>
                                          <p:attrName>ppt_x</p:attrName>
                                        </p:attrNameLst>
                                      </p:cBhvr>
                                      <p:tavLst>
                                        <p:tav tm="0">
                                          <p:val>
                                            <p:strVal val="ppt_x"/>
                                          </p:val>
                                        </p:tav>
                                        <p:tav tm="100000">
                                          <p:val>
                                            <p:strVal val="ppt_x"/>
                                          </p:val>
                                        </p:tav>
                                      </p:tavLst>
                                    </p:anim>
                                    <p:anim calcmode="lin" valueType="num">
                                      <p:cBhvr additive="base">
                                        <p:cTn id="463" dur="3000"/>
                                        <p:tgtEl>
                                          <p:spTgt spid="34"/>
                                        </p:tgtEl>
                                        <p:attrNameLst>
                                          <p:attrName>ppt_y</p:attrName>
                                        </p:attrNameLst>
                                      </p:cBhvr>
                                      <p:tavLst>
                                        <p:tav tm="0">
                                          <p:val>
                                            <p:strVal val="ppt_y"/>
                                          </p:val>
                                        </p:tav>
                                        <p:tav tm="100000">
                                          <p:val>
                                            <p:strVal val="0-ppt_h/2"/>
                                          </p:val>
                                        </p:tav>
                                      </p:tavLst>
                                    </p:anim>
                                    <p:set>
                                      <p:cBhvr>
                                        <p:cTn id="464" dur="1" fill="hold">
                                          <p:stCondLst>
                                            <p:cond delay="2999"/>
                                          </p:stCondLst>
                                        </p:cTn>
                                        <p:tgtEl>
                                          <p:spTgt spid="34"/>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36"/>
                                        </p:tgtEl>
                                        <p:attrNameLst>
                                          <p:attrName>ppt_x</p:attrName>
                                        </p:attrNameLst>
                                      </p:cBhvr>
                                      <p:tavLst>
                                        <p:tav tm="0">
                                          <p:val>
                                            <p:strVal val="ppt_x"/>
                                          </p:val>
                                        </p:tav>
                                        <p:tav tm="100000">
                                          <p:val>
                                            <p:strVal val="ppt_x"/>
                                          </p:val>
                                        </p:tav>
                                      </p:tavLst>
                                    </p:anim>
                                    <p:anim calcmode="lin" valueType="num">
                                      <p:cBhvr additive="base">
                                        <p:cTn id="467" dur="3000"/>
                                        <p:tgtEl>
                                          <p:spTgt spid="36"/>
                                        </p:tgtEl>
                                        <p:attrNameLst>
                                          <p:attrName>ppt_y</p:attrName>
                                        </p:attrNameLst>
                                      </p:cBhvr>
                                      <p:tavLst>
                                        <p:tav tm="0">
                                          <p:val>
                                            <p:strVal val="ppt_y"/>
                                          </p:val>
                                        </p:tav>
                                        <p:tav tm="100000">
                                          <p:val>
                                            <p:strVal val="0-ppt_h/2"/>
                                          </p:val>
                                        </p:tav>
                                      </p:tavLst>
                                    </p:anim>
                                    <p:set>
                                      <p:cBhvr>
                                        <p:cTn id="468" dur="1" fill="hold">
                                          <p:stCondLst>
                                            <p:cond delay="2999"/>
                                          </p:stCondLst>
                                        </p:cTn>
                                        <p:tgtEl>
                                          <p:spTgt spid="36"/>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38"/>
                                        </p:tgtEl>
                                        <p:attrNameLst>
                                          <p:attrName>ppt_x</p:attrName>
                                        </p:attrNameLst>
                                      </p:cBhvr>
                                      <p:tavLst>
                                        <p:tav tm="0">
                                          <p:val>
                                            <p:strVal val="ppt_x"/>
                                          </p:val>
                                        </p:tav>
                                        <p:tav tm="100000">
                                          <p:val>
                                            <p:strVal val="ppt_x"/>
                                          </p:val>
                                        </p:tav>
                                      </p:tavLst>
                                    </p:anim>
                                    <p:anim calcmode="lin" valueType="num">
                                      <p:cBhvr additive="base">
                                        <p:cTn id="471" dur="3000"/>
                                        <p:tgtEl>
                                          <p:spTgt spid="38"/>
                                        </p:tgtEl>
                                        <p:attrNameLst>
                                          <p:attrName>ppt_y</p:attrName>
                                        </p:attrNameLst>
                                      </p:cBhvr>
                                      <p:tavLst>
                                        <p:tav tm="0">
                                          <p:val>
                                            <p:strVal val="ppt_y"/>
                                          </p:val>
                                        </p:tav>
                                        <p:tav tm="100000">
                                          <p:val>
                                            <p:strVal val="0-ppt_h/2"/>
                                          </p:val>
                                        </p:tav>
                                      </p:tavLst>
                                    </p:anim>
                                    <p:set>
                                      <p:cBhvr>
                                        <p:cTn id="472" dur="1" fill="hold">
                                          <p:stCondLst>
                                            <p:cond delay="2999"/>
                                          </p:stCondLst>
                                        </p:cTn>
                                        <p:tgtEl>
                                          <p:spTgt spid="38"/>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40"/>
                                        </p:tgtEl>
                                        <p:attrNameLst>
                                          <p:attrName>ppt_x</p:attrName>
                                        </p:attrNameLst>
                                      </p:cBhvr>
                                      <p:tavLst>
                                        <p:tav tm="0">
                                          <p:val>
                                            <p:strVal val="ppt_x"/>
                                          </p:val>
                                        </p:tav>
                                        <p:tav tm="100000">
                                          <p:val>
                                            <p:strVal val="ppt_x"/>
                                          </p:val>
                                        </p:tav>
                                      </p:tavLst>
                                    </p:anim>
                                    <p:anim calcmode="lin" valueType="num">
                                      <p:cBhvr additive="base">
                                        <p:cTn id="475" dur="3000"/>
                                        <p:tgtEl>
                                          <p:spTgt spid="40"/>
                                        </p:tgtEl>
                                        <p:attrNameLst>
                                          <p:attrName>ppt_y</p:attrName>
                                        </p:attrNameLst>
                                      </p:cBhvr>
                                      <p:tavLst>
                                        <p:tav tm="0">
                                          <p:val>
                                            <p:strVal val="ppt_y"/>
                                          </p:val>
                                        </p:tav>
                                        <p:tav tm="100000">
                                          <p:val>
                                            <p:strVal val="0-ppt_h/2"/>
                                          </p:val>
                                        </p:tav>
                                      </p:tavLst>
                                    </p:anim>
                                    <p:set>
                                      <p:cBhvr>
                                        <p:cTn id="476" dur="1" fill="hold">
                                          <p:stCondLst>
                                            <p:cond delay="2999"/>
                                          </p:stCondLst>
                                        </p:cTn>
                                        <p:tgtEl>
                                          <p:spTgt spid="40"/>
                                        </p:tgtEl>
                                        <p:attrNameLst>
                                          <p:attrName>style.visibility</p:attrName>
                                        </p:attrNameLst>
                                      </p:cBhvr>
                                      <p:to>
                                        <p:strVal val="hidden"/>
                                      </p:to>
                                    </p:set>
                                  </p:childTnLst>
                                </p:cTn>
                              </p:par>
                              <p:par>
                                <p:cTn id="477" presetID="13" presetClass="exit" presetSubtype="32" fill="hold" grpId="4" nodeType="withEffect">
                                  <p:stCondLst>
                                    <p:cond delay="0"/>
                                  </p:stCondLst>
                                  <p:childTnLst>
                                    <p:animEffect transition="out" filter="plus(out)">
                                      <p:cBhvr>
                                        <p:cTn id="478" dur="3000"/>
                                        <p:tgtEl>
                                          <p:spTgt spid="5"/>
                                        </p:tgtEl>
                                      </p:cBhvr>
                                    </p:animEffect>
                                    <p:set>
                                      <p:cBhvr>
                                        <p:cTn id="479" dur="1" fill="hold">
                                          <p:stCondLst>
                                            <p:cond delay="2999"/>
                                          </p:stCondLst>
                                        </p:cTn>
                                        <p:tgtEl>
                                          <p:spTgt spid="5"/>
                                        </p:tgtEl>
                                        <p:attrNameLst>
                                          <p:attrName>style.visibility</p:attrName>
                                        </p:attrNameLst>
                                      </p:cBhvr>
                                      <p:to>
                                        <p:strVal val="hidden"/>
                                      </p:to>
                                    </p:set>
                                  </p:childTnLst>
                                </p:cTn>
                              </p:par>
                              <p:par>
                                <p:cTn id="480" presetID="13" presetClass="exit" presetSubtype="32" fill="hold" grpId="4" nodeType="withEffect">
                                  <p:stCondLst>
                                    <p:cond delay="0"/>
                                  </p:stCondLst>
                                  <p:childTnLst>
                                    <p:animEffect transition="out" filter="plus(out)">
                                      <p:cBhvr>
                                        <p:cTn id="481" dur="3000"/>
                                        <p:tgtEl>
                                          <p:spTgt spid="6"/>
                                        </p:tgtEl>
                                      </p:cBhvr>
                                    </p:animEffect>
                                    <p:set>
                                      <p:cBhvr>
                                        <p:cTn id="482" dur="1" fill="hold">
                                          <p:stCondLst>
                                            <p:cond delay="2999"/>
                                          </p:stCondLst>
                                        </p:cTn>
                                        <p:tgtEl>
                                          <p:spTgt spid="6"/>
                                        </p:tgtEl>
                                        <p:attrNameLst>
                                          <p:attrName>style.visibility</p:attrName>
                                        </p:attrNameLst>
                                      </p:cBhvr>
                                      <p:to>
                                        <p:strVal val="hidden"/>
                                      </p:to>
                                    </p:set>
                                  </p:childTnLst>
                                </p:cTn>
                              </p:par>
                              <p:par>
                                <p:cTn id="483" presetID="13" presetClass="exit" presetSubtype="32" fill="hold" grpId="4" nodeType="withEffect">
                                  <p:stCondLst>
                                    <p:cond delay="0"/>
                                  </p:stCondLst>
                                  <p:childTnLst>
                                    <p:animEffect transition="out" filter="plus(out)">
                                      <p:cBhvr>
                                        <p:cTn id="484" dur="3000"/>
                                        <p:tgtEl>
                                          <p:spTgt spid="7"/>
                                        </p:tgtEl>
                                      </p:cBhvr>
                                    </p:animEffect>
                                    <p:set>
                                      <p:cBhvr>
                                        <p:cTn id="485" dur="1" fill="hold">
                                          <p:stCondLst>
                                            <p:cond delay="2999"/>
                                          </p:stCondLst>
                                        </p:cTn>
                                        <p:tgtEl>
                                          <p:spTgt spid="7"/>
                                        </p:tgtEl>
                                        <p:attrNameLst>
                                          <p:attrName>style.visibility</p:attrName>
                                        </p:attrNameLst>
                                      </p:cBhvr>
                                      <p:to>
                                        <p:strVal val="hidden"/>
                                      </p:to>
                                    </p:set>
                                  </p:childTnLst>
                                </p:cTn>
                              </p:par>
                              <p:par>
                                <p:cTn id="486" presetID="13" presetClass="exit" presetSubtype="32" fill="hold" grpId="4" nodeType="withEffect">
                                  <p:stCondLst>
                                    <p:cond delay="0"/>
                                  </p:stCondLst>
                                  <p:childTnLst>
                                    <p:animEffect transition="out" filter="plus(out)">
                                      <p:cBhvr>
                                        <p:cTn id="487" dur="3000"/>
                                        <p:tgtEl>
                                          <p:spTgt spid="8"/>
                                        </p:tgtEl>
                                      </p:cBhvr>
                                    </p:animEffect>
                                    <p:set>
                                      <p:cBhvr>
                                        <p:cTn id="488" dur="1" fill="hold">
                                          <p:stCondLst>
                                            <p:cond delay="2999"/>
                                          </p:stCondLst>
                                        </p:cTn>
                                        <p:tgtEl>
                                          <p:spTgt spid="8"/>
                                        </p:tgtEl>
                                        <p:attrNameLst>
                                          <p:attrName>style.visibility</p:attrName>
                                        </p:attrNameLst>
                                      </p:cBhvr>
                                      <p:to>
                                        <p:strVal val="hidden"/>
                                      </p:to>
                                    </p:set>
                                  </p:childTnLst>
                                </p:cTn>
                              </p:par>
                              <p:par>
                                <p:cTn id="489" presetID="13" presetClass="exit" presetSubtype="32" fill="hold" grpId="4" nodeType="withEffect">
                                  <p:stCondLst>
                                    <p:cond delay="0"/>
                                  </p:stCondLst>
                                  <p:childTnLst>
                                    <p:animEffect transition="out" filter="plus(out)">
                                      <p:cBhvr>
                                        <p:cTn id="490" dur="3000"/>
                                        <p:tgtEl>
                                          <p:spTgt spid="9"/>
                                        </p:tgtEl>
                                      </p:cBhvr>
                                    </p:animEffect>
                                    <p:set>
                                      <p:cBhvr>
                                        <p:cTn id="491" dur="1" fill="hold">
                                          <p:stCondLst>
                                            <p:cond delay="2999"/>
                                          </p:stCondLst>
                                        </p:cTn>
                                        <p:tgtEl>
                                          <p:spTgt spid="9"/>
                                        </p:tgtEl>
                                        <p:attrNameLst>
                                          <p:attrName>style.visibility</p:attrName>
                                        </p:attrNameLst>
                                      </p:cBhvr>
                                      <p:to>
                                        <p:strVal val="hidden"/>
                                      </p:to>
                                    </p:set>
                                  </p:childTnLst>
                                </p:cTn>
                              </p:par>
                              <p:par>
                                <p:cTn id="492" presetID="13" presetClass="exit" presetSubtype="32" fill="hold" grpId="4" nodeType="withEffect">
                                  <p:stCondLst>
                                    <p:cond delay="0"/>
                                  </p:stCondLst>
                                  <p:childTnLst>
                                    <p:animEffect transition="out" filter="plus(out)">
                                      <p:cBhvr>
                                        <p:cTn id="493" dur="3000"/>
                                        <p:tgtEl>
                                          <p:spTgt spid="10"/>
                                        </p:tgtEl>
                                      </p:cBhvr>
                                    </p:animEffect>
                                    <p:set>
                                      <p:cBhvr>
                                        <p:cTn id="494" dur="1" fill="hold">
                                          <p:stCondLst>
                                            <p:cond delay="2999"/>
                                          </p:stCondLst>
                                        </p:cTn>
                                        <p:tgtEl>
                                          <p:spTgt spid="10"/>
                                        </p:tgtEl>
                                        <p:attrNameLst>
                                          <p:attrName>style.visibility</p:attrName>
                                        </p:attrNameLst>
                                      </p:cBhvr>
                                      <p:to>
                                        <p:strVal val="hidden"/>
                                      </p:to>
                                    </p:set>
                                  </p:childTnLst>
                                </p:cTn>
                              </p:par>
                              <p:par>
                                <p:cTn id="495" presetID="13" presetClass="exit" presetSubtype="32" fill="hold" grpId="4" nodeType="withEffect">
                                  <p:stCondLst>
                                    <p:cond delay="0"/>
                                  </p:stCondLst>
                                  <p:childTnLst>
                                    <p:animEffect transition="out" filter="plus(out)">
                                      <p:cBhvr>
                                        <p:cTn id="496" dur="3000"/>
                                        <p:tgtEl>
                                          <p:spTgt spid="11"/>
                                        </p:tgtEl>
                                      </p:cBhvr>
                                    </p:animEffect>
                                    <p:set>
                                      <p:cBhvr>
                                        <p:cTn id="497" dur="1" fill="hold">
                                          <p:stCondLst>
                                            <p:cond delay="2999"/>
                                          </p:stCondLst>
                                        </p:cTn>
                                        <p:tgtEl>
                                          <p:spTgt spid="11"/>
                                        </p:tgtEl>
                                        <p:attrNameLst>
                                          <p:attrName>style.visibility</p:attrName>
                                        </p:attrNameLst>
                                      </p:cBhvr>
                                      <p:to>
                                        <p:strVal val="hidden"/>
                                      </p:to>
                                    </p:set>
                                  </p:childTnLst>
                                </p:cTn>
                              </p:par>
                              <p:par>
                                <p:cTn id="498" presetID="13" presetClass="exit" presetSubtype="32" fill="hold" grpId="4" nodeType="withEffect">
                                  <p:stCondLst>
                                    <p:cond delay="0"/>
                                  </p:stCondLst>
                                  <p:childTnLst>
                                    <p:animEffect transition="out" filter="plus(out)">
                                      <p:cBhvr>
                                        <p:cTn id="499" dur="3000"/>
                                        <p:tgtEl>
                                          <p:spTgt spid="12"/>
                                        </p:tgtEl>
                                      </p:cBhvr>
                                    </p:animEffect>
                                    <p:set>
                                      <p:cBhvr>
                                        <p:cTn id="500" dur="1" fill="hold">
                                          <p:stCondLst>
                                            <p:cond delay="2999"/>
                                          </p:stCondLst>
                                        </p:cTn>
                                        <p:tgtEl>
                                          <p:spTgt spid="12"/>
                                        </p:tgtEl>
                                        <p:attrNameLst>
                                          <p:attrName>style.visibility</p:attrName>
                                        </p:attrNameLst>
                                      </p:cBhvr>
                                      <p:to>
                                        <p:strVal val="hidden"/>
                                      </p:to>
                                    </p:set>
                                  </p:childTnLst>
                                </p:cTn>
                              </p:par>
                              <p:par>
                                <p:cTn id="501" presetID="13" presetClass="exit" presetSubtype="32" fill="hold" grpId="4" nodeType="withEffect">
                                  <p:stCondLst>
                                    <p:cond delay="0"/>
                                  </p:stCondLst>
                                  <p:childTnLst>
                                    <p:animEffect transition="out" filter="plus(out)">
                                      <p:cBhvr>
                                        <p:cTn id="502" dur="3000"/>
                                        <p:tgtEl>
                                          <p:spTgt spid="13"/>
                                        </p:tgtEl>
                                      </p:cBhvr>
                                    </p:animEffect>
                                    <p:set>
                                      <p:cBhvr>
                                        <p:cTn id="503" dur="1" fill="hold">
                                          <p:stCondLst>
                                            <p:cond delay="2999"/>
                                          </p:stCondLst>
                                        </p:cTn>
                                        <p:tgtEl>
                                          <p:spTgt spid="13"/>
                                        </p:tgtEl>
                                        <p:attrNameLst>
                                          <p:attrName>style.visibility</p:attrName>
                                        </p:attrNameLst>
                                      </p:cBhvr>
                                      <p:to>
                                        <p:strVal val="hidden"/>
                                      </p:to>
                                    </p:set>
                                  </p:childTnLst>
                                </p:cTn>
                              </p:par>
                              <p:par>
                                <p:cTn id="504" presetID="13" presetClass="exit" presetSubtype="32" fill="hold" grpId="4" nodeType="withEffect">
                                  <p:stCondLst>
                                    <p:cond delay="0"/>
                                  </p:stCondLst>
                                  <p:childTnLst>
                                    <p:animEffect transition="out" filter="plus(out)">
                                      <p:cBhvr>
                                        <p:cTn id="505" dur="3000"/>
                                        <p:tgtEl>
                                          <p:spTgt spid="14"/>
                                        </p:tgtEl>
                                      </p:cBhvr>
                                    </p:animEffect>
                                    <p:set>
                                      <p:cBhvr>
                                        <p:cTn id="506" dur="1" fill="hold">
                                          <p:stCondLst>
                                            <p:cond delay="2999"/>
                                          </p:stCondLst>
                                        </p:cTn>
                                        <p:tgtEl>
                                          <p:spTgt spid="14"/>
                                        </p:tgtEl>
                                        <p:attrNameLst>
                                          <p:attrName>style.visibility</p:attrName>
                                        </p:attrNameLst>
                                      </p:cBhvr>
                                      <p:to>
                                        <p:strVal val="hidden"/>
                                      </p:to>
                                    </p:set>
                                  </p:childTnLst>
                                </p:cTn>
                              </p:par>
                              <p:par>
                                <p:cTn id="507" presetID="13" presetClass="exit" presetSubtype="32" fill="hold" grpId="4" nodeType="withEffect">
                                  <p:stCondLst>
                                    <p:cond delay="0"/>
                                  </p:stCondLst>
                                  <p:childTnLst>
                                    <p:animEffect transition="out" filter="plus(out)">
                                      <p:cBhvr>
                                        <p:cTn id="508" dur="3000"/>
                                        <p:tgtEl>
                                          <p:spTgt spid="15"/>
                                        </p:tgtEl>
                                      </p:cBhvr>
                                    </p:animEffect>
                                    <p:set>
                                      <p:cBhvr>
                                        <p:cTn id="509" dur="1" fill="hold">
                                          <p:stCondLst>
                                            <p:cond delay="2999"/>
                                          </p:stCondLst>
                                        </p:cTn>
                                        <p:tgtEl>
                                          <p:spTgt spid="15"/>
                                        </p:tgtEl>
                                        <p:attrNameLst>
                                          <p:attrName>style.visibility</p:attrName>
                                        </p:attrNameLst>
                                      </p:cBhvr>
                                      <p:to>
                                        <p:strVal val="hidden"/>
                                      </p:to>
                                    </p:set>
                                  </p:childTnLst>
                                </p:cTn>
                              </p:par>
                              <p:par>
                                <p:cTn id="510" presetID="13" presetClass="exit" presetSubtype="32" fill="hold" grpId="4" nodeType="withEffect">
                                  <p:stCondLst>
                                    <p:cond delay="0"/>
                                  </p:stCondLst>
                                  <p:childTnLst>
                                    <p:animEffect transition="out" filter="plus(out)">
                                      <p:cBhvr>
                                        <p:cTn id="511" dur="3000"/>
                                        <p:tgtEl>
                                          <p:spTgt spid="16"/>
                                        </p:tgtEl>
                                      </p:cBhvr>
                                    </p:animEffect>
                                    <p:set>
                                      <p:cBhvr>
                                        <p:cTn id="512" dur="1" fill="hold">
                                          <p:stCondLst>
                                            <p:cond delay="2999"/>
                                          </p:stCondLst>
                                        </p:cTn>
                                        <p:tgtEl>
                                          <p:spTgt spid="16"/>
                                        </p:tgtEl>
                                        <p:attrNameLst>
                                          <p:attrName>style.visibility</p:attrName>
                                        </p:attrNameLst>
                                      </p:cBhvr>
                                      <p:to>
                                        <p:strVal val="hidden"/>
                                      </p:to>
                                    </p:set>
                                  </p:childTnLst>
                                </p:cTn>
                              </p:par>
                              <p:par>
                                <p:cTn id="513" presetID="13" presetClass="exit" presetSubtype="32" fill="hold" grpId="4" nodeType="withEffect">
                                  <p:stCondLst>
                                    <p:cond delay="0"/>
                                  </p:stCondLst>
                                  <p:childTnLst>
                                    <p:animEffect transition="out" filter="plus(out)">
                                      <p:cBhvr>
                                        <p:cTn id="514" dur="3000"/>
                                        <p:tgtEl>
                                          <p:spTgt spid="17"/>
                                        </p:tgtEl>
                                      </p:cBhvr>
                                    </p:animEffect>
                                    <p:set>
                                      <p:cBhvr>
                                        <p:cTn id="515" dur="1" fill="hold">
                                          <p:stCondLst>
                                            <p:cond delay="2999"/>
                                          </p:stCondLst>
                                        </p:cTn>
                                        <p:tgtEl>
                                          <p:spTgt spid="17"/>
                                        </p:tgtEl>
                                        <p:attrNameLst>
                                          <p:attrName>style.visibility</p:attrName>
                                        </p:attrNameLst>
                                      </p:cBhvr>
                                      <p:to>
                                        <p:strVal val="hidden"/>
                                      </p:to>
                                    </p:set>
                                  </p:childTnLst>
                                </p:cTn>
                              </p:par>
                              <p:par>
                                <p:cTn id="516" presetID="13" presetClass="exit" presetSubtype="32" fill="hold" grpId="4" nodeType="withEffect">
                                  <p:stCondLst>
                                    <p:cond delay="0"/>
                                  </p:stCondLst>
                                  <p:childTnLst>
                                    <p:animEffect transition="out" filter="plus(out)">
                                      <p:cBhvr>
                                        <p:cTn id="517" dur="3000"/>
                                        <p:tgtEl>
                                          <p:spTgt spid="18"/>
                                        </p:tgtEl>
                                      </p:cBhvr>
                                    </p:animEffect>
                                    <p:set>
                                      <p:cBhvr>
                                        <p:cTn id="518" dur="1" fill="hold">
                                          <p:stCondLst>
                                            <p:cond delay="2999"/>
                                          </p:stCondLst>
                                        </p:cTn>
                                        <p:tgtEl>
                                          <p:spTgt spid="18"/>
                                        </p:tgtEl>
                                        <p:attrNameLst>
                                          <p:attrName>style.visibility</p:attrName>
                                        </p:attrNameLst>
                                      </p:cBhvr>
                                      <p:to>
                                        <p:strVal val="hidden"/>
                                      </p:to>
                                    </p:set>
                                  </p:childTnLst>
                                </p:cTn>
                              </p:par>
                              <p:par>
                                <p:cTn id="519" presetID="13" presetClass="exit" presetSubtype="32" fill="hold" grpId="4" nodeType="withEffect">
                                  <p:stCondLst>
                                    <p:cond delay="0"/>
                                  </p:stCondLst>
                                  <p:childTnLst>
                                    <p:animEffect transition="out" filter="plus(out)">
                                      <p:cBhvr>
                                        <p:cTn id="520" dur="3000"/>
                                        <p:tgtEl>
                                          <p:spTgt spid="19"/>
                                        </p:tgtEl>
                                      </p:cBhvr>
                                    </p:animEffect>
                                    <p:set>
                                      <p:cBhvr>
                                        <p:cTn id="521" dur="1" fill="hold">
                                          <p:stCondLst>
                                            <p:cond delay="2999"/>
                                          </p:stCondLst>
                                        </p:cTn>
                                        <p:tgtEl>
                                          <p:spTgt spid="19"/>
                                        </p:tgtEl>
                                        <p:attrNameLst>
                                          <p:attrName>style.visibility</p:attrName>
                                        </p:attrNameLst>
                                      </p:cBhvr>
                                      <p:to>
                                        <p:strVal val="hidden"/>
                                      </p:to>
                                    </p:set>
                                  </p:childTnLst>
                                </p:cTn>
                              </p:par>
                              <p:par>
                                <p:cTn id="522" presetID="13" presetClass="exit" presetSubtype="32" fill="hold" grpId="4" nodeType="withEffect">
                                  <p:stCondLst>
                                    <p:cond delay="0"/>
                                  </p:stCondLst>
                                  <p:childTnLst>
                                    <p:animEffect transition="out" filter="plus(out)">
                                      <p:cBhvr>
                                        <p:cTn id="523" dur="3000"/>
                                        <p:tgtEl>
                                          <p:spTgt spid="20"/>
                                        </p:tgtEl>
                                      </p:cBhvr>
                                    </p:animEffect>
                                    <p:set>
                                      <p:cBhvr>
                                        <p:cTn id="524" dur="1" fill="hold">
                                          <p:stCondLst>
                                            <p:cond delay="2999"/>
                                          </p:stCondLst>
                                        </p:cTn>
                                        <p:tgtEl>
                                          <p:spTgt spid="20"/>
                                        </p:tgtEl>
                                        <p:attrNameLst>
                                          <p:attrName>style.visibility</p:attrName>
                                        </p:attrNameLst>
                                      </p:cBhvr>
                                      <p:to>
                                        <p:strVal val="hidden"/>
                                      </p:to>
                                    </p:set>
                                  </p:childTnLst>
                                </p:cTn>
                              </p:par>
                              <p:par>
                                <p:cTn id="525" presetID="13" presetClass="exit" presetSubtype="32" fill="hold" grpId="4" nodeType="withEffect">
                                  <p:stCondLst>
                                    <p:cond delay="0"/>
                                  </p:stCondLst>
                                  <p:childTnLst>
                                    <p:animEffect transition="out" filter="plus(out)">
                                      <p:cBhvr>
                                        <p:cTn id="526" dur="3000"/>
                                        <p:tgtEl>
                                          <p:spTgt spid="21"/>
                                        </p:tgtEl>
                                      </p:cBhvr>
                                    </p:animEffect>
                                    <p:set>
                                      <p:cBhvr>
                                        <p:cTn id="527" dur="1" fill="hold">
                                          <p:stCondLst>
                                            <p:cond delay="2999"/>
                                          </p:stCondLst>
                                        </p:cTn>
                                        <p:tgtEl>
                                          <p:spTgt spid="21"/>
                                        </p:tgtEl>
                                        <p:attrNameLst>
                                          <p:attrName>style.visibility</p:attrName>
                                        </p:attrNameLst>
                                      </p:cBhvr>
                                      <p:to>
                                        <p:strVal val="hidden"/>
                                      </p:to>
                                    </p:set>
                                  </p:childTnLst>
                                </p:cTn>
                              </p:par>
                              <p:par>
                                <p:cTn id="528" presetID="13" presetClass="exit" presetSubtype="32" fill="hold" grpId="4" nodeType="withEffect">
                                  <p:stCondLst>
                                    <p:cond delay="0"/>
                                  </p:stCondLst>
                                  <p:childTnLst>
                                    <p:animEffect transition="out" filter="plus(out)">
                                      <p:cBhvr>
                                        <p:cTn id="529" dur="3000"/>
                                        <p:tgtEl>
                                          <p:spTgt spid="22"/>
                                        </p:tgtEl>
                                      </p:cBhvr>
                                    </p:animEffect>
                                    <p:set>
                                      <p:cBhvr>
                                        <p:cTn id="530" dur="1" fill="hold">
                                          <p:stCondLst>
                                            <p:cond delay="2999"/>
                                          </p:stCondLst>
                                        </p:cTn>
                                        <p:tgtEl>
                                          <p:spTgt spid="22"/>
                                        </p:tgtEl>
                                        <p:attrNameLst>
                                          <p:attrName>style.visibility</p:attrName>
                                        </p:attrNameLst>
                                      </p:cBhvr>
                                      <p:to>
                                        <p:strVal val="hidden"/>
                                      </p:to>
                                    </p:set>
                                  </p:childTnLst>
                                </p:cTn>
                              </p:par>
                              <p:par>
                                <p:cTn id="531" presetID="13" presetClass="exit" presetSubtype="32" fill="hold" grpId="4" nodeType="withEffect">
                                  <p:stCondLst>
                                    <p:cond delay="0"/>
                                  </p:stCondLst>
                                  <p:childTnLst>
                                    <p:animEffect transition="out" filter="plus(out)">
                                      <p:cBhvr>
                                        <p:cTn id="532" dur="3000"/>
                                        <p:tgtEl>
                                          <p:spTgt spid="23"/>
                                        </p:tgtEl>
                                      </p:cBhvr>
                                    </p:animEffect>
                                    <p:set>
                                      <p:cBhvr>
                                        <p:cTn id="533" dur="1" fill="hold">
                                          <p:stCondLst>
                                            <p:cond delay="2999"/>
                                          </p:stCondLst>
                                        </p:cTn>
                                        <p:tgtEl>
                                          <p:spTgt spid="23"/>
                                        </p:tgtEl>
                                        <p:attrNameLst>
                                          <p:attrName>style.visibility</p:attrName>
                                        </p:attrNameLst>
                                      </p:cBhvr>
                                      <p:to>
                                        <p:strVal val="hidden"/>
                                      </p:to>
                                    </p:set>
                                  </p:childTnLst>
                                </p:cTn>
                              </p:par>
                              <p:par>
                                <p:cTn id="534" presetID="13" presetClass="exit" presetSubtype="32" fill="hold" grpId="4" nodeType="withEffect">
                                  <p:stCondLst>
                                    <p:cond delay="0"/>
                                  </p:stCondLst>
                                  <p:childTnLst>
                                    <p:animEffect transition="out" filter="plus(out)">
                                      <p:cBhvr>
                                        <p:cTn id="535" dur="3000"/>
                                        <p:tgtEl>
                                          <p:spTgt spid="24"/>
                                        </p:tgtEl>
                                      </p:cBhvr>
                                    </p:animEffect>
                                    <p:set>
                                      <p:cBhvr>
                                        <p:cTn id="536" dur="1" fill="hold">
                                          <p:stCondLst>
                                            <p:cond delay="2999"/>
                                          </p:stCondLst>
                                        </p:cTn>
                                        <p:tgtEl>
                                          <p:spTgt spid="24"/>
                                        </p:tgtEl>
                                        <p:attrNameLst>
                                          <p:attrName>style.visibility</p:attrName>
                                        </p:attrNameLst>
                                      </p:cBhvr>
                                      <p:to>
                                        <p:strVal val="hidden"/>
                                      </p:to>
                                    </p:set>
                                  </p:childTnLst>
                                </p:cTn>
                              </p:par>
                              <p:par>
                                <p:cTn id="537" presetID="13" presetClass="exit" presetSubtype="32" fill="hold" grpId="4" nodeType="withEffect">
                                  <p:stCondLst>
                                    <p:cond delay="0"/>
                                  </p:stCondLst>
                                  <p:childTnLst>
                                    <p:animEffect transition="out" filter="plus(out)">
                                      <p:cBhvr>
                                        <p:cTn id="538" dur="3000"/>
                                        <p:tgtEl>
                                          <p:spTgt spid="25"/>
                                        </p:tgtEl>
                                      </p:cBhvr>
                                    </p:animEffect>
                                    <p:set>
                                      <p:cBhvr>
                                        <p:cTn id="539" dur="1" fill="hold">
                                          <p:stCondLst>
                                            <p:cond delay="2999"/>
                                          </p:stCondLst>
                                        </p:cTn>
                                        <p:tgtEl>
                                          <p:spTgt spid="25"/>
                                        </p:tgtEl>
                                        <p:attrNameLst>
                                          <p:attrName>style.visibility</p:attrName>
                                        </p:attrNameLst>
                                      </p:cBhvr>
                                      <p:to>
                                        <p:strVal val="hidden"/>
                                      </p:to>
                                    </p:set>
                                  </p:childTnLst>
                                </p:cTn>
                              </p:par>
                              <p:par>
                                <p:cTn id="540" presetID="13" presetClass="exit" presetSubtype="32" fill="hold" grpId="4" nodeType="withEffect">
                                  <p:stCondLst>
                                    <p:cond delay="0"/>
                                  </p:stCondLst>
                                  <p:childTnLst>
                                    <p:animEffect transition="out" filter="plus(out)">
                                      <p:cBhvr>
                                        <p:cTn id="541" dur="3000"/>
                                        <p:tgtEl>
                                          <p:spTgt spid="26"/>
                                        </p:tgtEl>
                                      </p:cBhvr>
                                    </p:animEffect>
                                    <p:set>
                                      <p:cBhvr>
                                        <p:cTn id="542" dur="1" fill="hold">
                                          <p:stCondLst>
                                            <p:cond delay="2999"/>
                                          </p:stCondLst>
                                        </p:cTn>
                                        <p:tgtEl>
                                          <p:spTgt spid="26"/>
                                        </p:tgtEl>
                                        <p:attrNameLst>
                                          <p:attrName>style.visibility</p:attrName>
                                        </p:attrNameLst>
                                      </p:cBhvr>
                                      <p:to>
                                        <p:strVal val="hidden"/>
                                      </p:to>
                                    </p:set>
                                  </p:childTnLst>
                                </p:cTn>
                              </p:par>
                              <p:par>
                                <p:cTn id="543" presetID="13" presetClass="exit" presetSubtype="32" fill="hold" grpId="4" nodeType="withEffect">
                                  <p:stCondLst>
                                    <p:cond delay="0"/>
                                  </p:stCondLst>
                                  <p:childTnLst>
                                    <p:animEffect transition="out" filter="plus(out)">
                                      <p:cBhvr>
                                        <p:cTn id="544" dur="3000"/>
                                        <p:tgtEl>
                                          <p:spTgt spid="27"/>
                                        </p:tgtEl>
                                      </p:cBhvr>
                                    </p:animEffect>
                                    <p:set>
                                      <p:cBhvr>
                                        <p:cTn id="545" dur="1" fill="hold">
                                          <p:stCondLst>
                                            <p:cond delay="2999"/>
                                          </p:stCondLst>
                                        </p:cTn>
                                        <p:tgtEl>
                                          <p:spTgt spid="27"/>
                                        </p:tgtEl>
                                        <p:attrNameLst>
                                          <p:attrName>style.visibility</p:attrName>
                                        </p:attrNameLst>
                                      </p:cBhvr>
                                      <p:to>
                                        <p:strVal val="hidden"/>
                                      </p:to>
                                    </p:set>
                                  </p:childTnLst>
                                </p:cTn>
                              </p:par>
                              <p:par>
                                <p:cTn id="546" presetID="13" presetClass="exit" presetSubtype="32" fill="hold" grpId="4" nodeType="withEffect">
                                  <p:stCondLst>
                                    <p:cond delay="0"/>
                                  </p:stCondLst>
                                  <p:childTnLst>
                                    <p:animEffect transition="out" filter="plus(out)">
                                      <p:cBhvr>
                                        <p:cTn id="547" dur="3000"/>
                                        <p:tgtEl>
                                          <p:spTgt spid="28"/>
                                        </p:tgtEl>
                                      </p:cBhvr>
                                    </p:animEffect>
                                    <p:set>
                                      <p:cBhvr>
                                        <p:cTn id="548" dur="1" fill="hold">
                                          <p:stCondLst>
                                            <p:cond delay="2999"/>
                                          </p:stCondLst>
                                        </p:cTn>
                                        <p:tgtEl>
                                          <p:spTgt spid="28"/>
                                        </p:tgtEl>
                                        <p:attrNameLst>
                                          <p:attrName>style.visibility</p:attrName>
                                        </p:attrNameLst>
                                      </p:cBhvr>
                                      <p:to>
                                        <p:strVal val="hidden"/>
                                      </p:to>
                                    </p:set>
                                  </p:childTnLst>
                                </p:cTn>
                              </p:par>
                              <p:par>
                                <p:cTn id="549" presetID="13" presetClass="exit" presetSubtype="32" fill="hold" grpId="4" nodeType="withEffect">
                                  <p:stCondLst>
                                    <p:cond delay="0"/>
                                  </p:stCondLst>
                                  <p:childTnLst>
                                    <p:animEffect transition="out" filter="plus(out)">
                                      <p:cBhvr>
                                        <p:cTn id="550" dur="3000"/>
                                        <p:tgtEl>
                                          <p:spTgt spid="29"/>
                                        </p:tgtEl>
                                      </p:cBhvr>
                                    </p:animEffect>
                                    <p:set>
                                      <p:cBhvr>
                                        <p:cTn id="551" dur="1" fill="hold">
                                          <p:stCondLst>
                                            <p:cond delay="2999"/>
                                          </p:stCondLst>
                                        </p:cTn>
                                        <p:tgtEl>
                                          <p:spTgt spid="29"/>
                                        </p:tgtEl>
                                        <p:attrNameLst>
                                          <p:attrName>style.visibility</p:attrName>
                                        </p:attrNameLst>
                                      </p:cBhvr>
                                      <p:to>
                                        <p:strVal val="hidden"/>
                                      </p:to>
                                    </p:set>
                                  </p:childTnLst>
                                </p:cTn>
                              </p:par>
                              <p:par>
                                <p:cTn id="552" presetID="13" presetClass="exit" presetSubtype="32" fill="hold" grpId="4" nodeType="withEffect">
                                  <p:stCondLst>
                                    <p:cond delay="0"/>
                                  </p:stCondLst>
                                  <p:childTnLst>
                                    <p:animEffect transition="out" filter="plus(out)">
                                      <p:cBhvr>
                                        <p:cTn id="553" dur="3000"/>
                                        <p:tgtEl>
                                          <p:spTgt spid="30"/>
                                        </p:tgtEl>
                                      </p:cBhvr>
                                    </p:animEffect>
                                    <p:set>
                                      <p:cBhvr>
                                        <p:cTn id="554" dur="1" fill="hold">
                                          <p:stCondLst>
                                            <p:cond delay="2999"/>
                                          </p:stCondLst>
                                        </p:cTn>
                                        <p:tgtEl>
                                          <p:spTgt spid="30"/>
                                        </p:tgtEl>
                                        <p:attrNameLst>
                                          <p:attrName>style.visibility</p:attrName>
                                        </p:attrNameLst>
                                      </p:cBhvr>
                                      <p:to>
                                        <p:strVal val="hidden"/>
                                      </p:to>
                                    </p:set>
                                  </p:childTnLst>
                                </p:cTn>
                              </p:par>
                              <p:par>
                                <p:cTn id="555" presetID="13" presetClass="exit" presetSubtype="32" fill="hold" grpId="4" nodeType="withEffect">
                                  <p:stCondLst>
                                    <p:cond delay="0"/>
                                  </p:stCondLst>
                                  <p:childTnLst>
                                    <p:animEffect transition="out" filter="plus(out)">
                                      <p:cBhvr>
                                        <p:cTn id="556" dur="3000"/>
                                        <p:tgtEl>
                                          <p:spTgt spid="31"/>
                                        </p:tgtEl>
                                      </p:cBhvr>
                                    </p:animEffect>
                                    <p:set>
                                      <p:cBhvr>
                                        <p:cTn id="557" dur="1" fill="hold">
                                          <p:stCondLst>
                                            <p:cond delay="2999"/>
                                          </p:stCondLst>
                                        </p:cTn>
                                        <p:tgtEl>
                                          <p:spTgt spid="31"/>
                                        </p:tgtEl>
                                        <p:attrNameLst>
                                          <p:attrName>style.visibility</p:attrName>
                                        </p:attrNameLst>
                                      </p:cBhvr>
                                      <p:to>
                                        <p:strVal val="hidden"/>
                                      </p:to>
                                    </p:set>
                                  </p:childTnLst>
                                </p:cTn>
                              </p:par>
                              <p:par>
                                <p:cTn id="558" presetID="13" presetClass="exit" presetSubtype="32" fill="hold" grpId="4" nodeType="withEffect">
                                  <p:stCondLst>
                                    <p:cond delay="0"/>
                                  </p:stCondLst>
                                  <p:childTnLst>
                                    <p:animEffect transition="out" filter="plus(out)">
                                      <p:cBhvr>
                                        <p:cTn id="559" dur="3000"/>
                                        <p:tgtEl>
                                          <p:spTgt spid="32"/>
                                        </p:tgtEl>
                                      </p:cBhvr>
                                    </p:animEffect>
                                    <p:set>
                                      <p:cBhvr>
                                        <p:cTn id="560" dur="1" fill="hold">
                                          <p:stCondLst>
                                            <p:cond delay="2999"/>
                                          </p:stCondLst>
                                        </p:cTn>
                                        <p:tgtEl>
                                          <p:spTgt spid="32"/>
                                        </p:tgtEl>
                                        <p:attrNameLst>
                                          <p:attrName>style.visibility</p:attrName>
                                        </p:attrNameLst>
                                      </p:cBhvr>
                                      <p:to>
                                        <p:strVal val="hidden"/>
                                      </p:to>
                                    </p:set>
                                  </p:childTnLst>
                                </p:cTn>
                              </p:par>
                              <p:par>
                                <p:cTn id="561" presetID="13" presetClass="exit" presetSubtype="32" fill="hold" grpId="4" nodeType="withEffect">
                                  <p:stCondLst>
                                    <p:cond delay="0"/>
                                  </p:stCondLst>
                                  <p:childTnLst>
                                    <p:animEffect transition="out" filter="plus(out)">
                                      <p:cBhvr>
                                        <p:cTn id="562" dur="3000"/>
                                        <p:tgtEl>
                                          <p:spTgt spid="33"/>
                                        </p:tgtEl>
                                      </p:cBhvr>
                                    </p:animEffect>
                                    <p:set>
                                      <p:cBhvr>
                                        <p:cTn id="563" dur="1" fill="hold">
                                          <p:stCondLst>
                                            <p:cond delay="2999"/>
                                          </p:stCondLst>
                                        </p:cTn>
                                        <p:tgtEl>
                                          <p:spTgt spid="33"/>
                                        </p:tgtEl>
                                        <p:attrNameLst>
                                          <p:attrName>style.visibility</p:attrName>
                                        </p:attrNameLst>
                                      </p:cBhvr>
                                      <p:to>
                                        <p:strVal val="hidden"/>
                                      </p:to>
                                    </p:set>
                                  </p:childTnLst>
                                </p:cTn>
                              </p:par>
                              <p:par>
                                <p:cTn id="564" presetID="13" presetClass="exit" presetSubtype="32" fill="hold" grpId="4" nodeType="withEffect">
                                  <p:stCondLst>
                                    <p:cond delay="0"/>
                                  </p:stCondLst>
                                  <p:childTnLst>
                                    <p:animEffect transition="out" filter="plus(out)">
                                      <p:cBhvr>
                                        <p:cTn id="565" dur="3000"/>
                                        <p:tgtEl>
                                          <p:spTgt spid="34"/>
                                        </p:tgtEl>
                                      </p:cBhvr>
                                    </p:animEffect>
                                    <p:set>
                                      <p:cBhvr>
                                        <p:cTn id="566" dur="1" fill="hold">
                                          <p:stCondLst>
                                            <p:cond delay="2999"/>
                                          </p:stCondLst>
                                        </p:cTn>
                                        <p:tgtEl>
                                          <p:spTgt spid="34"/>
                                        </p:tgtEl>
                                        <p:attrNameLst>
                                          <p:attrName>style.visibility</p:attrName>
                                        </p:attrNameLst>
                                      </p:cBhvr>
                                      <p:to>
                                        <p:strVal val="hidden"/>
                                      </p:to>
                                    </p:set>
                                  </p:childTnLst>
                                </p:cTn>
                              </p:par>
                              <p:par>
                                <p:cTn id="567" presetID="13" presetClass="exit" presetSubtype="32" fill="hold" grpId="4" nodeType="withEffect">
                                  <p:stCondLst>
                                    <p:cond delay="0"/>
                                  </p:stCondLst>
                                  <p:childTnLst>
                                    <p:animEffect transition="out" filter="plus(out)">
                                      <p:cBhvr>
                                        <p:cTn id="568" dur="3000"/>
                                        <p:tgtEl>
                                          <p:spTgt spid="35"/>
                                        </p:tgtEl>
                                      </p:cBhvr>
                                    </p:animEffect>
                                    <p:set>
                                      <p:cBhvr>
                                        <p:cTn id="569" dur="1" fill="hold">
                                          <p:stCondLst>
                                            <p:cond delay="2999"/>
                                          </p:stCondLst>
                                        </p:cTn>
                                        <p:tgtEl>
                                          <p:spTgt spid="35"/>
                                        </p:tgtEl>
                                        <p:attrNameLst>
                                          <p:attrName>style.visibility</p:attrName>
                                        </p:attrNameLst>
                                      </p:cBhvr>
                                      <p:to>
                                        <p:strVal val="hidden"/>
                                      </p:to>
                                    </p:set>
                                  </p:childTnLst>
                                </p:cTn>
                              </p:par>
                              <p:par>
                                <p:cTn id="570" presetID="13" presetClass="exit" presetSubtype="32" fill="hold" grpId="4" nodeType="withEffect">
                                  <p:stCondLst>
                                    <p:cond delay="0"/>
                                  </p:stCondLst>
                                  <p:childTnLst>
                                    <p:animEffect transition="out" filter="plus(out)">
                                      <p:cBhvr>
                                        <p:cTn id="571" dur="3000"/>
                                        <p:tgtEl>
                                          <p:spTgt spid="36"/>
                                        </p:tgtEl>
                                      </p:cBhvr>
                                    </p:animEffect>
                                    <p:set>
                                      <p:cBhvr>
                                        <p:cTn id="572" dur="1" fill="hold">
                                          <p:stCondLst>
                                            <p:cond delay="2999"/>
                                          </p:stCondLst>
                                        </p:cTn>
                                        <p:tgtEl>
                                          <p:spTgt spid="36"/>
                                        </p:tgtEl>
                                        <p:attrNameLst>
                                          <p:attrName>style.visibility</p:attrName>
                                        </p:attrNameLst>
                                      </p:cBhvr>
                                      <p:to>
                                        <p:strVal val="hidden"/>
                                      </p:to>
                                    </p:set>
                                  </p:childTnLst>
                                </p:cTn>
                              </p:par>
                              <p:par>
                                <p:cTn id="573" presetID="13" presetClass="exit" presetSubtype="32" fill="hold" grpId="4" nodeType="withEffect">
                                  <p:stCondLst>
                                    <p:cond delay="0"/>
                                  </p:stCondLst>
                                  <p:childTnLst>
                                    <p:animEffect transition="out" filter="plus(out)">
                                      <p:cBhvr>
                                        <p:cTn id="574" dur="3000"/>
                                        <p:tgtEl>
                                          <p:spTgt spid="37"/>
                                        </p:tgtEl>
                                      </p:cBhvr>
                                    </p:animEffect>
                                    <p:set>
                                      <p:cBhvr>
                                        <p:cTn id="575" dur="1" fill="hold">
                                          <p:stCondLst>
                                            <p:cond delay="2999"/>
                                          </p:stCondLst>
                                        </p:cTn>
                                        <p:tgtEl>
                                          <p:spTgt spid="37"/>
                                        </p:tgtEl>
                                        <p:attrNameLst>
                                          <p:attrName>style.visibility</p:attrName>
                                        </p:attrNameLst>
                                      </p:cBhvr>
                                      <p:to>
                                        <p:strVal val="hidden"/>
                                      </p:to>
                                    </p:set>
                                  </p:childTnLst>
                                </p:cTn>
                              </p:par>
                              <p:par>
                                <p:cTn id="576" presetID="13" presetClass="exit" presetSubtype="32" fill="hold" grpId="4" nodeType="withEffect">
                                  <p:stCondLst>
                                    <p:cond delay="0"/>
                                  </p:stCondLst>
                                  <p:childTnLst>
                                    <p:animEffect transition="out" filter="plus(out)">
                                      <p:cBhvr>
                                        <p:cTn id="577" dur="3000"/>
                                        <p:tgtEl>
                                          <p:spTgt spid="38"/>
                                        </p:tgtEl>
                                      </p:cBhvr>
                                    </p:animEffect>
                                    <p:set>
                                      <p:cBhvr>
                                        <p:cTn id="578" dur="1" fill="hold">
                                          <p:stCondLst>
                                            <p:cond delay="2999"/>
                                          </p:stCondLst>
                                        </p:cTn>
                                        <p:tgtEl>
                                          <p:spTgt spid="38"/>
                                        </p:tgtEl>
                                        <p:attrNameLst>
                                          <p:attrName>style.visibility</p:attrName>
                                        </p:attrNameLst>
                                      </p:cBhvr>
                                      <p:to>
                                        <p:strVal val="hidden"/>
                                      </p:to>
                                    </p:set>
                                  </p:childTnLst>
                                </p:cTn>
                              </p:par>
                              <p:par>
                                <p:cTn id="579" presetID="13" presetClass="exit" presetSubtype="32" fill="hold" grpId="4" nodeType="withEffect">
                                  <p:stCondLst>
                                    <p:cond delay="0"/>
                                  </p:stCondLst>
                                  <p:childTnLst>
                                    <p:animEffect transition="out" filter="plus(out)">
                                      <p:cBhvr>
                                        <p:cTn id="580" dur="3000"/>
                                        <p:tgtEl>
                                          <p:spTgt spid="39"/>
                                        </p:tgtEl>
                                      </p:cBhvr>
                                    </p:animEffect>
                                    <p:set>
                                      <p:cBhvr>
                                        <p:cTn id="581" dur="1" fill="hold">
                                          <p:stCondLst>
                                            <p:cond delay="2999"/>
                                          </p:stCondLst>
                                        </p:cTn>
                                        <p:tgtEl>
                                          <p:spTgt spid="39"/>
                                        </p:tgtEl>
                                        <p:attrNameLst>
                                          <p:attrName>style.visibility</p:attrName>
                                        </p:attrNameLst>
                                      </p:cBhvr>
                                      <p:to>
                                        <p:strVal val="hidden"/>
                                      </p:to>
                                    </p:set>
                                  </p:childTnLst>
                                </p:cTn>
                              </p:par>
                              <p:par>
                                <p:cTn id="582" presetID="13" presetClass="exit" presetSubtype="32" fill="hold" grpId="4" nodeType="withEffect">
                                  <p:stCondLst>
                                    <p:cond delay="0"/>
                                  </p:stCondLst>
                                  <p:childTnLst>
                                    <p:animEffect transition="out" filter="plus(out)">
                                      <p:cBhvr>
                                        <p:cTn id="583" dur="3000"/>
                                        <p:tgtEl>
                                          <p:spTgt spid="40"/>
                                        </p:tgtEl>
                                      </p:cBhvr>
                                    </p:animEffect>
                                    <p:set>
                                      <p:cBhvr>
                                        <p:cTn id="584" dur="1" fill="hold">
                                          <p:stCondLst>
                                            <p:cond delay="2999"/>
                                          </p:stCondLst>
                                        </p:cTn>
                                        <p:tgtEl>
                                          <p:spTgt spid="40"/>
                                        </p:tgtEl>
                                        <p:attrNameLst>
                                          <p:attrName>style.visibility</p:attrName>
                                        </p:attrNameLst>
                                      </p:cBhvr>
                                      <p:to>
                                        <p:strVal val="hidden"/>
                                      </p:to>
                                    </p:set>
                                  </p:childTnLst>
                                </p:cTn>
                              </p:par>
                              <p:par>
                                <p:cTn id="585" presetID="8" presetClass="emph" presetSubtype="0" fill="hold" grpId="5" nodeType="withEffect">
                                  <p:stCondLst>
                                    <p:cond delay="0"/>
                                  </p:stCondLst>
                                  <p:childTnLst>
                                    <p:animRot by="21600000">
                                      <p:cBhvr>
                                        <p:cTn id="586" dur="3000" fill="hold"/>
                                        <p:tgtEl>
                                          <p:spTgt spid="5"/>
                                        </p:tgtEl>
                                        <p:attrNameLst>
                                          <p:attrName>r</p:attrName>
                                        </p:attrNameLst>
                                      </p:cBhvr>
                                    </p:animRot>
                                  </p:childTnLst>
                                </p:cTn>
                              </p:par>
                              <p:par>
                                <p:cTn id="587" presetID="8" presetClass="emph" presetSubtype="0" fill="hold" grpId="5" nodeType="withEffect">
                                  <p:stCondLst>
                                    <p:cond delay="0"/>
                                  </p:stCondLst>
                                  <p:childTnLst>
                                    <p:animRot by="21600000">
                                      <p:cBhvr>
                                        <p:cTn id="588" dur="3000" fill="hold"/>
                                        <p:tgtEl>
                                          <p:spTgt spid="6"/>
                                        </p:tgtEl>
                                        <p:attrNameLst>
                                          <p:attrName>r</p:attrName>
                                        </p:attrNameLst>
                                      </p:cBhvr>
                                    </p:animRot>
                                  </p:childTnLst>
                                </p:cTn>
                              </p:par>
                              <p:par>
                                <p:cTn id="589" presetID="8" presetClass="emph" presetSubtype="0" fill="hold" grpId="5" nodeType="withEffect">
                                  <p:stCondLst>
                                    <p:cond delay="0"/>
                                  </p:stCondLst>
                                  <p:childTnLst>
                                    <p:animRot by="21600000">
                                      <p:cBhvr>
                                        <p:cTn id="590" dur="3000" fill="hold"/>
                                        <p:tgtEl>
                                          <p:spTgt spid="7"/>
                                        </p:tgtEl>
                                        <p:attrNameLst>
                                          <p:attrName>r</p:attrName>
                                        </p:attrNameLst>
                                      </p:cBhvr>
                                    </p:animRot>
                                  </p:childTnLst>
                                </p:cTn>
                              </p:par>
                              <p:par>
                                <p:cTn id="591" presetID="8" presetClass="emph" presetSubtype="0" fill="hold" grpId="5" nodeType="withEffect">
                                  <p:stCondLst>
                                    <p:cond delay="0"/>
                                  </p:stCondLst>
                                  <p:childTnLst>
                                    <p:animRot by="21600000">
                                      <p:cBhvr>
                                        <p:cTn id="592" dur="3000" fill="hold"/>
                                        <p:tgtEl>
                                          <p:spTgt spid="8"/>
                                        </p:tgtEl>
                                        <p:attrNameLst>
                                          <p:attrName>r</p:attrName>
                                        </p:attrNameLst>
                                      </p:cBhvr>
                                    </p:animRot>
                                  </p:childTnLst>
                                </p:cTn>
                              </p:par>
                              <p:par>
                                <p:cTn id="593" presetID="8" presetClass="emph" presetSubtype="0" fill="hold" grpId="5" nodeType="withEffect">
                                  <p:stCondLst>
                                    <p:cond delay="0"/>
                                  </p:stCondLst>
                                  <p:childTnLst>
                                    <p:animRot by="21600000">
                                      <p:cBhvr>
                                        <p:cTn id="594" dur="3000" fill="hold"/>
                                        <p:tgtEl>
                                          <p:spTgt spid="9"/>
                                        </p:tgtEl>
                                        <p:attrNameLst>
                                          <p:attrName>r</p:attrName>
                                        </p:attrNameLst>
                                      </p:cBhvr>
                                    </p:animRot>
                                  </p:childTnLst>
                                </p:cTn>
                              </p:par>
                              <p:par>
                                <p:cTn id="595" presetID="8" presetClass="emph" presetSubtype="0" fill="hold" grpId="5" nodeType="withEffect">
                                  <p:stCondLst>
                                    <p:cond delay="0"/>
                                  </p:stCondLst>
                                  <p:childTnLst>
                                    <p:animRot by="21600000">
                                      <p:cBhvr>
                                        <p:cTn id="596" dur="3000" fill="hold"/>
                                        <p:tgtEl>
                                          <p:spTgt spid="10"/>
                                        </p:tgtEl>
                                        <p:attrNameLst>
                                          <p:attrName>r</p:attrName>
                                        </p:attrNameLst>
                                      </p:cBhvr>
                                    </p:animRot>
                                  </p:childTnLst>
                                </p:cTn>
                              </p:par>
                              <p:par>
                                <p:cTn id="597" presetID="8" presetClass="emph" presetSubtype="0" fill="hold" grpId="5" nodeType="withEffect">
                                  <p:stCondLst>
                                    <p:cond delay="0"/>
                                  </p:stCondLst>
                                  <p:childTnLst>
                                    <p:animRot by="21600000">
                                      <p:cBhvr>
                                        <p:cTn id="598" dur="3000" fill="hold"/>
                                        <p:tgtEl>
                                          <p:spTgt spid="11"/>
                                        </p:tgtEl>
                                        <p:attrNameLst>
                                          <p:attrName>r</p:attrName>
                                        </p:attrNameLst>
                                      </p:cBhvr>
                                    </p:animRot>
                                  </p:childTnLst>
                                </p:cTn>
                              </p:par>
                              <p:par>
                                <p:cTn id="599" presetID="8" presetClass="emph" presetSubtype="0" fill="hold" grpId="5" nodeType="withEffect">
                                  <p:stCondLst>
                                    <p:cond delay="0"/>
                                  </p:stCondLst>
                                  <p:childTnLst>
                                    <p:animRot by="21600000">
                                      <p:cBhvr>
                                        <p:cTn id="600" dur="3000" fill="hold"/>
                                        <p:tgtEl>
                                          <p:spTgt spid="12"/>
                                        </p:tgtEl>
                                        <p:attrNameLst>
                                          <p:attrName>r</p:attrName>
                                        </p:attrNameLst>
                                      </p:cBhvr>
                                    </p:animRot>
                                  </p:childTnLst>
                                </p:cTn>
                              </p:par>
                              <p:par>
                                <p:cTn id="601" presetID="8" presetClass="emph" presetSubtype="0" fill="hold" grpId="5" nodeType="withEffect">
                                  <p:stCondLst>
                                    <p:cond delay="0"/>
                                  </p:stCondLst>
                                  <p:childTnLst>
                                    <p:animRot by="21600000">
                                      <p:cBhvr>
                                        <p:cTn id="602" dur="3000" fill="hold"/>
                                        <p:tgtEl>
                                          <p:spTgt spid="13"/>
                                        </p:tgtEl>
                                        <p:attrNameLst>
                                          <p:attrName>r</p:attrName>
                                        </p:attrNameLst>
                                      </p:cBhvr>
                                    </p:animRot>
                                  </p:childTnLst>
                                </p:cTn>
                              </p:par>
                              <p:par>
                                <p:cTn id="603" presetID="8" presetClass="emph" presetSubtype="0" fill="hold" grpId="5" nodeType="withEffect">
                                  <p:stCondLst>
                                    <p:cond delay="0"/>
                                  </p:stCondLst>
                                  <p:childTnLst>
                                    <p:animRot by="21600000">
                                      <p:cBhvr>
                                        <p:cTn id="604" dur="3000" fill="hold"/>
                                        <p:tgtEl>
                                          <p:spTgt spid="14"/>
                                        </p:tgtEl>
                                        <p:attrNameLst>
                                          <p:attrName>r</p:attrName>
                                        </p:attrNameLst>
                                      </p:cBhvr>
                                    </p:animRot>
                                  </p:childTnLst>
                                </p:cTn>
                              </p:par>
                              <p:par>
                                <p:cTn id="605" presetID="8" presetClass="emph" presetSubtype="0" fill="hold" grpId="5" nodeType="withEffect">
                                  <p:stCondLst>
                                    <p:cond delay="0"/>
                                  </p:stCondLst>
                                  <p:childTnLst>
                                    <p:animRot by="21600000">
                                      <p:cBhvr>
                                        <p:cTn id="606" dur="3000" fill="hold"/>
                                        <p:tgtEl>
                                          <p:spTgt spid="15"/>
                                        </p:tgtEl>
                                        <p:attrNameLst>
                                          <p:attrName>r</p:attrName>
                                        </p:attrNameLst>
                                      </p:cBhvr>
                                    </p:animRot>
                                  </p:childTnLst>
                                </p:cTn>
                              </p:par>
                              <p:par>
                                <p:cTn id="607" presetID="8" presetClass="emph" presetSubtype="0" fill="hold" grpId="5" nodeType="withEffect">
                                  <p:stCondLst>
                                    <p:cond delay="0"/>
                                  </p:stCondLst>
                                  <p:childTnLst>
                                    <p:animRot by="21600000">
                                      <p:cBhvr>
                                        <p:cTn id="608" dur="3000" fill="hold"/>
                                        <p:tgtEl>
                                          <p:spTgt spid="16"/>
                                        </p:tgtEl>
                                        <p:attrNameLst>
                                          <p:attrName>r</p:attrName>
                                        </p:attrNameLst>
                                      </p:cBhvr>
                                    </p:animRot>
                                  </p:childTnLst>
                                </p:cTn>
                              </p:par>
                              <p:par>
                                <p:cTn id="609" presetID="8" presetClass="emph" presetSubtype="0" fill="hold" grpId="5" nodeType="withEffect">
                                  <p:stCondLst>
                                    <p:cond delay="0"/>
                                  </p:stCondLst>
                                  <p:childTnLst>
                                    <p:animRot by="21600000">
                                      <p:cBhvr>
                                        <p:cTn id="610" dur="3000" fill="hold"/>
                                        <p:tgtEl>
                                          <p:spTgt spid="17"/>
                                        </p:tgtEl>
                                        <p:attrNameLst>
                                          <p:attrName>r</p:attrName>
                                        </p:attrNameLst>
                                      </p:cBhvr>
                                    </p:animRot>
                                  </p:childTnLst>
                                </p:cTn>
                              </p:par>
                              <p:par>
                                <p:cTn id="611" presetID="8" presetClass="emph" presetSubtype="0" fill="hold" grpId="5" nodeType="withEffect">
                                  <p:stCondLst>
                                    <p:cond delay="0"/>
                                  </p:stCondLst>
                                  <p:childTnLst>
                                    <p:animRot by="21600000">
                                      <p:cBhvr>
                                        <p:cTn id="612" dur="3000" fill="hold"/>
                                        <p:tgtEl>
                                          <p:spTgt spid="18"/>
                                        </p:tgtEl>
                                        <p:attrNameLst>
                                          <p:attrName>r</p:attrName>
                                        </p:attrNameLst>
                                      </p:cBhvr>
                                    </p:animRot>
                                  </p:childTnLst>
                                </p:cTn>
                              </p:par>
                              <p:par>
                                <p:cTn id="613" presetID="8" presetClass="emph" presetSubtype="0" fill="hold" grpId="5" nodeType="withEffect">
                                  <p:stCondLst>
                                    <p:cond delay="0"/>
                                  </p:stCondLst>
                                  <p:childTnLst>
                                    <p:animRot by="21600000">
                                      <p:cBhvr>
                                        <p:cTn id="614" dur="3000" fill="hold"/>
                                        <p:tgtEl>
                                          <p:spTgt spid="19"/>
                                        </p:tgtEl>
                                        <p:attrNameLst>
                                          <p:attrName>r</p:attrName>
                                        </p:attrNameLst>
                                      </p:cBhvr>
                                    </p:animRot>
                                  </p:childTnLst>
                                </p:cTn>
                              </p:par>
                              <p:par>
                                <p:cTn id="615" presetID="8" presetClass="emph" presetSubtype="0" fill="hold" grpId="5" nodeType="withEffect">
                                  <p:stCondLst>
                                    <p:cond delay="0"/>
                                  </p:stCondLst>
                                  <p:childTnLst>
                                    <p:animRot by="21600000">
                                      <p:cBhvr>
                                        <p:cTn id="616" dur="3000" fill="hold"/>
                                        <p:tgtEl>
                                          <p:spTgt spid="20"/>
                                        </p:tgtEl>
                                        <p:attrNameLst>
                                          <p:attrName>r</p:attrName>
                                        </p:attrNameLst>
                                      </p:cBhvr>
                                    </p:animRot>
                                  </p:childTnLst>
                                </p:cTn>
                              </p:par>
                              <p:par>
                                <p:cTn id="617" presetID="8" presetClass="emph" presetSubtype="0" fill="hold" grpId="5" nodeType="withEffect">
                                  <p:stCondLst>
                                    <p:cond delay="0"/>
                                  </p:stCondLst>
                                  <p:childTnLst>
                                    <p:animRot by="21600000">
                                      <p:cBhvr>
                                        <p:cTn id="618" dur="3000" fill="hold"/>
                                        <p:tgtEl>
                                          <p:spTgt spid="21"/>
                                        </p:tgtEl>
                                        <p:attrNameLst>
                                          <p:attrName>r</p:attrName>
                                        </p:attrNameLst>
                                      </p:cBhvr>
                                    </p:animRot>
                                  </p:childTnLst>
                                </p:cTn>
                              </p:par>
                              <p:par>
                                <p:cTn id="619" presetID="8" presetClass="emph" presetSubtype="0" fill="hold" grpId="5" nodeType="withEffect">
                                  <p:stCondLst>
                                    <p:cond delay="0"/>
                                  </p:stCondLst>
                                  <p:childTnLst>
                                    <p:animRot by="21600000">
                                      <p:cBhvr>
                                        <p:cTn id="620" dur="3000" fill="hold"/>
                                        <p:tgtEl>
                                          <p:spTgt spid="22"/>
                                        </p:tgtEl>
                                        <p:attrNameLst>
                                          <p:attrName>r</p:attrName>
                                        </p:attrNameLst>
                                      </p:cBhvr>
                                    </p:animRot>
                                  </p:childTnLst>
                                </p:cTn>
                              </p:par>
                              <p:par>
                                <p:cTn id="621" presetID="8" presetClass="emph" presetSubtype="0" fill="hold" grpId="5" nodeType="withEffect">
                                  <p:stCondLst>
                                    <p:cond delay="0"/>
                                  </p:stCondLst>
                                  <p:childTnLst>
                                    <p:animRot by="21600000">
                                      <p:cBhvr>
                                        <p:cTn id="622" dur="3000" fill="hold"/>
                                        <p:tgtEl>
                                          <p:spTgt spid="23"/>
                                        </p:tgtEl>
                                        <p:attrNameLst>
                                          <p:attrName>r</p:attrName>
                                        </p:attrNameLst>
                                      </p:cBhvr>
                                    </p:animRot>
                                  </p:childTnLst>
                                </p:cTn>
                              </p:par>
                              <p:par>
                                <p:cTn id="623" presetID="8" presetClass="emph" presetSubtype="0" fill="hold" grpId="5" nodeType="withEffect">
                                  <p:stCondLst>
                                    <p:cond delay="0"/>
                                  </p:stCondLst>
                                  <p:childTnLst>
                                    <p:animRot by="21600000">
                                      <p:cBhvr>
                                        <p:cTn id="624" dur="3000" fill="hold"/>
                                        <p:tgtEl>
                                          <p:spTgt spid="24"/>
                                        </p:tgtEl>
                                        <p:attrNameLst>
                                          <p:attrName>r</p:attrName>
                                        </p:attrNameLst>
                                      </p:cBhvr>
                                    </p:animRot>
                                  </p:childTnLst>
                                </p:cTn>
                              </p:par>
                              <p:par>
                                <p:cTn id="625" presetID="8" presetClass="emph" presetSubtype="0" fill="hold" grpId="5" nodeType="withEffect">
                                  <p:stCondLst>
                                    <p:cond delay="0"/>
                                  </p:stCondLst>
                                  <p:childTnLst>
                                    <p:animRot by="21600000">
                                      <p:cBhvr>
                                        <p:cTn id="626" dur="3000" fill="hold"/>
                                        <p:tgtEl>
                                          <p:spTgt spid="25"/>
                                        </p:tgtEl>
                                        <p:attrNameLst>
                                          <p:attrName>r</p:attrName>
                                        </p:attrNameLst>
                                      </p:cBhvr>
                                    </p:animRot>
                                  </p:childTnLst>
                                </p:cTn>
                              </p:par>
                              <p:par>
                                <p:cTn id="627" presetID="8" presetClass="emph" presetSubtype="0" fill="hold" grpId="5" nodeType="withEffect">
                                  <p:stCondLst>
                                    <p:cond delay="0"/>
                                  </p:stCondLst>
                                  <p:childTnLst>
                                    <p:animRot by="21600000">
                                      <p:cBhvr>
                                        <p:cTn id="628" dur="3000" fill="hold"/>
                                        <p:tgtEl>
                                          <p:spTgt spid="26"/>
                                        </p:tgtEl>
                                        <p:attrNameLst>
                                          <p:attrName>r</p:attrName>
                                        </p:attrNameLst>
                                      </p:cBhvr>
                                    </p:animRot>
                                  </p:childTnLst>
                                </p:cTn>
                              </p:par>
                              <p:par>
                                <p:cTn id="629" presetID="8" presetClass="emph" presetSubtype="0" fill="hold" grpId="5" nodeType="withEffect">
                                  <p:stCondLst>
                                    <p:cond delay="0"/>
                                  </p:stCondLst>
                                  <p:childTnLst>
                                    <p:animRot by="21600000">
                                      <p:cBhvr>
                                        <p:cTn id="630" dur="3000" fill="hold"/>
                                        <p:tgtEl>
                                          <p:spTgt spid="27"/>
                                        </p:tgtEl>
                                        <p:attrNameLst>
                                          <p:attrName>r</p:attrName>
                                        </p:attrNameLst>
                                      </p:cBhvr>
                                    </p:animRot>
                                  </p:childTnLst>
                                </p:cTn>
                              </p:par>
                              <p:par>
                                <p:cTn id="631" presetID="8" presetClass="emph" presetSubtype="0" fill="hold" grpId="5" nodeType="withEffect">
                                  <p:stCondLst>
                                    <p:cond delay="0"/>
                                  </p:stCondLst>
                                  <p:childTnLst>
                                    <p:animRot by="21600000">
                                      <p:cBhvr>
                                        <p:cTn id="632" dur="3000" fill="hold"/>
                                        <p:tgtEl>
                                          <p:spTgt spid="28"/>
                                        </p:tgtEl>
                                        <p:attrNameLst>
                                          <p:attrName>r</p:attrName>
                                        </p:attrNameLst>
                                      </p:cBhvr>
                                    </p:animRot>
                                  </p:childTnLst>
                                </p:cTn>
                              </p:par>
                              <p:par>
                                <p:cTn id="633" presetID="8" presetClass="emph" presetSubtype="0" fill="hold" grpId="5" nodeType="withEffect">
                                  <p:stCondLst>
                                    <p:cond delay="0"/>
                                  </p:stCondLst>
                                  <p:childTnLst>
                                    <p:animRot by="21600000">
                                      <p:cBhvr>
                                        <p:cTn id="634" dur="3000" fill="hold"/>
                                        <p:tgtEl>
                                          <p:spTgt spid="29"/>
                                        </p:tgtEl>
                                        <p:attrNameLst>
                                          <p:attrName>r</p:attrName>
                                        </p:attrNameLst>
                                      </p:cBhvr>
                                    </p:animRot>
                                  </p:childTnLst>
                                </p:cTn>
                              </p:par>
                              <p:par>
                                <p:cTn id="635" presetID="8" presetClass="emph" presetSubtype="0" fill="hold" grpId="5" nodeType="withEffect">
                                  <p:stCondLst>
                                    <p:cond delay="0"/>
                                  </p:stCondLst>
                                  <p:childTnLst>
                                    <p:animRot by="21600000">
                                      <p:cBhvr>
                                        <p:cTn id="636" dur="3000" fill="hold"/>
                                        <p:tgtEl>
                                          <p:spTgt spid="30"/>
                                        </p:tgtEl>
                                        <p:attrNameLst>
                                          <p:attrName>r</p:attrName>
                                        </p:attrNameLst>
                                      </p:cBhvr>
                                    </p:animRot>
                                  </p:childTnLst>
                                </p:cTn>
                              </p:par>
                              <p:par>
                                <p:cTn id="637" presetID="8" presetClass="emph" presetSubtype="0" fill="hold" grpId="5" nodeType="withEffect">
                                  <p:stCondLst>
                                    <p:cond delay="0"/>
                                  </p:stCondLst>
                                  <p:childTnLst>
                                    <p:animRot by="21600000">
                                      <p:cBhvr>
                                        <p:cTn id="638" dur="3000" fill="hold"/>
                                        <p:tgtEl>
                                          <p:spTgt spid="31"/>
                                        </p:tgtEl>
                                        <p:attrNameLst>
                                          <p:attrName>r</p:attrName>
                                        </p:attrNameLst>
                                      </p:cBhvr>
                                    </p:animRot>
                                  </p:childTnLst>
                                </p:cTn>
                              </p:par>
                              <p:par>
                                <p:cTn id="639" presetID="8" presetClass="emph" presetSubtype="0" fill="hold" grpId="5" nodeType="withEffect">
                                  <p:stCondLst>
                                    <p:cond delay="0"/>
                                  </p:stCondLst>
                                  <p:childTnLst>
                                    <p:animRot by="21600000">
                                      <p:cBhvr>
                                        <p:cTn id="640" dur="3000" fill="hold"/>
                                        <p:tgtEl>
                                          <p:spTgt spid="32"/>
                                        </p:tgtEl>
                                        <p:attrNameLst>
                                          <p:attrName>r</p:attrName>
                                        </p:attrNameLst>
                                      </p:cBhvr>
                                    </p:animRot>
                                  </p:childTnLst>
                                </p:cTn>
                              </p:par>
                              <p:par>
                                <p:cTn id="641" presetID="8" presetClass="emph" presetSubtype="0" fill="hold" grpId="5" nodeType="withEffect">
                                  <p:stCondLst>
                                    <p:cond delay="0"/>
                                  </p:stCondLst>
                                  <p:childTnLst>
                                    <p:animRot by="21600000">
                                      <p:cBhvr>
                                        <p:cTn id="642" dur="3000" fill="hold"/>
                                        <p:tgtEl>
                                          <p:spTgt spid="33"/>
                                        </p:tgtEl>
                                        <p:attrNameLst>
                                          <p:attrName>r</p:attrName>
                                        </p:attrNameLst>
                                      </p:cBhvr>
                                    </p:animRot>
                                  </p:childTnLst>
                                </p:cTn>
                              </p:par>
                              <p:par>
                                <p:cTn id="643" presetID="8" presetClass="emph" presetSubtype="0" fill="hold" grpId="5" nodeType="withEffect">
                                  <p:stCondLst>
                                    <p:cond delay="0"/>
                                  </p:stCondLst>
                                  <p:childTnLst>
                                    <p:animRot by="21600000">
                                      <p:cBhvr>
                                        <p:cTn id="644" dur="3000" fill="hold"/>
                                        <p:tgtEl>
                                          <p:spTgt spid="34"/>
                                        </p:tgtEl>
                                        <p:attrNameLst>
                                          <p:attrName>r</p:attrName>
                                        </p:attrNameLst>
                                      </p:cBhvr>
                                    </p:animRot>
                                  </p:childTnLst>
                                </p:cTn>
                              </p:par>
                              <p:par>
                                <p:cTn id="645" presetID="8" presetClass="emph" presetSubtype="0" fill="hold" grpId="5" nodeType="withEffect">
                                  <p:stCondLst>
                                    <p:cond delay="0"/>
                                  </p:stCondLst>
                                  <p:childTnLst>
                                    <p:animRot by="21600000">
                                      <p:cBhvr>
                                        <p:cTn id="646" dur="3000" fill="hold"/>
                                        <p:tgtEl>
                                          <p:spTgt spid="35"/>
                                        </p:tgtEl>
                                        <p:attrNameLst>
                                          <p:attrName>r</p:attrName>
                                        </p:attrNameLst>
                                      </p:cBhvr>
                                    </p:animRot>
                                  </p:childTnLst>
                                </p:cTn>
                              </p:par>
                              <p:par>
                                <p:cTn id="647" presetID="8" presetClass="emph" presetSubtype="0" fill="hold" grpId="5" nodeType="withEffect">
                                  <p:stCondLst>
                                    <p:cond delay="0"/>
                                  </p:stCondLst>
                                  <p:childTnLst>
                                    <p:animRot by="21600000">
                                      <p:cBhvr>
                                        <p:cTn id="648" dur="3000" fill="hold"/>
                                        <p:tgtEl>
                                          <p:spTgt spid="36"/>
                                        </p:tgtEl>
                                        <p:attrNameLst>
                                          <p:attrName>r</p:attrName>
                                        </p:attrNameLst>
                                      </p:cBhvr>
                                    </p:animRot>
                                  </p:childTnLst>
                                </p:cTn>
                              </p:par>
                              <p:par>
                                <p:cTn id="649" presetID="8" presetClass="emph" presetSubtype="0" fill="hold" grpId="5" nodeType="withEffect">
                                  <p:stCondLst>
                                    <p:cond delay="0"/>
                                  </p:stCondLst>
                                  <p:childTnLst>
                                    <p:animRot by="21600000">
                                      <p:cBhvr>
                                        <p:cTn id="650" dur="3000" fill="hold"/>
                                        <p:tgtEl>
                                          <p:spTgt spid="37"/>
                                        </p:tgtEl>
                                        <p:attrNameLst>
                                          <p:attrName>r</p:attrName>
                                        </p:attrNameLst>
                                      </p:cBhvr>
                                    </p:animRot>
                                  </p:childTnLst>
                                </p:cTn>
                              </p:par>
                              <p:par>
                                <p:cTn id="651" presetID="8" presetClass="emph" presetSubtype="0" fill="hold" grpId="5" nodeType="withEffect">
                                  <p:stCondLst>
                                    <p:cond delay="0"/>
                                  </p:stCondLst>
                                  <p:childTnLst>
                                    <p:animRot by="21600000">
                                      <p:cBhvr>
                                        <p:cTn id="652" dur="3000" fill="hold"/>
                                        <p:tgtEl>
                                          <p:spTgt spid="38"/>
                                        </p:tgtEl>
                                        <p:attrNameLst>
                                          <p:attrName>r</p:attrName>
                                        </p:attrNameLst>
                                      </p:cBhvr>
                                    </p:animRot>
                                  </p:childTnLst>
                                </p:cTn>
                              </p:par>
                              <p:par>
                                <p:cTn id="653" presetID="8" presetClass="emph" presetSubtype="0" fill="hold" grpId="5" nodeType="withEffect">
                                  <p:stCondLst>
                                    <p:cond delay="0"/>
                                  </p:stCondLst>
                                  <p:childTnLst>
                                    <p:animRot by="21600000">
                                      <p:cBhvr>
                                        <p:cTn id="654" dur="3000" fill="hold"/>
                                        <p:tgtEl>
                                          <p:spTgt spid="39"/>
                                        </p:tgtEl>
                                        <p:attrNameLst>
                                          <p:attrName>r</p:attrName>
                                        </p:attrNameLst>
                                      </p:cBhvr>
                                    </p:animRot>
                                  </p:childTnLst>
                                </p:cTn>
                              </p:par>
                              <p:par>
                                <p:cTn id="655" presetID="8" presetClass="emph" presetSubtype="0" fill="hold" grpId="5" nodeType="withEffect">
                                  <p:stCondLst>
                                    <p:cond delay="0"/>
                                  </p:stCondLst>
                                  <p:childTnLst>
                                    <p:animRot by="21600000">
                                      <p:cBhvr>
                                        <p:cTn id="656" dur="3000" fill="hold"/>
                                        <p:tgtEl>
                                          <p:spTgt spid="40"/>
                                        </p:tgtEl>
                                        <p:attrNameLst>
                                          <p:attrName>r</p:attrName>
                                        </p:attrNameLst>
                                      </p:cBhvr>
                                    </p:animRot>
                                  </p:childTnLst>
                                </p:cTn>
                              </p:par>
                              <p:par>
                                <p:cTn id="657" presetID="23" presetClass="entr" presetSubtype="288" fill="hold" nodeType="withEffect">
                                  <p:stCondLst>
                                    <p:cond delay="0"/>
                                  </p:stCondLst>
                                  <p:childTnLst>
                                    <p:set>
                                      <p:cBhvr>
                                        <p:cTn id="658" dur="1" fill="hold">
                                          <p:stCondLst>
                                            <p:cond delay="0"/>
                                          </p:stCondLst>
                                        </p:cTn>
                                        <p:tgtEl>
                                          <p:spTgt spid="4"/>
                                        </p:tgtEl>
                                        <p:attrNameLst>
                                          <p:attrName>style.visibility</p:attrName>
                                        </p:attrNameLst>
                                      </p:cBhvr>
                                      <p:to>
                                        <p:strVal val="visible"/>
                                      </p:to>
                                    </p:set>
                                    <p:anim calcmode="lin" valueType="num">
                                      <p:cBhvr>
                                        <p:cTn id="659" dur="3000" fill="hold"/>
                                        <p:tgtEl>
                                          <p:spTgt spid="4"/>
                                        </p:tgtEl>
                                        <p:attrNameLst>
                                          <p:attrName>ppt_w</p:attrName>
                                        </p:attrNameLst>
                                      </p:cBhvr>
                                      <p:tavLst>
                                        <p:tav tm="0">
                                          <p:val>
                                            <p:strVal val="4/3*#ppt_w"/>
                                          </p:val>
                                        </p:tav>
                                        <p:tav tm="100000">
                                          <p:val>
                                            <p:strVal val="#ppt_w"/>
                                          </p:val>
                                        </p:tav>
                                      </p:tavLst>
                                    </p:anim>
                                    <p:anim calcmode="lin" valueType="num">
                                      <p:cBhvr>
                                        <p:cTn id="660" dur="3000" fill="hold"/>
                                        <p:tgtEl>
                                          <p:spTgt spid="4"/>
                                        </p:tgtEl>
                                        <p:attrNameLst>
                                          <p:attrName>ppt_h</p:attrName>
                                        </p:attrNameLst>
                                      </p:cBhvr>
                                      <p:tavLst>
                                        <p:tav tm="0">
                                          <p:val>
                                            <p:strVal val="4/3*#ppt_h"/>
                                          </p:val>
                                        </p:tav>
                                        <p:tav tm="100000">
                                          <p:val>
                                            <p:strVal val="#ppt_h"/>
                                          </p:val>
                                        </p:tav>
                                      </p:tavLst>
                                    </p:anim>
                                  </p:childTnLst>
                                </p:cTn>
                              </p:par>
                              <p:par>
                                <p:cTn id="661" presetID="16" presetClass="entr" presetSubtype="42" fill="hold" nodeType="withEffect">
                                  <p:stCondLst>
                                    <p:cond delay="0"/>
                                  </p:stCondLst>
                                  <p:childTnLst>
                                    <p:set>
                                      <p:cBhvr>
                                        <p:cTn id="662" dur="1" fill="hold">
                                          <p:stCondLst>
                                            <p:cond delay="0"/>
                                          </p:stCondLst>
                                        </p:cTn>
                                        <p:tgtEl>
                                          <p:spTgt spid="4"/>
                                        </p:tgtEl>
                                        <p:attrNameLst>
                                          <p:attrName>style.visibility</p:attrName>
                                        </p:attrNameLst>
                                      </p:cBhvr>
                                      <p:to>
                                        <p:strVal val="visible"/>
                                      </p:to>
                                    </p:set>
                                    <p:animEffect transition="in" filter="barn(outHorizontal)">
                                      <p:cBhvr>
                                        <p:cTn id="663" dur="3000"/>
                                        <p:tgtEl>
                                          <p:spTgt spid="4"/>
                                        </p:tgtEl>
                                      </p:cBhvr>
                                    </p:animEffect>
                                  </p:childTnLst>
                                </p:cTn>
                              </p:par>
                            </p:childTnLst>
                          </p:cTn>
                        </p:par>
                        <p:par>
                          <p:cTn id="664" fill="hold">
                            <p:stCondLst>
                              <p:cond delay="6000"/>
                            </p:stCondLst>
                            <p:childTnLst>
                              <p:par>
                                <p:cTn id="665" presetID="10" presetClass="entr" presetSubtype="0" fill="hold" nodeType="afterEffect">
                                  <p:stCondLst>
                                    <p:cond delay="0"/>
                                  </p:stCondLst>
                                  <p:childTnLst>
                                    <p:set>
                                      <p:cBhvr>
                                        <p:cTn id="666" dur="1" fill="hold">
                                          <p:stCondLst>
                                            <p:cond delay="0"/>
                                          </p:stCondLst>
                                        </p:cTn>
                                        <p:tgtEl>
                                          <p:spTgt spid="42"/>
                                        </p:tgtEl>
                                        <p:attrNameLst>
                                          <p:attrName>style.visibility</p:attrName>
                                        </p:attrNameLst>
                                      </p:cBhvr>
                                      <p:to>
                                        <p:strVal val="visible"/>
                                      </p:to>
                                    </p:set>
                                    <p:animEffect transition="in" filter="fade">
                                      <p:cBhvr>
                                        <p:cTn id="667" dur="2000"/>
                                        <p:tgtEl>
                                          <p:spTgt spid="42"/>
                                        </p:tgtEl>
                                      </p:cBhvr>
                                    </p:animEffect>
                                  </p:childTnLst>
                                </p:cTn>
                              </p:par>
                              <p:par>
                                <p:cTn id="668" presetID="10" presetClass="entr" presetSubtype="0" fill="hold" nodeType="withEffect">
                                  <p:stCondLst>
                                    <p:cond delay="0"/>
                                  </p:stCondLst>
                                  <p:childTnLst>
                                    <p:set>
                                      <p:cBhvr>
                                        <p:cTn id="669" dur="1" fill="hold">
                                          <p:stCondLst>
                                            <p:cond delay="0"/>
                                          </p:stCondLst>
                                        </p:cTn>
                                        <p:tgtEl>
                                          <p:spTgt spid="43"/>
                                        </p:tgtEl>
                                        <p:attrNameLst>
                                          <p:attrName>style.visibility</p:attrName>
                                        </p:attrNameLst>
                                      </p:cBhvr>
                                      <p:to>
                                        <p:strVal val="visible"/>
                                      </p:to>
                                    </p:set>
                                    <p:animEffect transition="in" filter="fade">
                                      <p:cBhvr>
                                        <p:cTn id="670" dur="2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D3277D"/>
              </a:gs>
              <a:gs pos="50000">
                <a:srgbClr val="652143">
                  <a:shade val="67500"/>
                  <a:satMod val="115000"/>
                </a:srgbClr>
              </a:gs>
              <a:gs pos="100000">
                <a:srgbClr val="652143">
                  <a:shade val="100000"/>
                  <a:satMod val="115000"/>
                </a:srgbClr>
              </a:gs>
            </a:gsLst>
            <a:lin ang="16200000" scaled="1"/>
            <a:tileRect/>
          </a:gradFill>
        </p:spPr>
        <p:txBody>
          <a:bodyPr/>
          <a:lstStyle/>
          <a:p>
            <a:endParaRPr lang="es-ES" dirty="0"/>
          </a:p>
        </p:txBody>
      </p:sp>
      <p:pic>
        <p:nvPicPr>
          <p:cNvPr id="4" name="3 Imagen" descr="JARRA peligrosamente hermosa.jpg"/>
          <p:cNvPicPr>
            <a:picLocks noChangeAspect="1"/>
          </p:cNvPicPr>
          <p:nvPr/>
        </p:nvPicPr>
        <p:blipFill>
          <a:blip r:embed="rId2"/>
          <a:stretch>
            <a:fillRect/>
          </a:stretch>
        </p:blipFill>
        <p:spPr>
          <a:xfrm>
            <a:off x="-35719" y="0"/>
            <a:ext cx="9179719" cy="6858000"/>
          </a:xfrm>
          <a:prstGeom prst="rect">
            <a:avLst/>
          </a:prstGeom>
        </p:spPr>
      </p:pic>
      <p:sp>
        <p:nvSpPr>
          <p:cNvPr id="5" name="4 Cheurón"/>
          <p:cNvSpPr/>
          <p:nvPr/>
        </p:nvSpPr>
        <p:spPr>
          <a:xfrm>
            <a:off x="6367869" y="428604"/>
            <a:ext cx="2776131" cy="3283428"/>
          </a:xfrm>
          <a:prstGeom prst="chevron">
            <a:avLst>
              <a:gd name="adj" fmla="val 78145"/>
            </a:avLst>
          </a:prstGeom>
          <a:gradFill flip="none" rotWithShape="1">
            <a:gsLst>
              <a:gs pos="0">
                <a:schemeClr val="bg1"/>
              </a:gs>
              <a:gs pos="50000">
                <a:srgbClr val="CC0066">
                  <a:shade val="67500"/>
                  <a:satMod val="115000"/>
                </a:srgbClr>
              </a:gs>
              <a:gs pos="100000">
                <a:srgbClr val="CC0066">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0" y="428604"/>
            <a:ext cx="2776131" cy="3283428"/>
          </a:xfrm>
          <a:prstGeom prst="chevron">
            <a:avLst>
              <a:gd name="adj" fmla="val 80385"/>
            </a:avLst>
          </a:prstGeom>
          <a:gradFill flip="none" rotWithShape="1">
            <a:gsLst>
              <a:gs pos="0">
                <a:schemeClr val="bg1"/>
              </a:gs>
              <a:gs pos="50000">
                <a:srgbClr val="CC0066">
                  <a:shade val="67500"/>
                  <a:satMod val="115000"/>
                </a:srgbClr>
              </a:gs>
              <a:gs pos="100000">
                <a:srgbClr val="CC0066">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857224" y="428604"/>
            <a:ext cx="2776131" cy="3283428"/>
          </a:xfrm>
          <a:prstGeom prst="chevron">
            <a:avLst>
              <a:gd name="adj" fmla="val 78145"/>
            </a:avLst>
          </a:prstGeom>
          <a:gradFill flip="none" rotWithShape="1">
            <a:gsLst>
              <a:gs pos="0">
                <a:schemeClr val="bg1"/>
              </a:gs>
              <a:gs pos="50000">
                <a:srgbClr val="CC0066">
                  <a:shade val="67500"/>
                  <a:satMod val="115000"/>
                </a:srgbClr>
              </a:gs>
              <a:gs pos="100000">
                <a:srgbClr val="CC0066">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500694" y="428604"/>
            <a:ext cx="2776131" cy="3283428"/>
          </a:xfrm>
          <a:prstGeom prst="chevron">
            <a:avLst>
              <a:gd name="adj" fmla="val 79698"/>
            </a:avLst>
          </a:prstGeom>
          <a:gradFill flip="none" rotWithShape="1">
            <a:gsLst>
              <a:gs pos="0">
                <a:schemeClr val="bg1"/>
              </a:gs>
              <a:gs pos="50000">
                <a:srgbClr val="CC0066">
                  <a:shade val="67500"/>
                  <a:satMod val="115000"/>
                </a:srgbClr>
              </a:gs>
              <a:gs pos="100000">
                <a:srgbClr val="CC0066">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4572000" y="428604"/>
            <a:ext cx="2776131" cy="3283428"/>
          </a:xfrm>
          <a:prstGeom prst="chevron">
            <a:avLst>
              <a:gd name="adj" fmla="val 77639"/>
            </a:avLst>
          </a:prstGeom>
          <a:gradFill flip="none" rotWithShape="1">
            <a:gsLst>
              <a:gs pos="0">
                <a:schemeClr val="bg1"/>
              </a:gs>
              <a:gs pos="50000">
                <a:srgbClr val="CC0066">
                  <a:shade val="67500"/>
                  <a:satMod val="115000"/>
                </a:srgbClr>
              </a:gs>
              <a:gs pos="100000">
                <a:srgbClr val="CC0066">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1714480" y="428604"/>
            <a:ext cx="2776131" cy="3283428"/>
          </a:xfrm>
          <a:prstGeom prst="chevron">
            <a:avLst>
              <a:gd name="adj" fmla="val 79011"/>
            </a:avLst>
          </a:prstGeom>
          <a:gradFill flip="none" rotWithShape="1">
            <a:gsLst>
              <a:gs pos="0">
                <a:schemeClr val="bg1"/>
              </a:gs>
              <a:gs pos="50000">
                <a:srgbClr val="CC0066">
                  <a:shade val="67500"/>
                  <a:satMod val="115000"/>
                </a:srgbClr>
              </a:gs>
              <a:gs pos="100000">
                <a:srgbClr val="CC0066">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8" presetClass="emph" presetSubtype="0" fill="hold" grpId="1" nodeType="withEffect">
                                  <p:stCondLst>
                                    <p:cond delay="0"/>
                                  </p:stCondLst>
                                  <p:childTnLst>
                                    <p:animRot by="10800000">
                                      <p:cBhvr>
                                        <p:cTn id="21" dur="3000" fill="hold"/>
                                        <p:tgtEl>
                                          <p:spTgt spid="6"/>
                                        </p:tgtEl>
                                        <p:attrNameLst>
                                          <p:attrName>r</p:attrName>
                                        </p:attrNameLst>
                                      </p:cBhvr>
                                    </p:animRot>
                                  </p:childTnLst>
                                </p:cTn>
                              </p:par>
                              <p:par>
                                <p:cTn id="22" presetID="8" presetClass="emph" presetSubtype="0" fill="hold" grpId="1" nodeType="withEffect">
                                  <p:stCondLst>
                                    <p:cond delay="0"/>
                                  </p:stCondLst>
                                  <p:childTnLst>
                                    <p:animRot by="10800000">
                                      <p:cBhvr>
                                        <p:cTn id="23" dur="3000" fill="hold"/>
                                        <p:tgtEl>
                                          <p:spTgt spid="7"/>
                                        </p:tgtEl>
                                        <p:attrNameLst>
                                          <p:attrName>r</p:attrName>
                                        </p:attrNameLst>
                                      </p:cBhvr>
                                    </p:animRot>
                                  </p:childTnLst>
                                </p:cTn>
                              </p:par>
                              <p:par>
                                <p:cTn id="24" presetID="8" presetClass="emph" presetSubtype="0" fill="hold" grpId="1" nodeType="withEffect">
                                  <p:stCondLst>
                                    <p:cond delay="0"/>
                                  </p:stCondLst>
                                  <p:childTnLst>
                                    <p:animRot by="10800000">
                                      <p:cBhvr>
                                        <p:cTn id="25" dur="3000" fill="hold"/>
                                        <p:tgtEl>
                                          <p:spTgt spid="10"/>
                                        </p:tgtEl>
                                        <p:attrNameLst>
                                          <p:attrName>r</p:attrName>
                                        </p:attrNameLst>
                                      </p:cBhvr>
                                    </p:animRot>
                                  </p:childTnLst>
                                </p:cTn>
                              </p:par>
                              <p:par>
                                <p:cTn id="26" presetID="2" presetClass="entr" presetSubtype="8"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0-#ppt_w/2"/>
                                          </p:val>
                                        </p:tav>
                                        <p:tav tm="100000">
                                          <p:val>
                                            <p:strVal val="#ppt_x"/>
                                          </p:val>
                                        </p:tav>
                                      </p:tavLst>
                                    </p:anim>
                                    <p:anim calcmode="lin" valueType="num">
                                      <p:cBhvr additive="base">
                                        <p:cTn id="29" dur="30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3000" fill="hold"/>
                                        <p:tgtEl>
                                          <p:spTgt spid="8"/>
                                        </p:tgtEl>
                                        <p:attrNameLst>
                                          <p:attrName>ppt_x</p:attrName>
                                        </p:attrNameLst>
                                      </p:cBhvr>
                                      <p:tavLst>
                                        <p:tav tm="0">
                                          <p:val>
                                            <p:strVal val="0-#ppt_w/2"/>
                                          </p:val>
                                        </p:tav>
                                        <p:tav tm="100000">
                                          <p:val>
                                            <p:strVal val="#ppt_x"/>
                                          </p:val>
                                        </p:tav>
                                      </p:tavLst>
                                    </p:anim>
                                    <p:anim calcmode="lin" valueType="num">
                                      <p:cBhvr additive="base">
                                        <p:cTn id="33" dur="3000" fill="hold"/>
                                        <p:tgtEl>
                                          <p:spTgt spid="8"/>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3000" fill="hold"/>
                                        <p:tgtEl>
                                          <p:spTgt spid="9"/>
                                        </p:tgtEl>
                                        <p:attrNameLst>
                                          <p:attrName>ppt_x</p:attrName>
                                        </p:attrNameLst>
                                      </p:cBhvr>
                                      <p:tavLst>
                                        <p:tav tm="0">
                                          <p:val>
                                            <p:strVal val="0-#ppt_w/2"/>
                                          </p:val>
                                        </p:tav>
                                        <p:tav tm="100000">
                                          <p:val>
                                            <p:strVal val="#ppt_x"/>
                                          </p:val>
                                        </p:tav>
                                      </p:tavLst>
                                    </p:anim>
                                    <p:anim calcmode="lin" valueType="num">
                                      <p:cBhvr additive="base">
                                        <p:cTn id="37" dur="3000" fill="hold"/>
                                        <p:tgtEl>
                                          <p:spTgt spid="9"/>
                                        </p:tgtEl>
                                        <p:attrNameLst>
                                          <p:attrName>ppt_y</p:attrName>
                                        </p:attrNameLst>
                                      </p:cBhvr>
                                      <p:tavLst>
                                        <p:tav tm="0">
                                          <p:val>
                                            <p:strVal val="#ppt_y"/>
                                          </p:val>
                                        </p:tav>
                                        <p:tav tm="100000">
                                          <p:val>
                                            <p:strVal val="#ppt_y"/>
                                          </p:val>
                                        </p:tav>
                                      </p:tavLst>
                                    </p:anim>
                                  </p:childTnLst>
                                </p:cTn>
                              </p:par>
                              <p:par>
                                <p:cTn id="38" presetID="8" presetClass="emph" presetSubtype="0" fill="hold" grpId="1" nodeType="withEffect">
                                  <p:stCondLst>
                                    <p:cond delay="0"/>
                                  </p:stCondLst>
                                  <p:childTnLst>
                                    <p:animRot by="-10800000">
                                      <p:cBhvr>
                                        <p:cTn id="39" dur="3000" fill="hold"/>
                                        <p:tgtEl>
                                          <p:spTgt spid="5"/>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9"/>
                                        </p:tgtEl>
                                        <p:attrNameLst>
                                          <p:attrName>r</p:attrName>
                                        </p:attrNameLst>
                                      </p:cBhvr>
                                    </p:animRot>
                                  </p:childTnLst>
                                </p:cTn>
                              </p:par>
                            </p:childTnLst>
                          </p:cTn>
                        </p:par>
                        <p:par>
                          <p:cTn id="44" fill="hold">
                            <p:stCondLst>
                              <p:cond delay="3000"/>
                            </p:stCondLst>
                            <p:childTnLst>
                              <p:par>
                                <p:cTn id="45" presetID="13" presetClass="exit" presetSubtype="32" fill="hold" grpId="2" nodeType="afterEffect">
                                  <p:stCondLst>
                                    <p:cond delay="0"/>
                                  </p:stCondLst>
                                  <p:childTnLst>
                                    <p:animEffect transition="out" filter="plus(out)">
                                      <p:cBhvr>
                                        <p:cTn id="46" dur="3000"/>
                                        <p:tgtEl>
                                          <p:spTgt spid="6"/>
                                        </p:tgtEl>
                                      </p:cBhvr>
                                    </p:animEffect>
                                    <p:set>
                                      <p:cBhvr>
                                        <p:cTn id="47" dur="1" fill="hold">
                                          <p:stCondLst>
                                            <p:cond delay="2999"/>
                                          </p:stCondLst>
                                        </p:cTn>
                                        <p:tgtEl>
                                          <p:spTgt spid="6"/>
                                        </p:tgtEl>
                                        <p:attrNameLst>
                                          <p:attrName>style.visibility</p:attrName>
                                        </p:attrNameLst>
                                      </p:cBhvr>
                                      <p:to>
                                        <p:strVal val="hidden"/>
                                      </p:to>
                                    </p:set>
                                  </p:childTnLst>
                                </p:cTn>
                              </p:par>
                              <p:par>
                                <p:cTn id="48" presetID="13" presetClass="exit" presetSubtype="32" fill="hold" grpId="2" nodeType="withEffect">
                                  <p:stCondLst>
                                    <p:cond delay="0"/>
                                  </p:stCondLst>
                                  <p:childTnLst>
                                    <p:animEffect transition="out" filter="plus(out)">
                                      <p:cBhvr>
                                        <p:cTn id="49" dur="3000"/>
                                        <p:tgtEl>
                                          <p:spTgt spid="7"/>
                                        </p:tgtEl>
                                      </p:cBhvr>
                                    </p:animEffect>
                                    <p:set>
                                      <p:cBhvr>
                                        <p:cTn id="50" dur="1" fill="hold">
                                          <p:stCondLst>
                                            <p:cond delay="2999"/>
                                          </p:stCondLst>
                                        </p:cTn>
                                        <p:tgtEl>
                                          <p:spTgt spid="7"/>
                                        </p:tgtEl>
                                        <p:attrNameLst>
                                          <p:attrName>style.visibility</p:attrName>
                                        </p:attrNameLst>
                                      </p:cBhvr>
                                      <p:to>
                                        <p:strVal val="hidden"/>
                                      </p:to>
                                    </p:set>
                                  </p:childTnLst>
                                </p:cTn>
                              </p:par>
                              <p:par>
                                <p:cTn id="51" presetID="13" presetClass="exit" presetSubtype="32" fill="hold" grpId="2" nodeType="withEffect">
                                  <p:stCondLst>
                                    <p:cond delay="0"/>
                                  </p:stCondLst>
                                  <p:childTnLst>
                                    <p:animEffect transition="out" filter="plus(out)">
                                      <p:cBhvr>
                                        <p:cTn id="52" dur="3000"/>
                                        <p:tgtEl>
                                          <p:spTgt spid="10"/>
                                        </p:tgtEl>
                                      </p:cBhvr>
                                    </p:animEffect>
                                    <p:set>
                                      <p:cBhvr>
                                        <p:cTn id="53" dur="1" fill="hold">
                                          <p:stCondLst>
                                            <p:cond delay="2999"/>
                                          </p:stCondLst>
                                        </p:cTn>
                                        <p:tgtEl>
                                          <p:spTgt spid="10"/>
                                        </p:tgtEl>
                                        <p:attrNameLst>
                                          <p:attrName>style.visibility</p:attrName>
                                        </p:attrNameLst>
                                      </p:cBhvr>
                                      <p:to>
                                        <p:strVal val="hidden"/>
                                      </p:to>
                                    </p:set>
                                  </p:childTnLst>
                                </p:cTn>
                              </p:par>
                              <p:par>
                                <p:cTn id="54" presetID="13" presetClass="exit" presetSubtype="32" fill="hold" grpId="2" nodeType="withEffect">
                                  <p:stCondLst>
                                    <p:cond delay="0"/>
                                  </p:stCondLst>
                                  <p:childTnLst>
                                    <p:animEffect transition="out" filter="plus(out)">
                                      <p:cBhvr>
                                        <p:cTn id="55" dur="3000"/>
                                        <p:tgtEl>
                                          <p:spTgt spid="5"/>
                                        </p:tgtEl>
                                      </p:cBhvr>
                                    </p:animEffect>
                                    <p:set>
                                      <p:cBhvr>
                                        <p:cTn id="56" dur="1" fill="hold">
                                          <p:stCondLst>
                                            <p:cond delay="2999"/>
                                          </p:stCondLst>
                                        </p:cTn>
                                        <p:tgtEl>
                                          <p:spTgt spid="5"/>
                                        </p:tgtEl>
                                        <p:attrNameLst>
                                          <p:attrName>style.visibility</p:attrName>
                                        </p:attrNameLst>
                                      </p:cBhvr>
                                      <p:to>
                                        <p:strVal val="hidden"/>
                                      </p:to>
                                    </p:set>
                                  </p:childTnLst>
                                </p:cTn>
                              </p:par>
                              <p:par>
                                <p:cTn id="57" presetID="13" presetClass="exit" presetSubtype="32" fill="hold" grpId="2" nodeType="withEffect">
                                  <p:stCondLst>
                                    <p:cond delay="0"/>
                                  </p:stCondLst>
                                  <p:childTnLst>
                                    <p:animEffect transition="out" filter="plus(out)">
                                      <p:cBhvr>
                                        <p:cTn id="58" dur="3000"/>
                                        <p:tgtEl>
                                          <p:spTgt spid="8"/>
                                        </p:tgtEl>
                                      </p:cBhvr>
                                    </p:animEffect>
                                    <p:set>
                                      <p:cBhvr>
                                        <p:cTn id="59" dur="1" fill="hold">
                                          <p:stCondLst>
                                            <p:cond delay="2999"/>
                                          </p:stCondLst>
                                        </p:cTn>
                                        <p:tgtEl>
                                          <p:spTgt spid="8"/>
                                        </p:tgtEl>
                                        <p:attrNameLst>
                                          <p:attrName>style.visibility</p:attrName>
                                        </p:attrNameLst>
                                      </p:cBhvr>
                                      <p:to>
                                        <p:strVal val="hidden"/>
                                      </p:to>
                                    </p:set>
                                  </p:childTnLst>
                                </p:cTn>
                              </p:par>
                              <p:par>
                                <p:cTn id="60" presetID="13" presetClass="exit" presetSubtype="32" fill="hold" grpId="2" nodeType="withEffect">
                                  <p:stCondLst>
                                    <p:cond delay="0"/>
                                  </p:stCondLst>
                                  <p:childTnLst>
                                    <p:animEffect transition="out" filter="plus(out)">
                                      <p:cBhvr>
                                        <p:cTn id="61" dur="3000"/>
                                        <p:tgtEl>
                                          <p:spTgt spid="9"/>
                                        </p:tgtEl>
                                      </p:cBhvr>
                                    </p:animEffect>
                                    <p:set>
                                      <p:cBhvr>
                                        <p:cTn id="62" dur="1" fill="hold">
                                          <p:stCondLst>
                                            <p:cond delay="2999"/>
                                          </p:stCondLst>
                                        </p:cTn>
                                        <p:tgtEl>
                                          <p:spTgt spid="9"/>
                                        </p:tgtEl>
                                        <p:attrNameLst>
                                          <p:attrName>style.visibility</p:attrName>
                                        </p:attrNameLst>
                                      </p:cBhvr>
                                      <p:to>
                                        <p:strVal val="hidden"/>
                                      </p:to>
                                    </p:set>
                                  </p:childTnLst>
                                </p:cTn>
                              </p:par>
                              <p:par>
                                <p:cTn id="63" presetID="2" presetClass="exit" presetSubtype="2" fill="hold" grpId="3" nodeType="withEffect">
                                  <p:stCondLst>
                                    <p:cond delay="0"/>
                                  </p:stCondLst>
                                  <p:childTnLst>
                                    <p:anim calcmode="lin" valueType="num">
                                      <p:cBhvr additive="base">
                                        <p:cTn id="64" dur="3000"/>
                                        <p:tgtEl>
                                          <p:spTgt spid="6"/>
                                        </p:tgtEl>
                                        <p:attrNameLst>
                                          <p:attrName>ppt_x</p:attrName>
                                        </p:attrNameLst>
                                      </p:cBhvr>
                                      <p:tavLst>
                                        <p:tav tm="0">
                                          <p:val>
                                            <p:strVal val="ppt_x"/>
                                          </p:val>
                                        </p:tav>
                                        <p:tav tm="100000">
                                          <p:val>
                                            <p:strVal val="1+ppt_w/2"/>
                                          </p:val>
                                        </p:tav>
                                      </p:tavLst>
                                    </p:anim>
                                    <p:anim calcmode="lin" valueType="num">
                                      <p:cBhvr additive="base">
                                        <p:cTn id="65" dur="3000"/>
                                        <p:tgtEl>
                                          <p:spTgt spid="6"/>
                                        </p:tgtEl>
                                        <p:attrNameLst>
                                          <p:attrName>ppt_y</p:attrName>
                                        </p:attrNameLst>
                                      </p:cBhvr>
                                      <p:tavLst>
                                        <p:tav tm="0">
                                          <p:val>
                                            <p:strVal val="ppt_y"/>
                                          </p:val>
                                        </p:tav>
                                        <p:tav tm="100000">
                                          <p:val>
                                            <p:strVal val="ppt_y"/>
                                          </p:val>
                                        </p:tav>
                                      </p:tavLst>
                                    </p:anim>
                                    <p:set>
                                      <p:cBhvr>
                                        <p:cTn id="66" dur="1" fill="hold">
                                          <p:stCondLst>
                                            <p:cond delay="2999"/>
                                          </p:stCondLst>
                                        </p:cTn>
                                        <p:tgtEl>
                                          <p:spTgt spid="6"/>
                                        </p:tgtEl>
                                        <p:attrNameLst>
                                          <p:attrName>style.visibility</p:attrName>
                                        </p:attrNameLst>
                                      </p:cBhvr>
                                      <p:to>
                                        <p:strVal val="hidden"/>
                                      </p:to>
                                    </p:set>
                                  </p:childTnLst>
                                </p:cTn>
                              </p:par>
                              <p:par>
                                <p:cTn id="67" presetID="2" presetClass="exit" presetSubtype="2" fill="hold" grpId="3" nodeType="withEffect">
                                  <p:stCondLst>
                                    <p:cond delay="0"/>
                                  </p:stCondLst>
                                  <p:childTnLst>
                                    <p:anim calcmode="lin" valueType="num">
                                      <p:cBhvr additive="base">
                                        <p:cTn id="68" dur="3000"/>
                                        <p:tgtEl>
                                          <p:spTgt spid="7"/>
                                        </p:tgtEl>
                                        <p:attrNameLst>
                                          <p:attrName>ppt_x</p:attrName>
                                        </p:attrNameLst>
                                      </p:cBhvr>
                                      <p:tavLst>
                                        <p:tav tm="0">
                                          <p:val>
                                            <p:strVal val="ppt_x"/>
                                          </p:val>
                                        </p:tav>
                                        <p:tav tm="100000">
                                          <p:val>
                                            <p:strVal val="1+ppt_w/2"/>
                                          </p:val>
                                        </p:tav>
                                      </p:tavLst>
                                    </p:anim>
                                    <p:anim calcmode="lin" valueType="num">
                                      <p:cBhvr additive="base">
                                        <p:cTn id="69" dur="3000"/>
                                        <p:tgtEl>
                                          <p:spTgt spid="7"/>
                                        </p:tgtEl>
                                        <p:attrNameLst>
                                          <p:attrName>ppt_y</p:attrName>
                                        </p:attrNameLst>
                                      </p:cBhvr>
                                      <p:tavLst>
                                        <p:tav tm="0">
                                          <p:val>
                                            <p:strVal val="ppt_y"/>
                                          </p:val>
                                        </p:tav>
                                        <p:tav tm="100000">
                                          <p:val>
                                            <p:strVal val="ppt_y"/>
                                          </p:val>
                                        </p:tav>
                                      </p:tavLst>
                                    </p:anim>
                                    <p:set>
                                      <p:cBhvr>
                                        <p:cTn id="70" dur="1" fill="hold">
                                          <p:stCondLst>
                                            <p:cond delay="2999"/>
                                          </p:stCondLst>
                                        </p:cTn>
                                        <p:tgtEl>
                                          <p:spTgt spid="7"/>
                                        </p:tgtEl>
                                        <p:attrNameLst>
                                          <p:attrName>style.visibility</p:attrName>
                                        </p:attrNameLst>
                                      </p:cBhvr>
                                      <p:to>
                                        <p:strVal val="hidden"/>
                                      </p:to>
                                    </p:set>
                                  </p:childTnLst>
                                </p:cTn>
                              </p:par>
                              <p:par>
                                <p:cTn id="71" presetID="2" presetClass="exit" presetSubtype="2" fill="hold" grpId="3" nodeType="withEffect">
                                  <p:stCondLst>
                                    <p:cond delay="0"/>
                                  </p:stCondLst>
                                  <p:childTnLst>
                                    <p:anim calcmode="lin" valueType="num">
                                      <p:cBhvr additive="base">
                                        <p:cTn id="72" dur="3000"/>
                                        <p:tgtEl>
                                          <p:spTgt spid="10"/>
                                        </p:tgtEl>
                                        <p:attrNameLst>
                                          <p:attrName>ppt_x</p:attrName>
                                        </p:attrNameLst>
                                      </p:cBhvr>
                                      <p:tavLst>
                                        <p:tav tm="0">
                                          <p:val>
                                            <p:strVal val="ppt_x"/>
                                          </p:val>
                                        </p:tav>
                                        <p:tav tm="100000">
                                          <p:val>
                                            <p:strVal val="1+ppt_w/2"/>
                                          </p:val>
                                        </p:tav>
                                      </p:tavLst>
                                    </p:anim>
                                    <p:anim calcmode="lin" valueType="num">
                                      <p:cBhvr additive="base">
                                        <p:cTn id="73" dur="3000"/>
                                        <p:tgtEl>
                                          <p:spTgt spid="10"/>
                                        </p:tgtEl>
                                        <p:attrNameLst>
                                          <p:attrName>ppt_y</p:attrName>
                                        </p:attrNameLst>
                                      </p:cBhvr>
                                      <p:tavLst>
                                        <p:tav tm="0">
                                          <p:val>
                                            <p:strVal val="ppt_y"/>
                                          </p:val>
                                        </p:tav>
                                        <p:tav tm="100000">
                                          <p:val>
                                            <p:strVal val="ppt_y"/>
                                          </p:val>
                                        </p:tav>
                                      </p:tavLst>
                                    </p:anim>
                                    <p:set>
                                      <p:cBhvr>
                                        <p:cTn id="74" dur="1" fill="hold">
                                          <p:stCondLst>
                                            <p:cond delay="2999"/>
                                          </p:stCondLst>
                                        </p:cTn>
                                        <p:tgtEl>
                                          <p:spTgt spid="10"/>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3000"/>
                                        <p:tgtEl>
                                          <p:spTgt spid="5"/>
                                        </p:tgtEl>
                                        <p:attrNameLst>
                                          <p:attrName>ppt_x</p:attrName>
                                        </p:attrNameLst>
                                      </p:cBhvr>
                                      <p:tavLst>
                                        <p:tav tm="0">
                                          <p:val>
                                            <p:strVal val="ppt_x"/>
                                          </p:val>
                                        </p:tav>
                                        <p:tav tm="100000">
                                          <p:val>
                                            <p:strVal val="0-ppt_w/2"/>
                                          </p:val>
                                        </p:tav>
                                      </p:tavLst>
                                    </p:anim>
                                    <p:anim calcmode="lin" valueType="num">
                                      <p:cBhvr additive="base">
                                        <p:cTn id="77" dur="3000"/>
                                        <p:tgtEl>
                                          <p:spTgt spid="5"/>
                                        </p:tgtEl>
                                        <p:attrNameLst>
                                          <p:attrName>ppt_y</p:attrName>
                                        </p:attrNameLst>
                                      </p:cBhvr>
                                      <p:tavLst>
                                        <p:tav tm="0">
                                          <p:val>
                                            <p:strVal val="ppt_y"/>
                                          </p:val>
                                        </p:tav>
                                        <p:tav tm="100000">
                                          <p:val>
                                            <p:strVal val="ppt_y"/>
                                          </p:val>
                                        </p:tav>
                                      </p:tavLst>
                                    </p:anim>
                                    <p:set>
                                      <p:cBhvr>
                                        <p:cTn id="78" dur="1" fill="hold">
                                          <p:stCondLst>
                                            <p:cond delay="2999"/>
                                          </p:stCondLst>
                                        </p:cTn>
                                        <p:tgtEl>
                                          <p:spTgt spid="5"/>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3000"/>
                                        <p:tgtEl>
                                          <p:spTgt spid="8"/>
                                        </p:tgtEl>
                                        <p:attrNameLst>
                                          <p:attrName>ppt_x</p:attrName>
                                        </p:attrNameLst>
                                      </p:cBhvr>
                                      <p:tavLst>
                                        <p:tav tm="0">
                                          <p:val>
                                            <p:strVal val="ppt_x"/>
                                          </p:val>
                                        </p:tav>
                                        <p:tav tm="100000">
                                          <p:val>
                                            <p:strVal val="0-ppt_w/2"/>
                                          </p:val>
                                        </p:tav>
                                      </p:tavLst>
                                    </p:anim>
                                    <p:anim calcmode="lin" valueType="num">
                                      <p:cBhvr additive="base">
                                        <p:cTn id="81" dur="3000"/>
                                        <p:tgtEl>
                                          <p:spTgt spid="8"/>
                                        </p:tgtEl>
                                        <p:attrNameLst>
                                          <p:attrName>ppt_y</p:attrName>
                                        </p:attrNameLst>
                                      </p:cBhvr>
                                      <p:tavLst>
                                        <p:tav tm="0">
                                          <p:val>
                                            <p:strVal val="ppt_y"/>
                                          </p:val>
                                        </p:tav>
                                        <p:tav tm="100000">
                                          <p:val>
                                            <p:strVal val="ppt_y"/>
                                          </p:val>
                                        </p:tav>
                                      </p:tavLst>
                                    </p:anim>
                                    <p:set>
                                      <p:cBhvr>
                                        <p:cTn id="82" dur="1" fill="hold">
                                          <p:stCondLst>
                                            <p:cond delay="2999"/>
                                          </p:stCondLst>
                                        </p:cTn>
                                        <p:tgtEl>
                                          <p:spTgt spid="8"/>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3000"/>
                                        <p:tgtEl>
                                          <p:spTgt spid="9"/>
                                        </p:tgtEl>
                                        <p:attrNameLst>
                                          <p:attrName>ppt_x</p:attrName>
                                        </p:attrNameLst>
                                      </p:cBhvr>
                                      <p:tavLst>
                                        <p:tav tm="0">
                                          <p:val>
                                            <p:strVal val="ppt_x"/>
                                          </p:val>
                                        </p:tav>
                                        <p:tav tm="100000">
                                          <p:val>
                                            <p:strVal val="0-ppt_w/2"/>
                                          </p:val>
                                        </p:tav>
                                      </p:tavLst>
                                    </p:anim>
                                    <p:anim calcmode="lin" valueType="num">
                                      <p:cBhvr additive="base">
                                        <p:cTn id="85" dur="3000"/>
                                        <p:tgtEl>
                                          <p:spTgt spid="9"/>
                                        </p:tgtEl>
                                        <p:attrNameLst>
                                          <p:attrName>ppt_y</p:attrName>
                                        </p:attrNameLst>
                                      </p:cBhvr>
                                      <p:tavLst>
                                        <p:tav tm="0">
                                          <p:val>
                                            <p:strVal val="ppt_y"/>
                                          </p:val>
                                        </p:tav>
                                        <p:tav tm="100000">
                                          <p:val>
                                            <p:strVal val="ppt_y"/>
                                          </p:val>
                                        </p:tav>
                                      </p:tavLst>
                                    </p:anim>
                                    <p:set>
                                      <p:cBhvr>
                                        <p:cTn id="86" dur="1" fill="hold">
                                          <p:stCondLst>
                                            <p:cond delay="2999"/>
                                          </p:stCondLst>
                                        </p:cTn>
                                        <p:tgtEl>
                                          <p:spTgt spid="9"/>
                                        </p:tgtEl>
                                        <p:attrNameLst>
                                          <p:attrName>style.visibility</p:attrName>
                                        </p:attrNameLst>
                                      </p:cBhvr>
                                      <p:to>
                                        <p:strVal val="hidden"/>
                                      </p:to>
                                    </p:se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Vertic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6699"/>
              </a:gs>
              <a:gs pos="50000">
                <a:srgbClr val="652143">
                  <a:shade val="67500"/>
                  <a:satMod val="115000"/>
                </a:srgbClr>
              </a:gs>
              <a:gs pos="100000">
                <a:srgbClr val="652143">
                  <a:shade val="100000"/>
                  <a:satMod val="115000"/>
                </a:srgbClr>
              </a:gs>
            </a:gsLst>
            <a:path path="circle">
              <a:fillToRect l="50000" t="50000" r="50000" b="50000"/>
            </a:path>
            <a:tileRect/>
          </a:gradFill>
        </p:spPr>
        <p:txBody>
          <a:bodyPr/>
          <a:lstStyle/>
          <a:p>
            <a:endParaRPr lang="es-ES" dirty="0"/>
          </a:p>
        </p:txBody>
      </p:sp>
      <p:pic>
        <p:nvPicPr>
          <p:cNvPr id="4" name="3 Imagen" descr="Red Venus atrapamoscas.jpg"/>
          <p:cNvPicPr>
            <a:picLocks noChangeAspect="1"/>
          </p:cNvPicPr>
          <p:nvPr/>
        </p:nvPicPr>
        <p:blipFill>
          <a:blip r:embed="rId2"/>
          <a:stretch>
            <a:fillRect/>
          </a:stretch>
        </p:blipFill>
        <p:spPr>
          <a:xfrm>
            <a:off x="0" y="0"/>
            <a:ext cx="9144000" cy="6858000"/>
          </a:xfrm>
          <a:prstGeom prst="rect">
            <a:avLst/>
          </a:prstGeom>
        </p:spPr>
      </p:pic>
      <p:sp>
        <p:nvSpPr>
          <p:cNvPr id="6" name="5 Extracto"/>
          <p:cNvSpPr/>
          <p:nvPr/>
        </p:nvSpPr>
        <p:spPr>
          <a:xfrm rot="18681209">
            <a:off x="370627" y="-306845"/>
            <a:ext cx="1186573" cy="2572605"/>
          </a:xfrm>
          <a:prstGeom prst="flowChartExtract">
            <a:avLst/>
          </a:prstGeom>
          <a:gradFill flip="none" rotWithShape="1">
            <a:gsLst>
              <a:gs pos="0">
                <a:schemeClr val="bg1"/>
              </a:gs>
              <a:gs pos="50000">
                <a:srgbClr val="D3277D">
                  <a:shade val="67500"/>
                  <a:satMod val="115000"/>
                </a:srgbClr>
              </a:gs>
              <a:gs pos="100000">
                <a:srgbClr val="D3277D">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2691394">
            <a:off x="7753734" y="-344283"/>
            <a:ext cx="1186573" cy="2572605"/>
          </a:xfrm>
          <a:prstGeom prst="flowChartExtract">
            <a:avLst/>
          </a:prstGeom>
          <a:gradFill flip="none" rotWithShape="1">
            <a:gsLst>
              <a:gs pos="0">
                <a:schemeClr val="bg1"/>
              </a:gs>
              <a:gs pos="50000">
                <a:srgbClr val="D3277D">
                  <a:shade val="67500"/>
                  <a:satMod val="115000"/>
                </a:srgbClr>
              </a:gs>
              <a:gs pos="100000">
                <a:srgbClr val="D3277D">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14108971">
            <a:off x="515554" y="4793376"/>
            <a:ext cx="1186573" cy="2572605"/>
          </a:xfrm>
          <a:prstGeom prst="flowChartExtract">
            <a:avLst/>
          </a:prstGeom>
          <a:gradFill flip="none" rotWithShape="1">
            <a:gsLst>
              <a:gs pos="0">
                <a:schemeClr val="bg1"/>
              </a:gs>
              <a:gs pos="50000">
                <a:srgbClr val="D3277D">
                  <a:shade val="67500"/>
                  <a:satMod val="115000"/>
                </a:srgbClr>
              </a:gs>
              <a:gs pos="100000">
                <a:srgbClr val="D3277D">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7422723">
            <a:off x="7521134" y="4778898"/>
            <a:ext cx="1186573" cy="2572605"/>
          </a:xfrm>
          <a:prstGeom prst="flowChartExtract">
            <a:avLst/>
          </a:prstGeom>
          <a:gradFill flip="none" rotWithShape="1">
            <a:gsLst>
              <a:gs pos="0">
                <a:schemeClr val="bg1"/>
              </a:gs>
              <a:gs pos="50000">
                <a:srgbClr val="D3277D">
                  <a:shade val="67500"/>
                  <a:satMod val="115000"/>
                </a:srgbClr>
              </a:gs>
              <a:gs pos="100000">
                <a:srgbClr val="D3277D">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8791772">
            <a:off x="1179145" y="455288"/>
            <a:ext cx="1186573" cy="2572605"/>
          </a:xfrm>
          <a:prstGeom prst="flowChartExtract">
            <a:avLst/>
          </a:prstGeom>
          <a:gradFill flip="none" rotWithShape="1">
            <a:gsLst>
              <a:gs pos="0">
                <a:schemeClr val="bg1"/>
              </a:gs>
              <a:gs pos="50000">
                <a:srgbClr val="D3277D">
                  <a:shade val="67500"/>
                  <a:satMod val="115000"/>
                </a:srgbClr>
              </a:gs>
              <a:gs pos="100000">
                <a:srgbClr val="D3277D">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2850738">
            <a:off x="6899622" y="377175"/>
            <a:ext cx="1186573" cy="2572605"/>
          </a:xfrm>
          <a:prstGeom prst="flowChartExtract">
            <a:avLst/>
          </a:prstGeom>
          <a:gradFill flip="none" rotWithShape="1">
            <a:gsLst>
              <a:gs pos="0">
                <a:schemeClr val="bg1"/>
              </a:gs>
              <a:gs pos="50000">
                <a:srgbClr val="D3277D">
                  <a:shade val="67500"/>
                  <a:satMod val="115000"/>
                </a:srgbClr>
              </a:gs>
              <a:gs pos="100000">
                <a:srgbClr val="D3277D">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4342882">
            <a:off x="1529332" y="4170326"/>
            <a:ext cx="1186573" cy="2572605"/>
          </a:xfrm>
          <a:prstGeom prst="flowChartExtract">
            <a:avLst/>
          </a:prstGeom>
          <a:gradFill flip="none" rotWithShape="1">
            <a:gsLst>
              <a:gs pos="0">
                <a:schemeClr val="bg1"/>
              </a:gs>
              <a:gs pos="50000">
                <a:srgbClr val="D3277D">
                  <a:shade val="67500"/>
                  <a:satMod val="115000"/>
                </a:srgbClr>
              </a:gs>
              <a:gs pos="100000">
                <a:srgbClr val="D3277D">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7647892">
            <a:off x="6495063" y="4047772"/>
            <a:ext cx="1287667" cy="2572605"/>
          </a:xfrm>
          <a:prstGeom prst="flowChartExtract">
            <a:avLst/>
          </a:prstGeom>
          <a:gradFill flip="none" rotWithShape="1">
            <a:gsLst>
              <a:gs pos="0">
                <a:schemeClr val="bg1"/>
              </a:gs>
              <a:gs pos="50000">
                <a:srgbClr val="D3277D">
                  <a:shade val="67500"/>
                  <a:satMod val="115000"/>
                </a:srgbClr>
              </a:gs>
              <a:gs pos="100000">
                <a:srgbClr val="D3277D">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18728630">
            <a:off x="1972963" y="1088244"/>
            <a:ext cx="1186573" cy="2572605"/>
          </a:xfrm>
          <a:prstGeom prst="flowChartExtract">
            <a:avLst/>
          </a:prstGeom>
          <a:gradFill flip="none" rotWithShape="1">
            <a:gsLst>
              <a:gs pos="0">
                <a:schemeClr val="bg1"/>
              </a:gs>
              <a:gs pos="50000">
                <a:srgbClr val="D3277D">
                  <a:shade val="67500"/>
                  <a:satMod val="115000"/>
                </a:srgbClr>
              </a:gs>
              <a:gs pos="100000">
                <a:srgbClr val="D3277D">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14212824">
            <a:off x="2308365" y="3699604"/>
            <a:ext cx="1186573" cy="2572605"/>
          </a:xfrm>
          <a:prstGeom prst="flowChartExtract">
            <a:avLst/>
          </a:prstGeom>
          <a:gradFill flip="none" rotWithShape="1">
            <a:gsLst>
              <a:gs pos="0">
                <a:schemeClr val="bg1"/>
              </a:gs>
              <a:gs pos="50000">
                <a:srgbClr val="D3277D">
                  <a:shade val="67500"/>
                  <a:satMod val="115000"/>
                </a:srgbClr>
              </a:gs>
              <a:gs pos="100000">
                <a:srgbClr val="D3277D">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2986665">
            <a:off x="6129800" y="997442"/>
            <a:ext cx="1186573" cy="2572605"/>
          </a:xfrm>
          <a:prstGeom prst="flowChartExtract">
            <a:avLst/>
          </a:prstGeom>
          <a:gradFill flip="none" rotWithShape="1">
            <a:gsLst>
              <a:gs pos="0">
                <a:schemeClr val="bg1"/>
              </a:gs>
              <a:gs pos="50000">
                <a:srgbClr val="D3277D">
                  <a:shade val="67500"/>
                  <a:satMod val="115000"/>
                </a:srgbClr>
              </a:gs>
              <a:gs pos="100000">
                <a:srgbClr val="D3277D">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7588980">
            <a:off x="5937207" y="3598849"/>
            <a:ext cx="1186573" cy="2572605"/>
          </a:xfrm>
          <a:prstGeom prst="flowChartExtract">
            <a:avLst/>
          </a:prstGeom>
          <a:gradFill flip="none" rotWithShape="1">
            <a:gsLst>
              <a:gs pos="0">
                <a:schemeClr val="bg1"/>
              </a:gs>
              <a:gs pos="50000">
                <a:srgbClr val="D3277D">
                  <a:shade val="67500"/>
                  <a:satMod val="115000"/>
                </a:srgbClr>
              </a:gs>
              <a:gs pos="100000">
                <a:srgbClr val="D3277D">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0-#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0-#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3"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horizontal)">
                                      <p:cBhvr>
                                        <p:cTn id="58" dur="3000"/>
                                        <p:tgtEl>
                                          <p:spTgt spid="6"/>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horizontal)">
                                      <p:cBhvr>
                                        <p:cTn id="61" dur="3000"/>
                                        <p:tgtEl>
                                          <p:spTgt spid="8"/>
                                        </p:tgtEl>
                                      </p:cBhvr>
                                    </p:animEffect>
                                  </p:childTnLst>
                                </p:cTn>
                              </p:par>
                              <p:par>
                                <p:cTn id="62" presetID="3" presetClass="entr" presetSubtype="10"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linds(horizontal)">
                                      <p:cBhvr>
                                        <p:cTn id="64" dur="3000"/>
                                        <p:tgtEl>
                                          <p:spTgt spid="10"/>
                                        </p:tgtEl>
                                      </p:cBhvr>
                                    </p:animEffect>
                                  </p:childTnLst>
                                </p:cTn>
                              </p:par>
                              <p:par>
                                <p:cTn id="65" presetID="3" presetClass="entr" presetSubtype="10"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horizontal)">
                                      <p:cBhvr>
                                        <p:cTn id="67" dur="3000"/>
                                        <p:tgtEl>
                                          <p:spTgt spid="12"/>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blinds(horizontal)">
                                      <p:cBhvr>
                                        <p:cTn id="70" dur="3000"/>
                                        <p:tgtEl>
                                          <p:spTgt spid="14"/>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horizontal)">
                                      <p:cBhvr>
                                        <p:cTn id="73" dur="3000"/>
                                        <p:tgtEl>
                                          <p:spTgt spid="15"/>
                                        </p:tgtEl>
                                      </p:cBhvr>
                                    </p:animEffect>
                                  </p:childTnLst>
                                </p:cTn>
                              </p:par>
                              <p:par>
                                <p:cTn id="74" presetID="3" presetClass="entr" presetSubtype="10" fill="hold" grpId="1" nodeType="withEffect">
                                  <p:stCondLst>
                                    <p:cond delay="0"/>
                                  </p:stCondLst>
                                  <p:childTnLst>
                                    <p:set>
                                      <p:cBhvr>
                                        <p:cTn id="75" dur="1" fill="hold">
                                          <p:stCondLst>
                                            <p:cond delay="0"/>
                                          </p:stCondLst>
                                        </p:cTn>
                                        <p:tgtEl>
                                          <p:spTgt spid="7"/>
                                        </p:tgtEl>
                                        <p:attrNameLst>
                                          <p:attrName>style.visibility</p:attrName>
                                        </p:attrNameLst>
                                      </p:cBhvr>
                                      <p:to>
                                        <p:strVal val="visible"/>
                                      </p:to>
                                    </p:set>
                                    <p:animEffect transition="in" filter="blinds(horizontal)">
                                      <p:cBhvr>
                                        <p:cTn id="76" dur="3000"/>
                                        <p:tgtEl>
                                          <p:spTgt spid="7"/>
                                        </p:tgtEl>
                                      </p:cBhvr>
                                    </p:animEffect>
                                  </p:childTnLst>
                                </p:cTn>
                              </p:par>
                              <p:par>
                                <p:cTn id="77" presetID="3" presetClass="entr" presetSubtype="10" fill="hold" grpId="1"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blinds(horizontal)">
                                      <p:cBhvr>
                                        <p:cTn id="79" dur="3000"/>
                                        <p:tgtEl>
                                          <p:spTgt spid="9"/>
                                        </p:tgtEl>
                                      </p:cBhvr>
                                    </p:animEffect>
                                  </p:childTnLst>
                                </p:cTn>
                              </p:par>
                              <p:par>
                                <p:cTn id="80" presetID="3"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horizontal)">
                                      <p:cBhvr>
                                        <p:cTn id="82" dur="3000"/>
                                        <p:tgtEl>
                                          <p:spTgt spid="11"/>
                                        </p:tgtEl>
                                      </p:cBhvr>
                                    </p:animEffect>
                                  </p:childTnLst>
                                </p:cTn>
                              </p:par>
                              <p:par>
                                <p:cTn id="83" presetID="3" presetClass="entr" presetSubtype="10"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blinds(horizontal)">
                                      <p:cBhvr>
                                        <p:cTn id="85" dur="3000"/>
                                        <p:tgtEl>
                                          <p:spTgt spid="13"/>
                                        </p:tgtEl>
                                      </p:cBhvr>
                                    </p:animEffect>
                                  </p:childTnLst>
                                </p:cTn>
                              </p:par>
                              <p:par>
                                <p:cTn id="86" presetID="3" presetClass="entr" presetSubtype="10"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blinds(horizontal)">
                                      <p:cBhvr>
                                        <p:cTn id="88" dur="3000"/>
                                        <p:tgtEl>
                                          <p:spTgt spid="16"/>
                                        </p:tgtEl>
                                      </p:cBhvr>
                                    </p:animEffect>
                                  </p:childTnLst>
                                </p:cTn>
                              </p:par>
                              <p:par>
                                <p:cTn id="89" presetID="3" presetClass="entr" presetSubtype="10"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blinds(horizontal)">
                                      <p:cBhvr>
                                        <p:cTn id="91" dur="3000"/>
                                        <p:tgtEl>
                                          <p:spTgt spid="17"/>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1+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1+ppt_w/2"/>
                                          </p:val>
                                        </p:tav>
                                      </p:tavLst>
                                    </p:anim>
                                    <p:anim calcmode="lin" valueType="num">
                                      <p:cBhvr additive="base">
                                        <p:cTn id="127" dur="3000"/>
                                        <p:tgtEl>
                                          <p:spTgt spid="15"/>
                                        </p:tgtEl>
                                        <p:attrNameLst>
                                          <p:attrName>ppt_y</p:attrName>
                                        </p:attrNameLst>
                                      </p:cBhvr>
                                      <p:tavLst>
                                        <p:tav tm="0">
                                          <p:val>
                                            <p:strVal val="ppt_y"/>
                                          </p:val>
                                        </p:tav>
                                        <p:tav tm="100000">
                                          <p:val>
                                            <p:strVal val="0-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0-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0-ppt_w/2"/>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3" presetClass="exit" presetSubtype="10" fill="hold" grpId="3" nodeType="withEffect">
                                  <p:stCondLst>
                                    <p:cond delay="0"/>
                                  </p:stCondLst>
                                  <p:childTnLst>
                                    <p:animEffect transition="out" filter="blinds(horizontal)">
                                      <p:cBhvr>
                                        <p:cTn id="142" dur="3000"/>
                                        <p:tgtEl>
                                          <p:spTgt spid="6"/>
                                        </p:tgtEl>
                                      </p:cBhvr>
                                    </p:animEffect>
                                    <p:set>
                                      <p:cBhvr>
                                        <p:cTn id="143" dur="1" fill="hold">
                                          <p:stCondLst>
                                            <p:cond delay="2999"/>
                                          </p:stCondLst>
                                        </p:cTn>
                                        <p:tgtEl>
                                          <p:spTgt spid="6"/>
                                        </p:tgtEl>
                                        <p:attrNameLst>
                                          <p:attrName>style.visibility</p:attrName>
                                        </p:attrNameLst>
                                      </p:cBhvr>
                                      <p:to>
                                        <p:strVal val="hidden"/>
                                      </p:to>
                                    </p:set>
                                  </p:childTnLst>
                                </p:cTn>
                              </p:par>
                              <p:par>
                                <p:cTn id="144" presetID="3" presetClass="exit" presetSubtype="10" fill="hold" grpId="3" nodeType="withEffect">
                                  <p:stCondLst>
                                    <p:cond delay="0"/>
                                  </p:stCondLst>
                                  <p:childTnLst>
                                    <p:animEffect transition="out" filter="blinds(horizontal)">
                                      <p:cBhvr>
                                        <p:cTn id="145" dur="3000"/>
                                        <p:tgtEl>
                                          <p:spTgt spid="8"/>
                                        </p:tgtEl>
                                      </p:cBhvr>
                                    </p:animEffect>
                                    <p:set>
                                      <p:cBhvr>
                                        <p:cTn id="146" dur="1" fill="hold">
                                          <p:stCondLst>
                                            <p:cond delay="2999"/>
                                          </p:stCondLst>
                                        </p:cTn>
                                        <p:tgtEl>
                                          <p:spTgt spid="8"/>
                                        </p:tgtEl>
                                        <p:attrNameLst>
                                          <p:attrName>style.visibility</p:attrName>
                                        </p:attrNameLst>
                                      </p:cBhvr>
                                      <p:to>
                                        <p:strVal val="hidden"/>
                                      </p:to>
                                    </p:set>
                                  </p:childTnLst>
                                </p:cTn>
                              </p:par>
                              <p:par>
                                <p:cTn id="147" presetID="3" presetClass="exit" presetSubtype="10" fill="hold" grpId="3" nodeType="withEffect">
                                  <p:stCondLst>
                                    <p:cond delay="0"/>
                                  </p:stCondLst>
                                  <p:childTnLst>
                                    <p:animEffect transition="out" filter="blinds(horizontal)">
                                      <p:cBhvr>
                                        <p:cTn id="148" dur="3000"/>
                                        <p:tgtEl>
                                          <p:spTgt spid="10"/>
                                        </p:tgtEl>
                                      </p:cBhvr>
                                    </p:animEffect>
                                    <p:set>
                                      <p:cBhvr>
                                        <p:cTn id="149" dur="1" fill="hold">
                                          <p:stCondLst>
                                            <p:cond delay="2999"/>
                                          </p:stCondLst>
                                        </p:cTn>
                                        <p:tgtEl>
                                          <p:spTgt spid="10"/>
                                        </p:tgtEl>
                                        <p:attrNameLst>
                                          <p:attrName>style.visibility</p:attrName>
                                        </p:attrNameLst>
                                      </p:cBhvr>
                                      <p:to>
                                        <p:strVal val="hidden"/>
                                      </p:to>
                                    </p:set>
                                  </p:childTnLst>
                                </p:cTn>
                              </p:par>
                              <p:par>
                                <p:cTn id="150" presetID="3" presetClass="exit" presetSubtype="10" fill="hold" grpId="3" nodeType="withEffect">
                                  <p:stCondLst>
                                    <p:cond delay="0"/>
                                  </p:stCondLst>
                                  <p:childTnLst>
                                    <p:animEffect transition="out" filter="blinds(horizontal)">
                                      <p:cBhvr>
                                        <p:cTn id="151" dur="3000"/>
                                        <p:tgtEl>
                                          <p:spTgt spid="12"/>
                                        </p:tgtEl>
                                      </p:cBhvr>
                                    </p:animEffect>
                                    <p:set>
                                      <p:cBhvr>
                                        <p:cTn id="152" dur="1" fill="hold">
                                          <p:stCondLst>
                                            <p:cond delay="2999"/>
                                          </p:stCondLst>
                                        </p:cTn>
                                        <p:tgtEl>
                                          <p:spTgt spid="12"/>
                                        </p:tgtEl>
                                        <p:attrNameLst>
                                          <p:attrName>style.visibility</p:attrName>
                                        </p:attrNameLst>
                                      </p:cBhvr>
                                      <p:to>
                                        <p:strVal val="hidden"/>
                                      </p:to>
                                    </p:set>
                                  </p:childTnLst>
                                </p:cTn>
                              </p:par>
                              <p:par>
                                <p:cTn id="153" presetID="3" presetClass="exit" presetSubtype="10" fill="hold" grpId="3" nodeType="withEffect">
                                  <p:stCondLst>
                                    <p:cond delay="0"/>
                                  </p:stCondLst>
                                  <p:childTnLst>
                                    <p:animEffect transition="out" filter="blinds(horizontal)">
                                      <p:cBhvr>
                                        <p:cTn id="154" dur="3000"/>
                                        <p:tgtEl>
                                          <p:spTgt spid="14"/>
                                        </p:tgtEl>
                                      </p:cBhvr>
                                    </p:animEffect>
                                    <p:set>
                                      <p:cBhvr>
                                        <p:cTn id="155" dur="1" fill="hold">
                                          <p:stCondLst>
                                            <p:cond delay="2999"/>
                                          </p:stCondLst>
                                        </p:cTn>
                                        <p:tgtEl>
                                          <p:spTgt spid="14"/>
                                        </p:tgtEl>
                                        <p:attrNameLst>
                                          <p:attrName>style.visibility</p:attrName>
                                        </p:attrNameLst>
                                      </p:cBhvr>
                                      <p:to>
                                        <p:strVal val="hidden"/>
                                      </p:to>
                                    </p:set>
                                  </p:childTnLst>
                                </p:cTn>
                              </p:par>
                              <p:par>
                                <p:cTn id="156" presetID="3" presetClass="exit" presetSubtype="10" fill="hold" grpId="3" nodeType="withEffect">
                                  <p:stCondLst>
                                    <p:cond delay="0"/>
                                  </p:stCondLst>
                                  <p:childTnLst>
                                    <p:animEffect transition="out" filter="blinds(horizontal)">
                                      <p:cBhvr>
                                        <p:cTn id="157" dur="3000"/>
                                        <p:tgtEl>
                                          <p:spTgt spid="15"/>
                                        </p:tgtEl>
                                      </p:cBhvr>
                                    </p:animEffect>
                                    <p:set>
                                      <p:cBhvr>
                                        <p:cTn id="158" dur="1" fill="hold">
                                          <p:stCondLst>
                                            <p:cond delay="2999"/>
                                          </p:stCondLst>
                                        </p:cTn>
                                        <p:tgtEl>
                                          <p:spTgt spid="15"/>
                                        </p:tgtEl>
                                        <p:attrNameLst>
                                          <p:attrName>style.visibility</p:attrName>
                                        </p:attrNameLst>
                                      </p:cBhvr>
                                      <p:to>
                                        <p:strVal val="hidden"/>
                                      </p:to>
                                    </p:set>
                                  </p:childTnLst>
                                </p:cTn>
                              </p:par>
                              <p:par>
                                <p:cTn id="159" presetID="3" presetClass="exit" presetSubtype="10" fill="hold" grpId="3" nodeType="withEffect">
                                  <p:stCondLst>
                                    <p:cond delay="0"/>
                                  </p:stCondLst>
                                  <p:childTnLst>
                                    <p:animEffect transition="out" filter="blinds(horizontal)">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3" presetClass="exit" presetSubtype="10" fill="hold" grpId="3" nodeType="withEffect">
                                  <p:stCondLst>
                                    <p:cond delay="0"/>
                                  </p:stCondLst>
                                  <p:childTnLst>
                                    <p:animEffect transition="out" filter="blinds(horizontal)">
                                      <p:cBhvr>
                                        <p:cTn id="163" dur="3000"/>
                                        <p:tgtEl>
                                          <p:spTgt spid="9"/>
                                        </p:tgtEl>
                                      </p:cBhvr>
                                    </p:animEffect>
                                    <p:set>
                                      <p:cBhvr>
                                        <p:cTn id="164" dur="1" fill="hold">
                                          <p:stCondLst>
                                            <p:cond delay="2999"/>
                                          </p:stCondLst>
                                        </p:cTn>
                                        <p:tgtEl>
                                          <p:spTgt spid="9"/>
                                        </p:tgtEl>
                                        <p:attrNameLst>
                                          <p:attrName>style.visibility</p:attrName>
                                        </p:attrNameLst>
                                      </p:cBhvr>
                                      <p:to>
                                        <p:strVal val="hidden"/>
                                      </p:to>
                                    </p:set>
                                  </p:childTnLst>
                                </p:cTn>
                              </p:par>
                              <p:par>
                                <p:cTn id="165" presetID="3" presetClass="exit" presetSubtype="10" fill="hold" grpId="3" nodeType="withEffect">
                                  <p:stCondLst>
                                    <p:cond delay="0"/>
                                  </p:stCondLst>
                                  <p:childTnLst>
                                    <p:animEffect transition="out" filter="blinds(horizontal)">
                                      <p:cBhvr>
                                        <p:cTn id="166" dur="3000"/>
                                        <p:tgtEl>
                                          <p:spTgt spid="11"/>
                                        </p:tgtEl>
                                      </p:cBhvr>
                                    </p:animEffect>
                                    <p:set>
                                      <p:cBhvr>
                                        <p:cTn id="167" dur="1" fill="hold">
                                          <p:stCondLst>
                                            <p:cond delay="2999"/>
                                          </p:stCondLst>
                                        </p:cTn>
                                        <p:tgtEl>
                                          <p:spTgt spid="11"/>
                                        </p:tgtEl>
                                        <p:attrNameLst>
                                          <p:attrName>style.visibility</p:attrName>
                                        </p:attrNameLst>
                                      </p:cBhvr>
                                      <p:to>
                                        <p:strVal val="hidden"/>
                                      </p:to>
                                    </p:set>
                                  </p:childTnLst>
                                </p:cTn>
                              </p:par>
                              <p:par>
                                <p:cTn id="168" presetID="3" presetClass="exit" presetSubtype="10" fill="hold" grpId="3" nodeType="withEffect">
                                  <p:stCondLst>
                                    <p:cond delay="0"/>
                                  </p:stCondLst>
                                  <p:childTnLst>
                                    <p:animEffect transition="out" filter="blinds(horizontal)">
                                      <p:cBhvr>
                                        <p:cTn id="169" dur="3000"/>
                                        <p:tgtEl>
                                          <p:spTgt spid="13"/>
                                        </p:tgtEl>
                                      </p:cBhvr>
                                    </p:animEffect>
                                    <p:set>
                                      <p:cBhvr>
                                        <p:cTn id="170" dur="1" fill="hold">
                                          <p:stCondLst>
                                            <p:cond delay="2999"/>
                                          </p:stCondLst>
                                        </p:cTn>
                                        <p:tgtEl>
                                          <p:spTgt spid="13"/>
                                        </p:tgtEl>
                                        <p:attrNameLst>
                                          <p:attrName>style.visibility</p:attrName>
                                        </p:attrNameLst>
                                      </p:cBhvr>
                                      <p:to>
                                        <p:strVal val="hidden"/>
                                      </p:to>
                                    </p:set>
                                  </p:childTnLst>
                                </p:cTn>
                              </p:par>
                              <p:par>
                                <p:cTn id="171" presetID="3" presetClass="exit" presetSubtype="10" fill="hold" grpId="3" nodeType="withEffect">
                                  <p:stCondLst>
                                    <p:cond delay="0"/>
                                  </p:stCondLst>
                                  <p:childTnLst>
                                    <p:animEffect transition="out" filter="blinds(horizontal)">
                                      <p:cBhvr>
                                        <p:cTn id="172" dur="3000"/>
                                        <p:tgtEl>
                                          <p:spTgt spid="16"/>
                                        </p:tgtEl>
                                      </p:cBhvr>
                                    </p:animEffect>
                                    <p:set>
                                      <p:cBhvr>
                                        <p:cTn id="173" dur="1" fill="hold">
                                          <p:stCondLst>
                                            <p:cond delay="2999"/>
                                          </p:stCondLst>
                                        </p:cTn>
                                        <p:tgtEl>
                                          <p:spTgt spid="16"/>
                                        </p:tgtEl>
                                        <p:attrNameLst>
                                          <p:attrName>style.visibility</p:attrName>
                                        </p:attrNameLst>
                                      </p:cBhvr>
                                      <p:to>
                                        <p:strVal val="hidden"/>
                                      </p:to>
                                    </p:set>
                                  </p:childTnLst>
                                </p:cTn>
                              </p:par>
                              <p:par>
                                <p:cTn id="174" presetID="3" presetClass="exit" presetSubtype="10" fill="hold" grpId="3" nodeType="withEffect">
                                  <p:stCondLst>
                                    <p:cond delay="0"/>
                                  </p:stCondLst>
                                  <p:childTnLst>
                                    <p:animEffect transition="out" filter="blinds(horizontal)">
                                      <p:cBhvr>
                                        <p:cTn id="175" dur="3000"/>
                                        <p:tgtEl>
                                          <p:spTgt spid="17"/>
                                        </p:tgtEl>
                                      </p:cBhvr>
                                    </p:animEffect>
                                    <p:set>
                                      <p:cBhvr>
                                        <p:cTn id="176" dur="1" fill="hold">
                                          <p:stCondLst>
                                            <p:cond delay="2999"/>
                                          </p:stCondLst>
                                        </p:cTn>
                                        <p:tgtEl>
                                          <p:spTgt spid="17"/>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90000">
                  <a:shade val="67500"/>
                  <a:satMod val="115000"/>
                </a:srgbClr>
              </a:gs>
              <a:gs pos="100000">
                <a:srgbClr val="990000">
                  <a:shade val="100000"/>
                  <a:satMod val="115000"/>
                </a:srgbClr>
              </a:gs>
            </a:gsLst>
            <a:lin ang="16200000" scaled="1"/>
            <a:tileRect/>
          </a:gradFill>
        </p:spPr>
        <p:txBody>
          <a:bodyPr/>
          <a:lstStyle/>
          <a:p>
            <a:endParaRPr lang="es-ES" dirty="0"/>
          </a:p>
        </p:txBody>
      </p:sp>
      <p:pic>
        <p:nvPicPr>
          <p:cNvPr id="4" name="3 Imagen" descr="planta.carnívora_Dionaea.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6200000">
            <a:off x="3357554" y="3428976"/>
            <a:ext cx="2357454" cy="4500594"/>
          </a:xfrm>
          <a:prstGeom prst="moon">
            <a:avLst>
              <a:gd name="adj" fmla="val 26111"/>
            </a:avLst>
          </a:prstGeom>
          <a:gradFill flip="none" rotWithShape="1">
            <a:gsLst>
              <a:gs pos="75000">
                <a:schemeClr val="bg1"/>
              </a:gs>
              <a:gs pos="50000">
                <a:srgbClr val="BADA18">
                  <a:shade val="67500"/>
                  <a:satMod val="115000"/>
                </a:srgbClr>
              </a:gs>
              <a:gs pos="100000">
                <a:srgbClr val="BADA18">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357554" y="2643158"/>
            <a:ext cx="2357454" cy="4500594"/>
          </a:xfrm>
          <a:prstGeom prst="moon">
            <a:avLst>
              <a:gd name="adj" fmla="val 26111"/>
            </a:avLst>
          </a:prstGeom>
          <a:gradFill flip="none" rotWithShape="1">
            <a:gsLst>
              <a:gs pos="75000">
                <a:schemeClr val="bg1"/>
              </a:gs>
              <a:gs pos="50000">
                <a:srgbClr val="BADA18">
                  <a:shade val="67500"/>
                  <a:satMod val="115000"/>
                </a:srgbClr>
              </a:gs>
              <a:gs pos="100000">
                <a:srgbClr val="BADA18">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357554" y="1857340"/>
            <a:ext cx="2357454" cy="4500594"/>
          </a:xfrm>
          <a:prstGeom prst="moon">
            <a:avLst>
              <a:gd name="adj" fmla="val 26111"/>
            </a:avLst>
          </a:prstGeom>
          <a:gradFill flip="none" rotWithShape="1">
            <a:gsLst>
              <a:gs pos="75000">
                <a:schemeClr val="bg1"/>
              </a:gs>
              <a:gs pos="50000">
                <a:srgbClr val="BADA18">
                  <a:shade val="67500"/>
                  <a:satMod val="115000"/>
                </a:srgbClr>
              </a:gs>
              <a:gs pos="100000">
                <a:srgbClr val="BADA18">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357554" y="1071522"/>
            <a:ext cx="2357454" cy="4500594"/>
          </a:xfrm>
          <a:prstGeom prst="moon">
            <a:avLst>
              <a:gd name="adj" fmla="val 26111"/>
            </a:avLst>
          </a:prstGeom>
          <a:gradFill flip="none" rotWithShape="1">
            <a:gsLst>
              <a:gs pos="75000">
                <a:schemeClr val="bg1"/>
              </a:gs>
              <a:gs pos="50000">
                <a:srgbClr val="BADA18">
                  <a:shade val="67500"/>
                  <a:satMod val="115000"/>
                </a:srgbClr>
              </a:gs>
              <a:gs pos="100000">
                <a:srgbClr val="BADA18">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357554" y="214266"/>
            <a:ext cx="2357454" cy="4500594"/>
          </a:xfrm>
          <a:prstGeom prst="moon">
            <a:avLst>
              <a:gd name="adj" fmla="val 26111"/>
            </a:avLst>
          </a:prstGeom>
          <a:gradFill flip="none" rotWithShape="1">
            <a:gsLst>
              <a:gs pos="75000">
                <a:schemeClr val="bg1"/>
              </a:gs>
              <a:gs pos="50000">
                <a:srgbClr val="BADA18">
                  <a:shade val="67500"/>
                  <a:satMod val="115000"/>
                </a:srgbClr>
              </a:gs>
              <a:gs pos="100000">
                <a:srgbClr val="BADA18">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3357554" y="-571552"/>
            <a:ext cx="2357454" cy="4500594"/>
          </a:xfrm>
          <a:prstGeom prst="moon">
            <a:avLst>
              <a:gd name="adj" fmla="val 26111"/>
            </a:avLst>
          </a:prstGeom>
          <a:gradFill flip="none" rotWithShape="1">
            <a:gsLst>
              <a:gs pos="75000">
                <a:schemeClr val="bg1"/>
              </a:gs>
              <a:gs pos="50000">
                <a:srgbClr val="BADA18">
                  <a:shade val="67500"/>
                  <a:satMod val="115000"/>
                </a:srgbClr>
              </a:gs>
              <a:gs pos="100000">
                <a:srgbClr val="BADA18">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3357554" y="-1357370"/>
            <a:ext cx="2357454" cy="4500594"/>
          </a:xfrm>
          <a:prstGeom prst="moon">
            <a:avLst>
              <a:gd name="adj" fmla="val 26111"/>
            </a:avLst>
          </a:prstGeom>
          <a:gradFill flip="none" rotWithShape="1">
            <a:gsLst>
              <a:gs pos="75000">
                <a:schemeClr val="bg1"/>
              </a:gs>
              <a:gs pos="50000">
                <a:srgbClr val="BADA18">
                  <a:shade val="67500"/>
                  <a:satMod val="115000"/>
                </a:srgbClr>
              </a:gs>
              <a:gs pos="100000">
                <a:srgbClr val="BADA18">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2" presetClass="entr" presetSubtype="1"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ppt_x"/>
                                          </p:val>
                                        </p:tav>
                                        <p:tav tm="100000">
                                          <p:val>
                                            <p:strVal val="#ppt_x"/>
                                          </p:val>
                                        </p:tav>
                                      </p:tavLst>
                                    </p:anim>
                                    <p:anim calcmode="lin" valueType="num">
                                      <p:cBhvr additive="base">
                                        <p:cTn id="32" dur="3000" fill="hold"/>
                                        <p:tgtEl>
                                          <p:spTgt spid="5"/>
                                        </p:tgtEl>
                                        <p:attrNameLst>
                                          <p:attrName>ppt_y</p:attrName>
                                        </p:attrNameLst>
                                      </p:cBhvr>
                                      <p:tavLst>
                                        <p:tav tm="0">
                                          <p:val>
                                            <p:strVal val="0-#ppt_h/2"/>
                                          </p:val>
                                        </p:tav>
                                        <p:tav tm="100000">
                                          <p:val>
                                            <p:strVal val="#ppt_y"/>
                                          </p:val>
                                        </p:tav>
                                      </p:tavLst>
                                    </p:anim>
                                  </p:childTnLst>
                                </p:cTn>
                              </p:par>
                              <p:par>
                                <p:cTn id="33" presetID="2" presetClass="entr" presetSubtype="1"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ppt_x"/>
                                          </p:val>
                                        </p:tav>
                                        <p:tav tm="100000">
                                          <p:val>
                                            <p:strVal val="#ppt_x"/>
                                          </p:val>
                                        </p:tav>
                                      </p:tavLst>
                                    </p:anim>
                                    <p:anim calcmode="lin" valueType="num">
                                      <p:cBhvr additive="base">
                                        <p:cTn id="36" dur="3000" fill="hold"/>
                                        <p:tgtEl>
                                          <p:spTgt spid="6"/>
                                        </p:tgtEl>
                                        <p:attrNameLst>
                                          <p:attrName>ppt_y</p:attrName>
                                        </p:attrNameLst>
                                      </p:cBhvr>
                                      <p:tavLst>
                                        <p:tav tm="0">
                                          <p:val>
                                            <p:strVal val="0-#ppt_h/2"/>
                                          </p:val>
                                        </p:tav>
                                        <p:tav tm="100000">
                                          <p:val>
                                            <p:strVal val="#ppt_y"/>
                                          </p:val>
                                        </p:tav>
                                      </p:tavLst>
                                    </p:anim>
                                  </p:childTnLst>
                                </p:cTn>
                              </p:par>
                              <p:par>
                                <p:cTn id="37" presetID="2" presetClass="entr" presetSubtype="1" fill="hold" grpId="1"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ppt_x"/>
                                          </p:val>
                                        </p:tav>
                                        <p:tav tm="100000">
                                          <p:val>
                                            <p:strVal val="#ppt_x"/>
                                          </p:val>
                                        </p:tav>
                                      </p:tavLst>
                                    </p:anim>
                                    <p:anim calcmode="lin" valueType="num">
                                      <p:cBhvr additive="base">
                                        <p:cTn id="40" dur="3000" fill="hold"/>
                                        <p:tgtEl>
                                          <p:spTgt spid="7"/>
                                        </p:tgtEl>
                                        <p:attrNameLst>
                                          <p:attrName>ppt_y</p:attrName>
                                        </p:attrNameLst>
                                      </p:cBhvr>
                                      <p:tavLst>
                                        <p:tav tm="0">
                                          <p:val>
                                            <p:strVal val="0-#ppt_h/2"/>
                                          </p:val>
                                        </p:tav>
                                        <p:tav tm="100000">
                                          <p:val>
                                            <p:strVal val="#ppt_y"/>
                                          </p:val>
                                        </p:tav>
                                      </p:tavLst>
                                    </p:anim>
                                  </p:childTnLst>
                                </p:cTn>
                              </p:par>
                              <p:par>
                                <p:cTn id="41" presetID="2" presetClass="entr" presetSubtype="1"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ppt_x"/>
                                          </p:val>
                                        </p:tav>
                                        <p:tav tm="100000">
                                          <p:val>
                                            <p:strVal val="#ppt_x"/>
                                          </p:val>
                                        </p:tav>
                                      </p:tavLst>
                                    </p:anim>
                                    <p:anim calcmode="lin" valueType="num">
                                      <p:cBhvr additive="base">
                                        <p:cTn id="44" dur="3000" fill="hold"/>
                                        <p:tgtEl>
                                          <p:spTgt spid="8"/>
                                        </p:tgtEl>
                                        <p:attrNameLst>
                                          <p:attrName>ppt_y</p:attrName>
                                        </p:attrNameLst>
                                      </p:cBhvr>
                                      <p:tavLst>
                                        <p:tav tm="0">
                                          <p:val>
                                            <p:strVal val="0-#ppt_h/2"/>
                                          </p:val>
                                        </p:tav>
                                        <p:tav tm="100000">
                                          <p:val>
                                            <p:strVal val="#ppt_y"/>
                                          </p:val>
                                        </p:tav>
                                      </p:tavLst>
                                    </p:anim>
                                  </p:childTnLst>
                                </p:cTn>
                              </p:par>
                              <p:par>
                                <p:cTn id="45" presetID="2" presetClass="entr" presetSubtype="1"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3000" fill="hold"/>
                                        <p:tgtEl>
                                          <p:spTgt spid="9"/>
                                        </p:tgtEl>
                                        <p:attrNameLst>
                                          <p:attrName>ppt_x</p:attrName>
                                        </p:attrNameLst>
                                      </p:cBhvr>
                                      <p:tavLst>
                                        <p:tav tm="0">
                                          <p:val>
                                            <p:strVal val="#ppt_x"/>
                                          </p:val>
                                        </p:tav>
                                        <p:tav tm="100000">
                                          <p:val>
                                            <p:strVal val="#ppt_x"/>
                                          </p:val>
                                        </p:tav>
                                      </p:tavLst>
                                    </p:anim>
                                    <p:anim calcmode="lin" valueType="num">
                                      <p:cBhvr additive="base">
                                        <p:cTn id="48" dur="3000" fill="hold"/>
                                        <p:tgtEl>
                                          <p:spTgt spid="9"/>
                                        </p:tgtEl>
                                        <p:attrNameLst>
                                          <p:attrName>ppt_y</p:attrName>
                                        </p:attrNameLst>
                                      </p:cBhvr>
                                      <p:tavLst>
                                        <p:tav tm="0">
                                          <p:val>
                                            <p:strVal val="0-#ppt_h/2"/>
                                          </p:val>
                                        </p:tav>
                                        <p:tav tm="100000">
                                          <p:val>
                                            <p:strVal val="#ppt_y"/>
                                          </p:val>
                                        </p:tav>
                                      </p:tavLst>
                                    </p:anim>
                                  </p:childTnLst>
                                </p:cTn>
                              </p:par>
                              <p:par>
                                <p:cTn id="49" presetID="2" presetClass="entr" presetSubtype="1" fill="hold" grpId="1"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ppt_x"/>
                                          </p:val>
                                        </p:tav>
                                        <p:tav tm="100000">
                                          <p:val>
                                            <p:strVal val="#ppt_x"/>
                                          </p:val>
                                        </p:tav>
                                      </p:tavLst>
                                    </p:anim>
                                    <p:anim calcmode="lin" valueType="num">
                                      <p:cBhvr additive="base">
                                        <p:cTn id="52" dur="3000" fill="hold"/>
                                        <p:tgtEl>
                                          <p:spTgt spid="10"/>
                                        </p:tgtEl>
                                        <p:attrNameLst>
                                          <p:attrName>ppt_y</p:attrName>
                                        </p:attrNameLst>
                                      </p:cBhvr>
                                      <p:tavLst>
                                        <p:tav tm="0">
                                          <p:val>
                                            <p:strVal val="0-#ppt_h/2"/>
                                          </p:val>
                                        </p:tav>
                                        <p:tav tm="100000">
                                          <p:val>
                                            <p:strVal val="#ppt_y"/>
                                          </p:val>
                                        </p:tav>
                                      </p:tavLst>
                                    </p:anim>
                                  </p:childTnLst>
                                </p:cTn>
                              </p:par>
                              <p:par>
                                <p:cTn id="53" presetID="2" presetClass="entr" presetSubtype="1"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0-#ppt_h/2"/>
                                          </p:val>
                                        </p:tav>
                                        <p:tav tm="100000">
                                          <p:val>
                                            <p:strVal val="#ppt_y"/>
                                          </p:val>
                                        </p:tav>
                                      </p:tavLst>
                                    </p:anim>
                                  </p:childTnLst>
                                </p:cTn>
                              </p:par>
                              <p:par>
                                <p:cTn id="57" presetID="8" presetClass="emph" presetSubtype="0" fill="hold" grpId="2"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fill="hold" grpId="2"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fill="hold" grpId="2" nodeType="withEffect">
                                  <p:stCondLst>
                                    <p:cond delay="0"/>
                                  </p:stCondLst>
                                  <p:childTnLst>
                                    <p:animRot by="21600000">
                                      <p:cBhvr>
                                        <p:cTn id="62" dur="3000" fill="hold"/>
                                        <p:tgtEl>
                                          <p:spTgt spid="7"/>
                                        </p:tgtEl>
                                        <p:attrNameLst>
                                          <p:attrName>r</p:attrName>
                                        </p:attrNameLst>
                                      </p:cBhvr>
                                    </p:animRot>
                                  </p:childTnLst>
                                </p:cTn>
                              </p:par>
                              <p:par>
                                <p:cTn id="63" presetID="8" presetClass="emph" presetSubtype="0" fill="hold" grpId="2" nodeType="withEffect">
                                  <p:stCondLst>
                                    <p:cond delay="0"/>
                                  </p:stCondLst>
                                  <p:childTnLst>
                                    <p:animRot by="-21600000">
                                      <p:cBhvr>
                                        <p:cTn id="64" dur="3000" fill="hold"/>
                                        <p:tgtEl>
                                          <p:spTgt spid="8"/>
                                        </p:tgtEl>
                                        <p:attrNameLst>
                                          <p:attrName>r</p:attrName>
                                        </p:attrNameLst>
                                      </p:cBhvr>
                                    </p:animRot>
                                  </p:childTnLst>
                                </p:cTn>
                              </p:par>
                              <p:par>
                                <p:cTn id="65" presetID="8" presetClass="emph" presetSubtype="0" fill="hold" grpId="2"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grpId="2"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grpId="2" nodeType="withEffect">
                                  <p:stCondLst>
                                    <p:cond delay="0"/>
                                  </p:stCondLst>
                                  <p:childTnLst>
                                    <p:animRot by="21600000">
                                      <p:cBhvr>
                                        <p:cTn id="70" dur="3000" fill="hold"/>
                                        <p:tgtEl>
                                          <p:spTgt spid="11"/>
                                        </p:tgtEl>
                                        <p:attrNameLst>
                                          <p:attrName>r</p:attrName>
                                        </p:attrNameLst>
                                      </p:cBhvr>
                                    </p:animRot>
                                  </p:childTnLst>
                                </p:cTn>
                              </p:par>
                            </p:childTnLst>
                          </p:cTn>
                        </p:par>
                        <p:par>
                          <p:cTn id="71" fill="hold">
                            <p:stCondLst>
                              <p:cond delay="3000"/>
                            </p:stCondLst>
                            <p:childTnLst>
                              <p:par>
                                <p:cTn id="72" presetID="2" presetClass="exit" presetSubtype="1" fill="hold" grpId="3" nodeType="after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ppt_x"/>
                                          </p:val>
                                        </p:tav>
                                      </p:tavLst>
                                    </p:anim>
                                    <p:anim calcmode="lin" valueType="num">
                                      <p:cBhvr additive="base">
                                        <p:cTn id="74" dur="3000"/>
                                        <p:tgtEl>
                                          <p:spTgt spid="5"/>
                                        </p:tgtEl>
                                        <p:attrNameLst>
                                          <p:attrName>ppt_y</p:attrName>
                                        </p:attrNameLst>
                                      </p:cBhvr>
                                      <p:tavLst>
                                        <p:tav tm="0">
                                          <p:val>
                                            <p:strVal val="ppt_y"/>
                                          </p:val>
                                        </p:tav>
                                        <p:tav tm="100000">
                                          <p:val>
                                            <p:strVal val="0-ppt_h/2"/>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1" fill="hold" grpId="3"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ppt_x"/>
                                          </p:val>
                                        </p:tav>
                                      </p:tavLst>
                                    </p:anim>
                                    <p:anim calcmode="lin" valueType="num">
                                      <p:cBhvr additive="base">
                                        <p:cTn id="78" dur="3000"/>
                                        <p:tgtEl>
                                          <p:spTgt spid="6"/>
                                        </p:tgtEl>
                                        <p:attrNameLst>
                                          <p:attrName>ppt_y</p:attrName>
                                        </p:attrNameLst>
                                      </p:cBhvr>
                                      <p:tavLst>
                                        <p:tav tm="0">
                                          <p:val>
                                            <p:strVal val="ppt_y"/>
                                          </p:val>
                                        </p:tav>
                                        <p:tav tm="100000">
                                          <p:val>
                                            <p:strVal val="0-ppt_h/2"/>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1" fill="hold" grpId="3" nodeType="withEffect">
                                  <p:stCondLst>
                                    <p:cond delay="0"/>
                                  </p:stCondLst>
                                  <p:childTnLst>
                                    <p:anim calcmode="lin" valueType="num">
                                      <p:cBhvr additive="base">
                                        <p:cTn id="81" dur="3000"/>
                                        <p:tgtEl>
                                          <p:spTgt spid="7"/>
                                        </p:tgtEl>
                                        <p:attrNameLst>
                                          <p:attrName>ppt_x</p:attrName>
                                        </p:attrNameLst>
                                      </p:cBhvr>
                                      <p:tavLst>
                                        <p:tav tm="0">
                                          <p:val>
                                            <p:strVal val="ppt_x"/>
                                          </p:val>
                                        </p:tav>
                                        <p:tav tm="100000">
                                          <p:val>
                                            <p:strVal val="ppt_x"/>
                                          </p:val>
                                        </p:tav>
                                      </p:tavLst>
                                    </p:anim>
                                    <p:anim calcmode="lin" valueType="num">
                                      <p:cBhvr additive="base">
                                        <p:cTn id="82" dur="3000"/>
                                        <p:tgtEl>
                                          <p:spTgt spid="7"/>
                                        </p:tgtEl>
                                        <p:attrNameLst>
                                          <p:attrName>ppt_y</p:attrName>
                                        </p:attrNameLst>
                                      </p:cBhvr>
                                      <p:tavLst>
                                        <p:tav tm="0">
                                          <p:val>
                                            <p:strVal val="ppt_y"/>
                                          </p:val>
                                        </p:tav>
                                        <p:tav tm="100000">
                                          <p:val>
                                            <p:strVal val="0-ppt_h/2"/>
                                          </p:val>
                                        </p:tav>
                                      </p:tavLst>
                                    </p:anim>
                                    <p:set>
                                      <p:cBhvr>
                                        <p:cTn id="83" dur="1" fill="hold">
                                          <p:stCondLst>
                                            <p:cond delay="2999"/>
                                          </p:stCondLst>
                                        </p:cTn>
                                        <p:tgtEl>
                                          <p:spTgt spid="7"/>
                                        </p:tgtEl>
                                        <p:attrNameLst>
                                          <p:attrName>style.visibility</p:attrName>
                                        </p:attrNameLst>
                                      </p:cBhvr>
                                      <p:to>
                                        <p:strVal val="hidden"/>
                                      </p:to>
                                    </p:set>
                                  </p:childTnLst>
                                </p:cTn>
                              </p:par>
                              <p:par>
                                <p:cTn id="84" presetID="2" presetClass="exit" presetSubtype="1" fill="hold" grpId="3" nodeType="withEffect">
                                  <p:stCondLst>
                                    <p:cond delay="0"/>
                                  </p:stCondLst>
                                  <p:childTnLst>
                                    <p:anim calcmode="lin" valueType="num">
                                      <p:cBhvr additive="base">
                                        <p:cTn id="85" dur="3000"/>
                                        <p:tgtEl>
                                          <p:spTgt spid="8"/>
                                        </p:tgtEl>
                                        <p:attrNameLst>
                                          <p:attrName>ppt_x</p:attrName>
                                        </p:attrNameLst>
                                      </p:cBhvr>
                                      <p:tavLst>
                                        <p:tav tm="0">
                                          <p:val>
                                            <p:strVal val="ppt_x"/>
                                          </p:val>
                                        </p:tav>
                                        <p:tav tm="100000">
                                          <p:val>
                                            <p:strVal val="ppt_x"/>
                                          </p:val>
                                        </p:tav>
                                      </p:tavLst>
                                    </p:anim>
                                    <p:anim calcmode="lin" valueType="num">
                                      <p:cBhvr additive="base">
                                        <p:cTn id="86" dur="3000"/>
                                        <p:tgtEl>
                                          <p:spTgt spid="8"/>
                                        </p:tgtEl>
                                        <p:attrNameLst>
                                          <p:attrName>ppt_y</p:attrName>
                                        </p:attrNameLst>
                                      </p:cBhvr>
                                      <p:tavLst>
                                        <p:tav tm="0">
                                          <p:val>
                                            <p:strVal val="ppt_y"/>
                                          </p:val>
                                        </p:tav>
                                        <p:tav tm="100000">
                                          <p:val>
                                            <p:strVal val="0-ppt_h/2"/>
                                          </p:val>
                                        </p:tav>
                                      </p:tavLst>
                                    </p:anim>
                                    <p:set>
                                      <p:cBhvr>
                                        <p:cTn id="87" dur="1" fill="hold">
                                          <p:stCondLst>
                                            <p:cond delay="2999"/>
                                          </p:stCondLst>
                                        </p:cTn>
                                        <p:tgtEl>
                                          <p:spTgt spid="8"/>
                                        </p:tgtEl>
                                        <p:attrNameLst>
                                          <p:attrName>style.visibility</p:attrName>
                                        </p:attrNameLst>
                                      </p:cBhvr>
                                      <p:to>
                                        <p:strVal val="hidden"/>
                                      </p:to>
                                    </p:set>
                                  </p:childTnLst>
                                </p:cTn>
                              </p:par>
                              <p:par>
                                <p:cTn id="88" presetID="2" presetClass="exit" presetSubtype="1" fill="hold" grpId="3"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ppt_x"/>
                                          </p:val>
                                        </p:tav>
                                      </p:tavLst>
                                    </p:anim>
                                    <p:anim calcmode="lin" valueType="num">
                                      <p:cBhvr additive="base">
                                        <p:cTn id="90" dur="3000"/>
                                        <p:tgtEl>
                                          <p:spTgt spid="9"/>
                                        </p:tgtEl>
                                        <p:attrNameLst>
                                          <p:attrName>ppt_y</p:attrName>
                                        </p:attrNameLst>
                                      </p:cBhvr>
                                      <p:tavLst>
                                        <p:tav tm="0">
                                          <p:val>
                                            <p:strVal val="ppt_y"/>
                                          </p:val>
                                        </p:tav>
                                        <p:tav tm="100000">
                                          <p:val>
                                            <p:strVal val="0-ppt_h/2"/>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1" fill="hold" grpId="3"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ppt_x"/>
                                          </p:val>
                                        </p:tav>
                                      </p:tavLst>
                                    </p:anim>
                                    <p:anim calcmode="lin" valueType="num">
                                      <p:cBhvr additive="base">
                                        <p:cTn id="94" dur="3000"/>
                                        <p:tgtEl>
                                          <p:spTgt spid="10"/>
                                        </p:tgtEl>
                                        <p:attrNameLst>
                                          <p:attrName>ppt_y</p:attrName>
                                        </p:attrNameLst>
                                      </p:cBhvr>
                                      <p:tavLst>
                                        <p:tav tm="0">
                                          <p:val>
                                            <p:strVal val="ppt_y"/>
                                          </p:val>
                                        </p:tav>
                                        <p:tav tm="100000">
                                          <p:val>
                                            <p:strVal val="0-ppt_h/2"/>
                                          </p:val>
                                        </p:tav>
                                      </p:tavLst>
                                    </p:anim>
                                    <p:set>
                                      <p:cBhvr>
                                        <p:cTn id="95" dur="1" fill="hold">
                                          <p:stCondLst>
                                            <p:cond delay="2999"/>
                                          </p:stCondLst>
                                        </p:cTn>
                                        <p:tgtEl>
                                          <p:spTgt spid="10"/>
                                        </p:tgtEl>
                                        <p:attrNameLst>
                                          <p:attrName>style.visibility</p:attrName>
                                        </p:attrNameLst>
                                      </p:cBhvr>
                                      <p:to>
                                        <p:strVal val="hidden"/>
                                      </p:to>
                                    </p:set>
                                  </p:childTnLst>
                                </p:cTn>
                              </p:par>
                              <p:par>
                                <p:cTn id="96" presetID="2" presetClass="exit" presetSubtype="1" fill="hold" grpId="3" nodeType="withEffect">
                                  <p:stCondLst>
                                    <p:cond delay="0"/>
                                  </p:stCondLst>
                                  <p:childTnLst>
                                    <p:anim calcmode="lin" valueType="num">
                                      <p:cBhvr additive="base">
                                        <p:cTn id="97" dur="3000"/>
                                        <p:tgtEl>
                                          <p:spTgt spid="11"/>
                                        </p:tgtEl>
                                        <p:attrNameLst>
                                          <p:attrName>ppt_x</p:attrName>
                                        </p:attrNameLst>
                                      </p:cBhvr>
                                      <p:tavLst>
                                        <p:tav tm="0">
                                          <p:val>
                                            <p:strVal val="ppt_x"/>
                                          </p:val>
                                        </p:tav>
                                        <p:tav tm="100000">
                                          <p:val>
                                            <p:strVal val="ppt_x"/>
                                          </p:val>
                                        </p:tav>
                                      </p:tavLst>
                                    </p:anim>
                                    <p:anim calcmode="lin" valueType="num">
                                      <p:cBhvr additive="base">
                                        <p:cTn id="98" dur="3000"/>
                                        <p:tgtEl>
                                          <p:spTgt spid="11"/>
                                        </p:tgtEl>
                                        <p:attrNameLst>
                                          <p:attrName>ppt_y</p:attrName>
                                        </p:attrNameLst>
                                      </p:cBhvr>
                                      <p:tavLst>
                                        <p:tav tm="0">
                                          <p:val>
                                            <p:strVal val="ppt_y"/>
                                          </p:val>
                                        </p:tav>
                                        <p:tav tm="100000">
                                          <p:val>
                                            <p:strVal val="0-ppt_h/2"/>
                                          </p:val>
                                        </p:tav>
                                      </p:tavLst>
                                    </p:anim>
                                    <p:set>
                                      <p:cBhvr>
                                        <p:cTn id="99" dur="1" fill="hold">
                                          <p:stCondLst>
                                            <p:cond delay="2999"/>
                                          </p:stCondLst>
                                        </p:cTn>
                                        <p:tgtEl>
                                          <p:spTgt spid="11"/>
                                        </p:tgtEl>
                                        <p:attrNameLst>
                                          <p:attrName>style.visibility</p:attrName>
                                        </p:attrNameLst>
                                      </p:cBhvr>
                                      <p:to>
                                        <p:strVal val="hidden"/>
                                      </p:to>
                                    </p:set>
                                  </p:childTnLst>
                                </p:cTn>
                              </p:par>
                              <p:par>
                                <p:cTn id="100" presetID="13" presetClass="exit" presetSubtype="32" fill="hold" grpId="4" nodeType="withEffect">
                                  <p:stCondLst>
                                    <p:cond delay="0"/>
                                  </p:stCondLst>
                                  <p:childTnLst>
                                    <p:animEffect transition="out" filter="plus(out)">
                                      <p:cBhvr>
                                        <p:cTn id="101" dur="3000"/>
                                        <p:tgtEl>
                                          <p:spTgt spid="5"/>
                                        </p:tgtEl>
                                      </p:cBhvr>
                                    </p:animEffect>
                                    <p:set>
                                      <p:cBhvr>
                                        <p:cTn id="102" dur="1" fill="hold">
                                          <p:stCondLst>
                                            <p:cond delay="2999"/>
                                          </p:stCondLst>
                                        </p:cTn>
                                        <p:tgtEl>
                                          <p:spTgt spid="5"/>
                                        </p:tgtEl>
                                        <p:attrNameLst>
                                          <p:attrName>style.visibility</p:attrName>
                                        </p:attrNameLst>
                                      </p:cBhvr>
                                      <p:to>
                                        <p:strVal val="hidden"/>
                                      </p:to>
                                    </p:set>
                                  </p:childTnLst>
                                </p:cTn>
                              </p:par>
                              <p:par>
                                <p:cTn id="103" presetID="13" presetClass="exit" presetSubtype="32" fill="hold" grpId="4" nodeType="withEffect">
                                  <p:stCondLst>
                                    <p:cond delay="0"/>
                                  </p:stCondLst>
                                  <p:childTnLst>
                                    <p:animEffect transition="out" filter="plus(out)">
                                      <p:cBhvr>
                                        <p:cTn id="104" dur="3000"/>
                                        <p:tgtEl>
                                          <p:spTgt spid="6"/>
                                        </p:tgtEl>
                                      </p:cBhvr>
                                    </p:animEffect>
                                    <p:set>
                                      <p:cBhvr>
                                        <p:cTn id="105" dur="1" fill="hold">
                                          <p:stCondLst>
                                            <p:cond delay="2999"/>
                                          </p:stCondLst>
                                        </p:cTn>
                                        <p:tgtEl>
                                          <p:spTgt spid="6"/>
                                        </p:tgtEl>
                                        <p:attrNameLst>
                                          <p:attrName>style.visibility</p:attrName>
                                        </p:attrNameLst>
                                      </p:cBhvr>
                                      <p:to>
                                        <p:strVal val="hidden"/>
                                      </p:to>
                                    </p:set>
                                  </p:childTnLst>
                                </p:cTn>
                              </p:par>
                              <p:par>
                                <p:cTn id="106" presetID="13" presetClass="exit" presetSubtype="32" fill="hold" grpId="4" nodeType="withEffect">
                                  <p:stCondLst>
                                    <p:cond delay="0"/>
                                  </p:stCondLst>
                                  <p:childTnLst>
                                    <p:animEffect transition="out" filter="plus(out)">
                                      <p:cBhvr>
                                        <p:cTn id="107" dur="3000"/>
                                        <p:tgtEl>
                                          <p:spTgt spid="7"/>
                                        </p:tgtEl>
                                      </p:cBhvr>
                                    </p:animEffect>
                                    <p:set>
                                      <p:cBhvr>
                                        <p:cTn id="108" dur="1" fill="hold">
                                          <p:stCondLst>
                                            <p:cond delay="2999"/>
                                          </p:stCondLst>
                                        </p:cTn>
                                        <p:tgtEl>
                                          <p:spTgt spid="7"/>
                                        </p:tgtEl>
                                        <p:attrNameLst>
                                          <p:attrName>style.visibility</p:attrName>
                                        </p:attrNameLst>
                                      </p:cBhvr>
                                      <p:to>
                                        <p:strVal val="hidden"/>
                                      </p:to>
                                    </p:set>
                                  </p:childTnLst>
                                </p:cTn>
                              </p:par>
                              <p:par>
                                <p:cTn id="109" presetID="13" presetClass="exit" presetSubtype="32" fill="hold" grpId="4" nodeType="withEffect">
                                  <p:stCondLst>
                                    <p:cond delay="0"/>
                                  </p:stCondLst>
                                  <p:childTnLst>
                                    <p:animEffect transition="out" filter="plus(out)">
                                      <p:cBhvr>
                                        <p:cTn id="110" dur="3000"/>
                                        <p:tgtEl>
                                          <p:spTgt spid="8"/>
                                        </p:tgtEl>
                                      </p:cBhvr>
                                    </p:animEffect>
                                    <p:set>
                                      <p:cBhvr>
                                        <p:cTn id="111" dur="1" fill="hold">
                                          <p:stCondLst>
                                            <p:cond delay="2999"/>
                                          </p:stCondLst>
                                        </p:cTn>
                                        <p:tgtEl>
                                          <p:spTgt spid="8"/>
                                        </p:tgtEl>
                                        <p:attrNameLst>
                                          <p:attrName>style.visibility</p:attrName>
                                        </p:attrNameLst>
                                      </p:cBhvr>
                                      <p:to>
                                        <p:strVal val="hidden"/>
                                      </p:to>
                                    </p:set>
                                  </p:childTnLst>
                                </p:cTn>
                              </p:par>
                              <p:par>
                                <p:cTn id="112" presetID="13" presetClass="exit" presetSubtype="32" fill="hold" grpId="4" nodeType="withEffect">
                                  <p:stCondLst>
                                    <p:cond delay="0"/>
                                  </p:stCondLst>
                                  <p:childTnLst>
                                    <p:animEffect transition="out" filter="plus(out)">
                                      <p:cBhvr>
                                        <p:cTn id="113" dur="3000"/>
                                        <p:tgtEl>
                                          <p:spTgt spid="9"/>
                                        </p:tgtEl>
                                      </p:cBhvr>
                                    </p:animEffect>
                                    <p:set>
                                      <p:cBhvr>
                                        <p:cTn id="114" dur="1" fill="hold">
                                          <p:stCondLst>
                                            <p:cond delay="2999"/>
                                          </p:stCondLst>
                                        </p:cTn>
                                        <p:tgtEl>
                                          <p:spTgt spid="9"/>
                                        </p:tgtEl>
                                        <p:attrNameLst>
                                          <p:attrName>style.visibility</p:attrName>
                                        </p:attrNameLst>
                                      </p:cBhvr>
                                      <p:to>
                                        <p:strVal val="hidden"/>
                                      </p:to>
                                    </p:set>
                                  </p:childTnLst>
                                </p:cTn>
                              </p:par>
                              <p:par>
                                <p:cTn id="115" presetID="13" presetClass="exit" presetSubtype="32" fill="hold" grpId="4" nodeType="withEffect">
                                  <p:stCondLst>
                                    <p:cond delay="0"/>
                                  </p:stCondLst>
                                  <p:childTnLst>
                                    <p:animEffect transition="out" filter="plus(out)">
                                      <p:cBhvr>
                                        <p:cTn id="116" dur="3000"/>
                                        <p:tgtEl>
                                          <p:spTgt spid="10"/>
                                        </p:tgtEl>
                                      </p:cBhvr>
                                    </p:animEffect>
                                    <p:set>
                                      <p:cBhvr>
                                        <p:cTn id="117" dur="1" fill="hold">
                                          <p:stCondLst>
                                            <p:cond delay="2999"/>
                                          </p:stCondLst>
                                        </p:cTn>
                                        <p:tgtEl>
                                          <p:spTgt spid="10"/>
                                        </p:tgtEl>
                                        <p:attrNameLst>
                                          <p:attrName>style.visibility</p:attrName>
                                        </p:attrNameLst>
                                      </p:cBhvr>
                                      <p:to>
                                        <p:strVal val="hidden"/>
                                      </p:to>
                                    </p:set>
                                  </p:childTnLst>
                                </p:cTn>
                              </p:par>
                              <p:par>
                                <p:cTn id="118" presetID="13" presetClass="exit" presetSubtype="32" fill="hold" grpId="4" nodeType="withEffect">
                                  <p:stCondLst>
                                    <p:cond delay="0"/>
                                  </p:stCondLst>
                                  <p:childTnLst>
                                    <p:animEffect transition="out" filter="plus(out)">
                                      <p:cBhvr>
                                        <p:cTn id="119" dur="3000"/>
                                        <p:tgtEl>
                                          <p:spTgt spid="11"/>
                                        </p:tgtEl>
                                      </p:cBhvr>
                                    </p:animEffect>
                                    <p:set>
                                      <p:cBhvr>
                                        <p:cTn id="120" dur="1" fill="hold">
                                          <p:stCondLst>
                                            <p:cond delay="2999"/>
                                          </p:stCondLst>
                                        </p:cTn>
                                        <p:tgtEl>
                                          <p:spTgt spid="11"/>
                                        </p:tgtEl>
                                        <p:attrNameLst>
                                          <p:attrName>style.visibility</p:attrName>
                                        </p:attrNameLst>
                                      </p:cBhvr>
                                      <p:to>
                                        <p:strVal val="hidden"/>
                                      </p:to>
                                    </p:set>
                                  </p:childTnLst>
                                </p:cTn>
                              </p:par>
                              <p:par>
                                <p:cTn id="121" presetID="8" presetClass="emph" presetSubtype="0" fill="hold" grpId="5"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5"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5"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5"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5"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5"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5" nodeType="withEffect">
                                  <p:stCondLst>
                                    <p:cond delay="0"/>
                                  </p:stCondLst>
                                  <p:childTnLst>
                                    <p:animRot by="21600000">
                                      <p:cBhvr>
                                        <p:cTn id="134" dur="3000" fill="hold"/>
                                        <p:tgtEl>
                                          <p:spTgt spid="11"/>
                                        </p:tgtEl>
                                        <p:attrNameLst>
                                          <p:attrName>r</p:attrName>
                                        </p:attrNameLst>
                                      </p:cBhvr>
                                    </p:animRot>
                                  </p:childTnLst>
                                </p:cTn>
                              </p:par>
                              <p:par>
                                <p:cTn id="135" presetID="2" presetClass="entr" presetSubtype="4"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additive="base">
                                        <p:cTn id="137" dur="3000" fill="hold"/>
                                        <p:tgtEl>
                                          <p:spTgt spid="4"/>
                                        </p:tgtEl>
                                        <p:attrNameLst>
                                          <p:attrName>ppt_x</p:attrName>
                                        </p:attrNameLst>
                                      </p:cBhvr>
                                      <p:tavLst>
                                        <p:tav tm="0">
                                          <p:val>
                                            <p:strVal val="#ppt_x"/>
                                          </p:val>
                                        </p:tav>
                                        <p:tav tm="100000">
                                          <p:val>
                                            <p:strVal val="#ppt_x"/>
                                          </p:val>
                                        </p:tav>
                                      </p:tavLst>
                                    </p:anim>
                                    <p:anim calcmode="lin" valueType="num">
                                      <p:cBhvr additive="base">
                                        <p:cTn id="138"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0000"/>
              </a:gs>
              <a:gs pos="50000">
                <a:srgbClr val="820000">
                  <a:shade val="67500"/>
                  <a:satMod val="115000"/>
                </a:srgbClr>
              </a:gs>
              <a:gs pos="100000">
                <a:srgbClr val="820000">
                  <a:shade val="100000"/>
                  <a:satMod val="115000"/>
                </a:srgbClr>
              </a:gs>
            </a:gsLst>
            <a:path path="circle">
              <a:fillToRect l="50000" t="50000" r="50000" b="50000"/>
            </a:path>
            <a:tileRect/>
          </a:gradFill>
        </p:spPr>
        <p:txBody>
          <a:bodyPr/>
          <a:lstStyle/>
          <a:p>
            <a:endParaRPr lang="es-ES" dirty="0"/>
          </a:p>
        </p:txBody>
      </p:sp>
      <p:pic>
        <p:nvPicPr>
          <p:cNvPr id="4" name="3 Imagen" descr="Nerium oleander.jpg"/>
          <p:cNvPicPr>
            <a:picLocks noChangeAspect="1"/>
          </p:cNvPicPr>
          <p:nvPr/>
        </p:nvPicPr>
        <p:blipFill>
          <a:blip r:embed="rId2"/>
          <a:stretch>
            <a:fillRect/>
          </a:stretch>
        </p:blipFill>
        <p:spPr>
          <a:xfrm>
            <a:off x="0" y="0"/>
            <a:ext cx="9144000" cy="6851309"/>
          </a:xfrm>
          <a:prstGeom prst="rect">
            <a:avLst/>
          </a:prstGeom>
        </p:spPr>
      </p:pic>
      <p:sp>
        <p:nvSpPr>
          <p:cNvPr id="6" name="5 Extracto"/>
          <p:cNvSpPr/>
          <p:nvPr/>
        </p:nvSpPr>
        <p:spPr>
          <a:xfrm rot="18681209">
            <a:off x="370627" y="-306845"/>
            <a:ext cx="1186573" cy="2572605"/>
          </a:xfrm>
          <a:prstGeom prst="flowChartExtract">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2691394">
            <a:off x="7753734" y="-344283"/>
            <a:ext cx="1186573" cy="2572605"/>
          </a:xfrm>
          <a:prstGeom prst="flowChartExtract">
            <a:avLst/>
          </a:prstGeom>
          <a:gradFill flip="none" rotWithShape="1">
            <a:gsLst>
              <a:gs pos="57000">
                <a:srgbClr val="FF0000"/>
              </a:gs>
              <a:gs pos="7001">
                <a:srgbClr val="E6E6E6"/>
              </a:gs>
              <a:gs pos="32001">
                <a:srgbClr val="7D8496"/>
              </a:gs>
              <a:gs pos="47000">
                <a:srgbClr val="E6E6E6"/>
              </a:gs>
              <a:gs pos="85001">
                <a:srgbClr val="7D8496"/>
              </a:gs>
              <a:gs pos="100000">
                <a:srgbClr val="E6E6E6"/>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14108971">
            <a:off x="515554" y="4793376"/>
            <a:ext cx="1186573" cy="2572605"/>
          </a:xfrm>
          <a:prstGeom prst="flowChartExtract">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7422723">
            <a:off x="7521134" y="4778898"/>
            <a:ext cx="1186573" cy="2572605"/>
          </a:xfrm>
          <a:prstGeom prst="flowChartExtract">
            <a:avLst/>
          </a:prstGeom>
          <a:gradFill flip="none" rotWithShape="1">
            <a:gsLst>
              <a:gs pos="57000">
                <a:srgbClr val="FF0000"/>
              </a:gs>
              <a:gs pos="7001">
                <a:srgbClr val="E6E6E6"/>
              </a:gs>
              <a:gs pos="32001">
                <a:srgbClr val="7D8496"/>
              </a:gs>
              <a:gs pos="47000">
                <a:srgbClr val="E6E6E6"/>
              </a:gs>
              <a:gs pos="85001">
                <a:srgbClr val="7D8496"/>
              </a:gs>
              <a:gs pos="100000">
                <a:srgbClr val="E6E6E6"/>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8791772">
            <a:off x="1179145" y="455288"/>
            <a:ext cx="1186573" cy="2572605"/>
          </a:xfrm>
          <a:prstGeom prst="flowChartExtract">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2850738">
            <a:off x="6899622" y="377175"/>
            <a:ext cx="1186573" cy="2572605"/>
          </a:xfrm>
          <a:prstGeom prst="flowChartExtract">
            <a:avLst/>
          </a:prstGeom>
          <a:gradFill flip="none" rotWithShape="1">
            <a:gsLst>
              <a:gs pos="57000">
                <a:srgbClr val="FF0000"/>
              </a:gs>
              <a:gs pos="7001">
                <a:srgbClr val="E6E6E6"/>
              </a:gs>
              <a:gs pos="32001">
                <a:srgbClr val="7D8496"/>
              </a:gs>
              <a:gs pos="47000">
                <a:srgbClr val="E6E6E6"/>
              </a:gs>
              <a:gs pos="85001">
                <a:srgbClr val="7D8496"/>
              </a:gs>
              <a:gs pos="100000">
                <a:srgbClr val="E6E6E6"/>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4342882">
            <a:off x="1529332" y="4170326"/>
            <a:ext cx="1186573" cy="2572605"/>
          </a:xfrm>
          <a:prstGeom prst="flowChartExtract">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7647892">
            <a:off x="6495063" y="4047772"/>
            <a:ext cx="1287667" cy="2572605"/>
          </a:xfrm>
          <a:prstGeom prst="flowChartExtract">
            <a:avLst/>
          </a:prstGeom>
          <a:gradFill flip="none" rotWithShape="1">
            <a:gsLst>
              <a:gs pos="57000">
                <a:srgbClr val="FF0000"/>
              </a:gs>
              <a:gs pos="7001">
                <a:srgbClr val="E6E6E6"/>
              </a:gs>
              <a:gs pos="32001">
                <a:srgbClr val="7D8496"/>
              </a:gs>
              <a:gs pos="47000">
                <a:srgbClr val="E6E6E6"/>
              </a:gs>
              <a:gs pos="85001">
                <a:srgbClr val="7D8496"/>
              </a:gs>
              <a:gs pos="100000">
                <a:srgbClr val="E6E6E6"/>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18728630">
            <a:off x="1972963" y="1088244"/>
            <a:ext cx="1186573" cy="2572605"/>
          </a:xfrm>
          <a:prstGeom prst="flowChartExtract">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14212824">
            <a:off x="2308365" y="3699604"/>
            <a:ext cx="1186573" cy="2572605"/>
          </a:xfrm>
          <a:prstGeom prst="flowChartExtract">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2986665">
            <a:off x="6129800" y="997442"/>
            <a:ext cx="1186573" cy="2572605"/>
          </a:xfrm>
          <a:prstGeom prst="flowChartExtract">
            <a:avLst/>
          </a:prstGeom>
          <a:gradFill flip="none" rotWithShape="1">
            <a:gsLst>
              <a:gs pos="57000">
                <a:srgbClr val="FF0000"/>
              </a:gs>
              <a:gs pos="7001">
                <a:srgbClr val="E6E6E6"/>
              </a:gs>
              <a:gs pos="32001">
                <a:srgbClr val="7D8496"/>
              </a:gs>
              <a:gs pos="47000">
                <a:srgbClr val="E6E6E6"/>
              </a:gs>
              <a:gs pos="85001">
                <a:srgbClr val="7D8496"/>
              </a:gs>
              <a:gs pos="100000">
                <a:srgbClr val="E6E6E6"/>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7588980">
            <a:off x="5937207" y="3598849"/>
            <a:ext cx="1186573" cy="2572605"/>
          </a:xfrm>
          <a:prstGeom prst="flowChartExtract">
            <a:avLst/>
          </a:prstGeom>
          <a:gradFill flip="none" rotWithShape="1">
            <a:gsLst>
              <a:gs pos="57000">
                <a:srgbClr val="FF0000"/>
              </a:gs>
              <a:gs pos="7001">
                <a:srgbClr val="E6E6E6"/>
              </a:gs>
              <a:gs pos="32001">
                <a:srgbClr val="7D8496"/>
              </a:gs>
              <a:gs pos="47000">
                <a:srgbClr val="E6E6E6"/>
              </a:gs>
              <a:gs pos="85001">
                <a:srgbClr val="7D8496"/>
              </a:gs>
              <a:gs pos="100000">
                <a:srgbClr val="E6E6E6"/>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17 Imagen" descr="gif-mariposa- (7).gif"/>
          <p:cNvPicPr>
            <a:picLocks noChangeAspect="1"/>
          </p:cNvPicPr>
          <p:nvPr/>
        </p:nvPicPr>
        <p:blipFill>
          <a:blip r:embed="rId3"/>
          <a:stretch>
            <a:fillRect/>
          </a:stretch>
        </p:blipFill>
        <p:spPr>
          <a:xfrm rot="18403887">
            <a:off x="151753" y="2881303"/>
            <a:ext cx="1524000" cy="1143000"/>
          </a:xfrm>
          <a:prstGeom prst="rect">
            <a:avLst/>
          </a:prstGeom>
        </p:spPr>
      </p:pic>
      <p:pic>
        <p:nvPicPr>
          <p:cNvPr id="19" name="18 Imagen" descr="wasp1.gif"/>
          <p:cNvPicPr>
            <a:picLocks noChangeAspect="1"/>
          </p:cNvPicPr>
          <p:nvPr/>
        </p:nvPicPr>
        <p:blipFill>
          <a:blip r:embed="rId4"/>
          <a:stretch>
            <a:fillRect/>
          </a:stretch>
        </p:blipFill>
        <p:spPr>
          <a:xfrm>
            <a:off x="7072330" y="3214686"/>
            <a:ext cx="1114425" cy="914400"/>
          </a:xfrm>
          <a:prstGeom prst="rect">
            <a:avLst/>
          </a:prstGeom>
        </p:spPr>
      </p:pic>
      <p:sp>
        <p:nvSpPr>
          <p:cNvPr id="20" name="19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0-#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0-#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3"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horizontal)">
                                      <p:cBhvr>
                                        <p:cTn id="58" dur="3000"/>
                                        <p:tgtEl>
                                          <p:spTgt spid="6"/>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horizontal)">
                                      <p:cBhvr>
                                        <p:cTn id="61" dur="3000"/>
                                        <p:tgtEl>
                                          <p:spTgt spid="8"/>
                                        </p:tgtEl>
                                      </p:cBhvr>
                                    </p:animEffect>
                                  </p:childTnLst>
                                </p:cTn>
                              </p:par>
                              <p:par>
                                <p:cTn id="62" presetID="3" presetClass="entr" presetSubtype="10"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linds(horizontal)">
                                      <p:cBhvr>
                                        <p:cTn id="64" dur="3000"/>
                                        <p:tgtEl>
                                          <p:spTgt spid="10"/>
                                        </p:tgtEl>
                                      </p:cBhvr>
                                    </p:animEffect>
                                  </p:childTnLst>
                                </p:cTn>
                              </p:par>
                              <p:par>
                                <p:cTn id="65" presetID="3" presetClass="entr" presetSubtype="10"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horizontal)">
                                      <p:cBhvr>
                                        <p:cTn id="67" dur="3000"/>
                                        <p:tgtEl>
                                          <p:spTgt spid="12"/>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blinds(horizontal)">
                                      <p:cBhvr>
                                        <p:cTn id="70" dur="3000"/>
                                        <p:tgtEl>
                                          <p:spTgt spid="14"/>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horizontal)">
                                      <p:cBhvr>
                                        <p:cTn id="73" dur="3000"/>
                                        <p:tgtEl>
                                          <p:spTgt spid="15"/>
                                        </p:tgtEl>
                                      </p:cBhvr>
                                    </p:animEffect>
                                  </p:childTnLst>
                                </p:cTn>
                              </p:par>
                              <p:par>
                                <p:cTn id="74" presetID="3" presetClass="entr" presetSubtype="10" fill="hold" grpId="1" nodeType="withEffect">
                                  <p:stCondLst>
                                    <p:cond delay="0"/>
                                  </p:stCondLst>
                                  <p:childTnLst>
                                    <p:set>
                                      <p:cBhvr>
                                        <p:cTn id="75" dur="1" fill="hold">
                                          <p:stCondLst>
                                            <p:cond delay="0"/>
                                          </p:stCondLst>
                                        </p:cTn>
                                        <p:tgtEl>
                                          <p:spTgt spid="7"/>
                                        </p:tgtEl>
                                        <p:attrNameLst>
                                          <p:attrName>style.visibility</p:attrName>
                                        </p:attrNameLst>
                                      </p:cBhvr>
                                      <p:to>
                                        <p:strVal val="visible"/>
                                      </p:to>
                                    </p:set>
                                    <p:animEffect transition="in" filter="blinds(horizontal)">
                                      <p:cBhvr>
                                        <p:cTn id="76" dur="3000"/>
                                        <p:tgtEl>
                                          <p:spTgt spid="7"/>
                                        </p:tgtEl>
                                      </p:cBhvr>
                                    </p:animEffect>
                                  </p:childTnLst>
                                </p:cTn>
                              </p:par>
                              <p:par>
                                <p:cTn id="77" presetID="3" presetClass="entr" presetSubtype="10" fill="hold" grpId="1"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blinds(horizontal)">
                                      <p:cBhvr>
                                        <p:cTn id="79" dur="3000"/>
                                        <p:tgtEl>
                                          <p:spTgt spid="9"/>
                                        </p:tgtEl>
                                      </p:cBhvr>
                                    </p:animEffect>
                                  </p:childTnLst>
                                </p:cTn>
                              </p:par>
                              <p:par>
                                <p:cTn id="80" presetID="3"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horizontal)">
                                      <p:cBhvr>
                                        <p:cTn id="82" dur="3000"/>
                                        <p:tgtEl>
                                          <p:spTgt spid="11"/>
                                        </p:tgtEl>
                                      </p:cBhvr>
                                    </p:animEffect>
                                  </p:childTnLst>
                                </p:cTn>
                              </p:par>
                              <p:par>
                                <p:cTn id="83" presetID="3" presetClass="entr" presetSubtype="10"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blinds(horizontal)">
                                      <p:cBhvr>
                                        <p:cTn id="85" dur="3000"/>
                                        <p:tgtEl>
                                          <p:spTgt spid="13"/>
                                        </p:tgtEl>
                                      </p:cBhvr>
                                    </p:animEffect>
                                  </p:childTnLst>
                                </p:cTn>
                              </p:par>
                              <p:par>
                                <p:cTn id="86" presetID="3" presetClass="entr" presetSubtype="10"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blinds(horizontal)">
                                      <p:cBhvr>
                                        <p:cTn id="88" dur="3000"/>
                                        <p:tgtEl>
                                          <p:spTgt spid="16"/>
                                        </p:tgtEl>
                                      </p:cBhvr>
                                    </p:animEffect>
                                  </p:childTnLst>
                                </p:cTn>
                              </p:par>
                              <p:par>
                                <p:cTn id="89" presetID="3" presetClass="entr" presetSubtype="10"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blinds(horizontal)">
                                      <p:cBhvr>
                                        <p:cTn id="91" dur="3000"/>
                                        <p:tgtEl>
                                          <p:spTgt spid="17"/>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1+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1+ppt_w/2"/>
                                          </p:val>
                                        </p:tav>
                                      </p:tavLst>
                                    </p:anim>
                                    <p:anim calcmode="lin" valueType="num">
                                      <p:cBhvr additive="base">
                                        <p:cTn id="127" dur="3000"/>
                                        <p:tgtEl>
                                          <p:spTgt spid="15"/>
                                        </p:tgtEl>
                                        <p:attrNameLst>
                                          <p:attrName>ppt_y</p:attrName>
                                        </p:attrNameLst>
                                      </p:cBhvr>
                                      <p:tavLst>
                                        <p:tav tm="0">
                                          <p:val>
                                            <p:strVal val="ppt_y"/>
                                          </p:val>
                                        </p:tav>
                                        <p:tav tm="100000">
                                          <p:val>
                                            <p:strVal val="0-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0-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0-ppt_w/2"/>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3" presetClass="exit" presetSubtype="10" fill="hold" grpId="3" nodeType="withEffect">
                                  <p:stCondLst>
                                    <p:cond delay="0"/>
                                  </p:stCondLst>
                                  <p:childTnLst>
                                    <p:animEffect transition="out" filter="blinds(horizontal)">
                                      <p:cBhvr>
                                        <p:cTn id="142" dur="3000"/>
                                        <p:tgtEl>
                                          <p:spTgt spid="6"/>
                                        </p:tgtEl>
                                      </p:cBhvr>
                                    </p:animEffect>
                                    <p:set>
                                      <p:cBhvr>
                                        <p:cTn id="143" dur="1" fill="hold">
                                          <p:stCondLst>
                                            <p:cond delay="2999"/>
                                          </p:stCondLst>
                                        </p:cTn>
                                        <p:tgtEl>
                                          <p:spTgt spid="6"/>
                                        </p:tgtEl>
                                        <p:attrNameLst>
                                          <p:attrName>style.visibility</p:attrName>
                                        </p:attrNameLst>
                                      </p:cBhvr>
                                      <p:to>
                                        <p:strVal val="hidden"/>
                                      </p:to>
                                    </p:set>
                                  </p:childTnLst>
                                </p:cTn>
                              </p:par>
                              <p:par>
                                <p:cTn id="144" presetID="3" presetClass="exit" presetSubtype="10" fill="hold" grpId="3" nodeType="withEffect">
                                  <p:stCondLst>
                                    <p:cond delay="0"/>
                                  </p:stCondLst>
                                  <p:childTnLst>
                                    <p:animEffect transition="out" filter="blinds(horizontal)">
                                      <p:cBhvr>
                                        <p:cTn id="145" dur="3000"/>
                                        <p:tgtEl>
                                          <p:spTgt spid="8"/>
                                        </p:tgtEl>
                                      </p:cBhvr>
                                    </p:animEffect>
                                    <p:set>
                                      <p:cBhvr>
                                        <p:cTn id="146" dur="1" fill="hold">
                                          <p:stCondLst>
                                            <p:cond delay="2999"/>
                                          </p:stCondLst>
                                        </p:cTn>
                                        <p:tgtEl>
                                          <p:spTgt spid="8"/>
                                        </p:tgtEl>
                                        <p:attrNameLst>
                                          <p:attrName>style.visibility</p:attrName>
                                        </p:attrNameLst>
                                      </p:cBhvr>
                                      <p:to>
                                        <p:strVal val="hidden"/>
                                      </p:to>
                                    </p:set>
                                  </p:childTnLst>
                                </p:cTn>
                              </p:par>
                              <p:par>
                                <p:cTn id="147" presetID="3" presetClass="exit" presetSubtype="10" fill="hold" grpId="3" nodeType="withEffect">
                                  <p:stCondLst>
                                    <p:cond delay="0"/>
                                  </p:stCondLst>
                                  <p:childTnLst>
                                    <p:animEffect transition="out" filter="blinds(horizontal)">
                                      <p:cBhvr>
                                        <p:cTn id="148" dur="3000"/>
                                        <p:tgtEl>
                                          <p:spTgt spid="10"/>
                                        </p:tgtEl>
                                      </p:cBhvr>
                                    </p:animEffect>
                                    <p:set>
                                      <p:cBhvr>
                                        <p:cTn id="149" dur="1" fill="hold">
                                          <p:stCondLst>
                                            <p:cond delay="2999"/>
                                          </p:stCondLst>
                                        </p:cTn>
                                        <p:tgtEl>
                                          <p:spTgt spid="10"/>
                                        </p:tgtEl>
                                        <p:attrNameLst>
                                          <p:attrName>style.visibility</p:attrName>
                                        </p:attrNameLst>
                                      </p:cBhvr>
                                      <p:to>
                                        <p:strVal val="hidden"/>
                                      </p:to>
                                    </p:set>
                                  </p:childTnLst>
                                </p:cTn>
                              </p:par>
                              <p:par>
                                <p:cTn id="150" presetID="3" presetClass="exit" presetSubtype="10" fill="hold" grpId="3" nodeType="withEffect">
                                  <p:stCondLst>
                                    <p:cond delay="0"/>
                                  </p:stCondLst>
                                  <p:childTnLst>
                                    <p:animEffect transition="out" filter="blinds(horizontal)">
                                      <p:cBhvr>
                                        <p:cTn id="151" dur="3000"/>
                                        <p:tgtEl>
                                          <p:spTgt spid="12"/>
                                        </p:tgtEl>
                                      </p:cBhvr>
                                    </p:animEffect>
                                    <p:set>
                                      <p:cBhvr>
                                        <p:cTn id="152" dur="1" fill="hold">
                                          <p:stCondLst>
                                            <p:cond delay="2999"/>
                                          </p:stCondLst>
                                        </p:cTn>
                                        <p:tgtEl>
                                          <p:spTgt spid="12"/>
                                        </p:tgtEl>
                                        <p:attrNameLst>
                                          <p:attrName>style.visibility</p:attrName>
                                        </p:attrNameLst>
                                      </p:cBhvr>
                                      <p:to>
                                        <p:strVal val="hidden"/>
                                      </p:to>
                                    </p:set>
                                  </p:childTnLst>
                                </p:cTn>
                              </p:par>
                              <p:par>
                                <p:cTn id="153" presetID="3" presetClass="exit" presetSubtype="10" fill="hold" grpId="3" nodeType="withEffect">
                                  <p:stCondLst>
                                    <p:cond delay="0"/>
                                  </p:stCondLst>
                                  <p:childTnLst>
                                    <p:animEffect transition="out" filter="blinds(horizontal)">
                                      <p:cBhvr>
                                        <p:cTn id="154" dur="3000"/>
                                        <p:tgtEl>
                                          <p:spTgt spid="14"/>
                                        </p:tgtEl>
                                      </p:cBhvr>
                                    </p:animEffect>
                                    <p:set>
                                      <p:cBhvr>
                                        <p:cTn id="155" dur="1" fill="hold">
                                          <p:stCondLst>
                                            <p:cond delay="2999"/>
                                          </p:stCondLst>
                                        </p:cTn>
                                        <p:tgtEl>
                                          <p:spTgt spid="14"/>
                                        </p:tgtEl>
                                        <p:attrNameLst>
                                          <p:attrName>style.visibility</p:attrName>
                                        </p:attrNameLst>
                                      </p:cBhvr>
                                      <p:to>
                                        <p:strVal val="hidden"/>
                                      </p:to>
                                    </p:set>
                                  </p:childTnLst>
                                </p:cTn>
                              </p:par>
                              <p:par>
                                <p:cTn id="156" presetID="3" presetClass="exit" presetSubtype="10" fill="hold" grpId="3" nodeType="withEffect">
                                  <p:stCondLst>
                                    <p:cond delay="0"/>
                                  </p:stCondLst>
                                  <p:childTnLst>
                                    <p:animEffect transition="out" filter="blinds(horizontal)">
                                      <p:cBhvr>
                                        <p:cTn id="157" dur="3000"/>
                                        <p:tgtEl>
                                          <p:spTgt spid="15"/>
                                        </p:tgtEl>
                                      </p:cBhvr>
                                    </p:animEffect>
                                    <p:set>
                                      <p:cBhvr>
                                        <p:cTn id="158" dur="1" fill="hold">
                                          <p:stCondLst>
                                            <p:cond delay="2999"/>
                                          </p:stCondLst>
                                        </p:cTn>
                                        <p:tgtEl>
                                          <p:spTgt spid="15"/>
                                        </p:tgtEl>
                                        <p:attrNameLst>
                                          <p:attrName>style.visibility</p:attrName>
                                        </p:attrNameLst>
                                      </p:cBhvr>
                                      <p:to>
                                        <p:strVal val="hidden"/>
                                      </p:to>
                                    </p:set>
                                  </p:childTnLst>
                                </p:cTn>
                              </p:par>
                              <p:par>
                                <p:cTn id="159" presetID="3" presetClass="exit" presetSubtype="10" fill="hold" grpId="3" nodeType="withEffect">
                                  <p:stCondLst>
                                    <p:cond delay="0"/>
                                  </p:stCondLst>
                                  <p:childTnLst>
                                    <p:animEffect transition="out" filter="blinds(horizontal)">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3" presetClass="exit" presetSubtype="10" fill="hold" grpId="3" nodeType="withEffect">
                                  <p:stCondLst>
                                    <p:cond delay="0"/>
                                  </p:stCondLst>
                                  <p:childTnLst>
                                    <p:animEffect transition="out" filter="blinds(horizontal)">
                                      <p:cBhvr>
                                        <p:cTn id="163" dur="3000"/>
                                        <p:tgtEl>
                                          <p:spTgt spid="9"/>
                                        </p:tgtEl>
                                      </p:cBhvr>
                                    </p:animEffect>
                                    <p:set>
                                      <p:cBhvr>
                                        <p:cTn id="164" dur="1" fill="hold">
                                          <p:stCondLst>
                                            <p:cond delay="2999"/>
                                          </p:stCondLst>
                                        </p:cTn>
                                        <p:tgtEl>
                                          <p:spTgt spid="9"/>
                                        </p:tgtEl>
                                        <p:attrNameLst>
                                          <p:attrName>style.visibility</p:attrName>
                                        </p:attrNameLst>
                                      </p:cBhvr>
                                      <p:to>
                                        <p:strVal val="hidden"/>
                                      </p:to>
                                    </p:set>
                                  </p:childTnLst>
                                </p:cTn>
                              </p:par>
                              <p:par>
                                <p:cTn id="165" presetID="3" presetClass="exit" presetSubtype="10" fill="hold" grpId="3" nodeType="withEffect">
                                  <p:stCondLst>
                                    <p:cond delay="0"/>
                                  </p:stCondLst>
                                  <p:childTnLst>
                                    <p:animEffect transition="out" filter="blinds(horizontal)">
                                      <p:cBhvr>
                                        <p:cTn id="166" dur="3000"/>
                                        <p:tgtEl>
                                          <p:spTgt spid="11"/>
                                        </p:tgtEl>
                                      </p:cBhvr>
                                    </p:animEffect>
                                    <p:set>
                                      <p:cBhvr>
                                        <p:cTn id="167" dur="1" fill="hold">
                                          <p:stCondLst>
                                            <p:cond delay="2999"/>
                                          </p:stCondLst>
                                        </p:cTn>
                                        <p:tgtEl>
                                          <p:spTgt spid="11"/>
                                        </p:tgtEl>
                                        <p:attrNameLst>
                                          <p:attrName>style.visibility</p:attrName>
                                        </p:attrNameLst>
                                      </p:cBhvr>
                                      <p:to>
                                        <p:strVal val="hidden"/>
                                      </p:to>
                                    </p:set>
                                  </p:childTnLst>
                                </p:cTn>
                              </p:par>
                              <p:par>
                                <p:cTn id="168" presetID="3" presetClass="exit" presetSubtype="10" fill="hold" grpId="3" nodeType="withEffect">
                                  <p:stCondLst>
                                    <p:cond delay="0"/>
                                  </p:stCondLst>
                                  <p:childTnLst>
                                    <p:animEffect transition="out" filter="blinds(horizontal)">
                                      <p:cBhvr>
                                        <p:cTn id="169" dur="3000"/>
                                        <p:tgtEl>
                                          <p:spTgt spid="13"/>
                                        </p:tgtEl>
                                      </p:cBhvr>
                                    </p:animEffect>
                                    <p:set>
                                      <p:cBhvr>
                                        <p:cTn id="170" dur="1" fill="hold">
                                          <p:stCondLst>
                                            <p:cond delay="2999"/>
                                          </p:stCondLst>
                                        </p:cTn>
                                        <p:tgtEl>
                                          <p:spTgt spid="13"/>
                                        </p:tgtEl>
                                        <p:attrNameLst>
                                          <p:attrName>style.visibility</p:attrName>
                                        </p:attrNameLst>
                                      </p:cBhvr>
                                      <p:to>
                                        <p:strVal val="hidden"/>
                                      </p:to>
                                    </p:set>
                                  </p:childTnLst>
                                </p:cTn>
                              </p:par>
                              <p:par>
                                <p:cTn id="171" presetID="3" presetClass="exit" presetSubtype="10" fill="hold" grpId="3" nodeType="withEffect">
                                  <p:stCondLst>
                                    <p:cond delay="0"/>
                                  </p:stCondLst>
                                  <p:childTnLst>
                                    <p:animEffect transition="out" filter="blinds(horizontal)">
                                      <p:cBhvr>
                                        <p:cTn id="172" dur="3000"/>
                                        <p:tgtEl>
                                          <p:spTgt spid="16"/>
                                        </p:tgtEl>
                                      </p:cBhvr>
                                    </p:animEffect>
                                    <p:set>
                                      <p:cBhvr>
                                        <p:cTn id="173" dur="1" fill="hold">
                                          <p:stCondLst>
                                            <p:cond delay="2999"/>
                                          </p:stCondLst>
                                        </p:cTn>
                                        <p:tgtEl>
                                          <p:spTgt spid="16"/>
                                        </p:tgtEl>
                                        <p:attrNameLst>
                                          <p:attrName>style.visibility</p:attrName>
                                        </p:attrNameLst>
                                      </p:cBhvr>
                                      <p:to>
                                        <p:strVal val="hidden"/>
                                      </p:to>
                                    </p:set>
                                  </p:childTnLst>
                                </p:cTn>
                              </p:par>
                              <p:par>
                                <p:cTn id="174" presetID="3" presetClass="exit" presetSubtype="10" fill="hold" grpId="3" nodeType="withEffect">
                                  <p:stCondLst>
                                    <p:cond delay="0"/>
                                  </p:stCondLst>
                                  <p:childTnLst>
                                    <p:animEffect transition="out" filter="blinds(horizontal)">
                                      <p:cBhvr>
                                        <p:cTn id="175" dur="3000"/>
                                        <p:tgtEl>
                                          <p:spTgt spid="17"/>
                                        </p:tgtEl>
                                      </p:cBhvr>
                                    </p:animEffect>
                                    <p:set>
                                      <p:cBhvr>
                                        <p:cTn id="176" dur="1" fill="hold">
                                          <p:stCondLst>
                                            <p:cond delay="2999"/>
                                          </p:stCondLst>
                                        </p:cTn>
                                        <p:tgtEl>
                                          <p:spTgt spid="17"/>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500" fill="hold"/>
                                        <p:tgtEl>
                                          <p:spTgt spid="4"/>
                                        </p:tgtEl>
                                        <p:attrNameLst>
                                          <p:attrName>ppt_w</p:attrName>
                                        </p:attrNameLst>
                                      </p:cBhvr>
                                      <p:tavLst>
                                        <p:tav tm="0">
                                          <p:val>
                                            <p:strVal val="2/3*#ppt_w"/>
                                          </p:val>
                                        </p:tav>
                                        <p:tav tm="100000">
                                          <p:val>
                                            <p:strVal val="#ppt_w"/>
                                          </p:val>
                                        </p:tav>
                                      </p:tavLst>
                                    </p:anim>
                                    <p:anim calcmode="lin" valueType="num">
                                      <p:cBhvr>
                                        <p:cTn id="180" dur="5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par>
                          <p:cTn id="184" fill="hold">
                            <p:stCondLst>
                              <p:cond delay="6000"/>
                            </p:stCondLst>
                            <p:childTnLst>
                              <p:par>
                                <p:cTn id="185" presetID="10" presetClass="entr" presetSubtype="0" fill="hold" nodeType="after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fade">
                                      <p:cBhvr>
                                        <p:cTn id="187" dur="3000"/>
                                        <p:tgtEl>
                                          <p:spTgt spid="18"/>
                                        </p:tgtEl>
                                      </p:cBhvr>
                                    </p:animEffect>
                                  </p:childTnLst>
                                </p:cTn>
                              </p:par>
                              <p:par>
                                <p:cTn id="188" presetID="10" presetClass="entr" presetSubtype="0" fill="hold"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fade">
                                      <p:cBhvr>
                                        <p:cTn id="190" dur="3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2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rumpet Pitcher Plant.jpg"/>
          <p:cNvPicPr>
            <a:picLocks noChangeAspect="1"/>
          </p:cNvPicPr>
          <p:nvPr/>
        </p:nvPicPr>
        <p:blipFill>
          <a:blip r:embed="rId2"/>
          <a:stretch>
            <a:fillRect/>
          </a:stretch>
        </p:blipFill>
        <p:spPr>
          <a:xfrm>
            <a:off x="0" y="0"/>
            <a:ext cx="4572000" cy="6858000"/>
          </a:xfrm>
          <a:prstGeom prst="rect">
            <a:avLst/>
          </a:prstGeom>
        </p:spPr>
      </p:pic>
      <p:pic>
        <p:nvPicPr>
          <p:cNvPr id="5" name="4 Imagen" descr="ventricosa.jpg"/>
          <p:cNvPicPr>
            <a:picLocks noChangeAspect="1"/>
          </p:cNvPicPr>
          <p:nvPr/>
        </p:nvPicPr>
        <p:blipFill>
          <a:blip r:embed="rId3"/>
          <a:srcRect l="11429" r="7142"/>
          <a:stretch>
            <a:fillRect/>
          </a:stretch>
        </p:blipFill>
        <p:spPr>
          <a:xfrm>
            <a:off x="4643438" y="0"/>
            <a:ext cx="4500562" cy="6858000"/>
          </a:xfrm>
          <a:prstGeom prst="rect">
            <a:avLst/>
          </a:prstGeom>
        </p:spPr>
      </p:pic>
      <p:pic>
        <p:nvPicPr>
          <p:cNvPr id="6" name="5 Imagen" descr="Trumpet Pitcher Plant.jpg"/>
          <p:cNvPicPr>
            <a:picLocks noChangeAspect="1"/>
          </p:cNvPicPr>
          <p:nvPr/>
        </p:nvPicPr>
        <p:blipFill>
          <a:blip r:embed="rId2"/>
          <a:stretch>
            <a:fillRect/>
          </a:stretch>
        </p:blipFill>
        <p:spPr>
          <a:xfrm>
            <a:off x="4572000" y="0"/>
            <a:ext cx="4572000" cy="6858000"/>
          </a:xfrm>
          <a:prstGeom prst="rect">
            <a:avLst/>
          </a:prstGeom>
        </p:spPr>
      </p:pic>
      <p:pic>
        <p:nvPicPr>
          <p:cNvPr id="7" name="6 Imagen" descr="ventricosa.jpg"/>
          <p:cNvPicPr>
            <a:picLocks noChangeAspect="1"/>
          </p:cNvPicPr>
          <p:nvPr/>
        </p:nvPicPr>
        <p:blipFill>
          <a:blip r:embed="rId3"/>
          <a:srcRect l="11429" r="7142"/>
          <a:stretch>
            <a:fillRect/>
          </a:stretch>
        </p:blipFill>
        <p:spPr>
          <a:xfrm>
            <a:off x="0" y="0"/>
            <a:ext cx="4500562" cy="6858000"/>
          </a:xfrm>
          <a:prstGeom prst="rect">
            <a:avLst/>
          </a:prstGeom>
        </p:spPr>
      </p:pic>
      <p:sp>
        <p:nvSpPr>
          <p:cNvPr id="8" name="7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ntr" presetSubtype="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ppt_x</p:attrName>
                                        </p:attrNameLst>
                                      </p:cBhvr>
                                      <p:tavLst>
                                        <p:tav tm="0">
                                          <p:val>
                                            <p:strVal val="#ppt_x+#ppt_w/2"/>
                                          </p:val>
                                        </p:tav>
                                        <p:tav tm="100000">
                                          <p:val>
                                            <p:strVal val="#ppt_x"/>
                                          </p:val>
                                        </p:tav>
                                      </p:tavLst>
                                    </p:anim>
                                    <p:anim calcmode="lin" valueType="num">
                                      <p:cBhvr>
                                        <p:cTn id="23" dur="3000" fill="hold"/>
                                        <p:tgtEl>
                                          <p:spTgt spid="4"/>
                                        </p:tgtEl>
                                        <p:attrNameLst>
                                          <p:attrName>ppt_y</p:attrName>
                                        </p:attrNameLst>
                                      </p:cBhvr>
                                      <p:tavLst>
                                        <p:tav tm="0">
                                          <p:val>
                                            <p:strVal val="#ppt_y"/>
                                          </p:val>
                                        </p:tav>
                                        <p:tav tm="100000">
                                          <p:val>
                                            <p:strVal val="#ppt_y"/>
                                          </p:val>
                                        </p:tav>
                                      </p:tavLst>
                                    </p:anim>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par>
                                <p:cTn id="26" presetID="17" presetClass="entr" presetSubtype="8"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ppt_x</p:attrName>
                                        </p:attrNameLst>
                                      </p:cBhvr>
                                      <p:tavLst>
                                        <p:tav tm="0">
                                          <p:val>
                                            <p:strVal val="#ppt_x-#ppt_w/2"/>
                                          </p:val>
                                        </p:tav>
                                        <p:tav tm="100000">
                                          <p:val>
                                            <p:strVal val="#ppt_x"/>
                                          </p:val>
                                        </p:tav>
                                      </p:tavLst>
                                    </p:anim>
                                    <p:anim calcmode="lin" valueType="num">
                                      <p:cBhvr>
                                        <p:cTn id="29" dur="3000" fill="hold"/>
                                        <p:tgtEl>
                                          <p:spTgt spid="5"/>
                                        </p:tgtEl>
                                        <p:attrNameLst>
                                          <p:attrName>ppt_y</p:attrName>
                                        </p:attrNameLst>
                                      </p:cBhvr>
                                      <p:tavLst>
                                        <p:tav tm="0">
                                          <p:val>
                                            <p:strVal val="#ppt_y"/>
                                          </p:val>
                                        </p:tav>
                                        <p:tav tm="100000">
                                          <p:val>
                                            <p:strVal val="#ppt_y"/>
                                          </p:val>
                                        </p:tav>
                                      </p:tavLst>
                                    </p:anim>
                                    <p:anim calcmode="lin" valueType="num">
                                      <p:cBhvr>
                                        <p:cTn id="30" dur="3000" fill="hold"/>
                                        <p:tgtEl>
                                          <p:spTgt spid="5"/>
                                        </p:tgtEl>
                                        <p:attrNameLst>
                                          <p:attrName>ppt_w</p:attrName>
                                        </p:attrNameLst>
                                      </p:cBhvr>
                                      <p:tavLst>
                                        <p:tav tm="0">
                                          <p:val>
                                            <p:fltVal val="0"/>
                                          </p:val>
                                        </p:tav>
                                        <p:tav tm="100000">
                                          <p:val>
                                            <p:strVal val="#ppt_w"/>
                                          </p:val>
                                        </p:tav>
                                      </p:tavLst>
                                    </p:anim>
                                    <p:anim calcmode="lin" valueType="num">
                                      <p:cBhvr>
                                        <p:cTn id="31" dur="3000" fill="hold"/>
                                        <p:tgtEl>
                                          <p:spTgt spid="5"/>
                                        </p:tgtEl>
                                        <p:attrNameLst>
                                          <p:attrName>ppt_h</p:attrName>
                                        </p:attrNameLst>
                                      </p:cBhvr>
                                      <p:tavLst>
                                        <p:tav tm="0">
                                          <p:val>
                                            <p:strVal val="#ppt_h"/>
                                          </p:val>
                                        </p:tav>
                                        <p:tav tm="100000">
                                          <p:val>
                                            <p:strVal val="#ppt_h"/>
                                          </p:val>
                                        </p:tav>
                                      </p:tavLst>
                                    </p:anim>
                                  </p:childTnLst>
                                </p:cTn>
                              </p:par>
                            </p:childTnLst>
                          </p:cTn>
                        </p:par>
                        <p:par>
                          <p:cTn id="32" fill="hold">
                            <p:stCondLst>
                              <p:cond delay="3000"/>
                            </p:stCondLst>
                            <p:childTnLst>
                              <p:par>
                                <p:cTn id="33" presetID="17" presetClass="entr" presetSubtype="8"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3000" fill="hold"/>
                                        <p:tgtEl>
                                          <p:spTgt spid="7"/>
                                        </p:tgtEl>
                                        <p:attrNameLst>
                                          <p:attrName>ppt_x</p:attrName>
                                        </p:attrNameLst>
                                      </p:cBhvr>
                                      <p:tavLst>
                                        <p:tav tm="0">
                                          <p:val>
                                            <p:strVal val="#ppt_x-#ppt_w/2"/>
                                          </p:val>
                                        </p:tav>
                                        <p:tav tm="100000">
                                          <p:val>
                                            <p:strVal val="#ppt_x"/>
                                          </p:val>
                                        </p:tav>
                                      </p:tavLst>
                                    </p:anim>
                                    <p:anim calcmode="lin" valueType="num">
                                      <p:cBhvr>
                                        <p:cTn id="36" dur="3000" fill="hold"/>
                                        <p:tgtEl>
                                          <p:spTgt spid="7"/>
                                        </p:tgtEl>
                                        <p:attrNameLst>
                                          <p:attrName>ppt_y</p:attrName>
                                        </p:attrNameLst>
                                      </p:cBhvr>
                                      <p:tavLst>
                                        <p:tav tm="0">
                                          <p:val>
                                            <p:strVal val="#ppt_y"/>
                                          </p:val>
                                        </p:tav>
                                        <p:tav tm="100000">
                                          <p:val>
                                            <p:strVal val="#ppt_y"/>
                                          </p:val>
                                        </p:tav>
                                      </p:tavLst>
                                    </p:anim>
                                    <p:anim calcmode="lin" valueType="num">
                                      <p:cBhvr>
                                        <p:cTn id="37" dur="3000" fill="hold"/>
                                        <p:tgtEl>
                                          <p:spTgt spid="7"/>
                                        </p:tgtEl>
                                        <p:attrNameLst>
                                          <p:attrName>ppt_w</p:attrName>
                                        </p:attrNameLst>
                                      </p:cBhvr>
                                      <p:tavLst>
                                        <p:tav tm="0">
                                          <p:val>
                                            <p:fltVal val="0"/>
                                          </p:val>
                                        </p:tav>
                                        <p:tav tm="100000">
                                          <p:val>
                                            <p:strVal val="#ppt_w"/>
                                          </p:val>
                                        </p:tav>
                                      </p:tavLst>
                                    </p:anim>
                                    <p:anim calcmode="lin" valueType="num">
                                      <p:cBhvr>
                                        <p:cTn id="38" dur="3000" fill="hold"/>
                                        <p:tgtEl>
                                          <p:spTgt spid="7"/>
                                        </p:tgtEl>
                                        <p:attrNameLst>
                                          <p:attrName>ppt_h</p:attrName>
                                        </p:attrNameLst>
                                      </p:cBhvr>
                                      <p:tavLst>
                                        <p:tav tm="0">
                                          <p:val>
                                            <p:strVal val="#ppt_h"/>
                                          </p:val>
                                        </p:tav>
                                        <p:tav tm="100000">
                                          <p:val>
                                            <p:strVal val="#ppt_h"/>
                                          </p:val>
                                        </p:tav>
                                      </p:tavLst>
                                    </p:anim>
                                  </p:childTnLst>
                                </p:cTn>
                              </p:par>
                              <p:par>
                                <p:cTn id="39" presetID="17" presetClass="entr" presetSubtype="2"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3000" fill="hold"/>
                                        <p:tgtEl>
                                          <p:spTgt spid="6"/>
                                        </p:tgtEl>
                                        <p:attrNameLst>
                                          <p:attrName>ppt_x</p:attrName>
                                        </p:attrNameLst>
                                      </p:cBhvr>
                                      <p:tavLst>
                                        <p:tav tm="0">
                                          <p:val>
                                            <p:strVal val="#ppt_x+#ppt_w/2"/>
                                          </p:val>
                                        </p:tav>
                                        <p:tav tm="100000">
                                          <p:val>
                                            <p:strVal val="#ppt_x"/>
                                          </p:val>
                                        </p:tav>
                                      </p:tavLst>
                                    </p:anim>
                                    <p:anim calcmode="lin" valueType="num">
                                      <p:cBhvr>
                                        <p:cTn id="42" dur="3000" fill="hold"/>
                                        <p:tgtEl>
                                          <p:spTgt spid="6"/>
                                        </p:tgtEl>
                                        <p:attrNameLst>
                                          <p:attrName>ppt_y</p:attrName>
                                        </p:attrNameLst>
                                      </p:cBhvr>
                                      <p:tavLst>
                                        <p:tav tm="0">
                                          <p:val>
                                            <p:strVal val="#ppt_y"/>
                                          </p:val>
                                        </p:tav>
                                        <p:tav tm="100000">
                                          <p:val>
                                            <p:strVal val="#ppt_y"/>
                                          </p:val>
                                        </p:tav>
                                      </p:tavLst>
                                    </p:anim>
                                    <p:anim calcmode="lin" valueType="num">
                                      <p:cBhvr>
                                        <p:cTn id="43" dur="3000" fill="hold"/>
                                        <p:tgtEl>
                                          <p:spTgt spid="6"/>
                                        </p:tgtEl>
                                        <p:attrNameLst>
                                          <p:attrName>ppt_w</p:attrName>
                                        </p:attrNameLst>
                                      </p:cBhvr>
                                      <p:tavLst>
                                        <p:tav tm="0">
                                          <p:val>
                                            <p:fltVal val="0"/>
                                          </p:val>
                                        </p:tav>
                                        <p:tav tm="100000">
                                          <p:val>
                                            <p:strVal val="#ppt_w"/>
                                          </p:val>
                                        </p:tav>
                                      </p:tavLst>
                                    </p:anim>
                                    <p:anim calcmode="lin" valueType="num">
                                      <p:cBhvr>
                                        <p:cTn id="44" dur="3000" fill="hold"/>
                                        <p:tgtEl>
                                          <p:spTgt spid="6"/>
                                        </p:tgtEl>
                                        <p:attrNameLst>
                                          <p:attrName>ppt_h</p:attrName>
                                        </p:attrNameLst>
                                      </p:cBhvr>
                                      <p:tavLst>
                                        <p:tav tm="0">
                                          <p:val>
                                            <p:strVal val="#ppt_h"/>
                                          </p:val>
                                        </p:tav>
                                        <p:tav tm="100000">
                                          <p:val>
                                            <p:strVal val="#ppt_h"/>
                                          </p:val>
                                        </p:tav>
                                      </p:tavLst>
                                    </p:anim>
                                  </p:childTnLst>
                                </p:cTn>
                              </p:par>
                              <p:par>
                                <p:cTn id="45" presetID="17" presetClass="exit" presetSubtype="8" fill="hold" nodeType="withEffect">
                                  <p:stCondLst>
                                    <p:cond delay="0"/>
                                  </p:stCondLst>
                                  <p:childTnLst>
                                    <p:anim calcmode="lin" valueType="num">
                                      <p:cBhvr>
                                        <p:cTn id="46" dur="3000"/>
                                        <p:tgtEl>
                                          <p:spTgt spid="5"/>
                                        </p:tgtEl>
                                        <p:attrNameLst>
                                          <p:attrName>ppt_x</p:attrName>
                                        </p:attrNameLst>
                                      </p:cBhvr>
                                      <p:tavLst>
                                        <p:tav tm="0">
                                          <p:val>
                                            <p:strVal val="ppt_x"/>
                                          </p:val>
                                        </p:tav>
                                        <p:tav tm="100000">
                                          <p:val>
                                            <p:strVal val="ppt_x-ppt_w/2"/>
                                          </p:val>
                                        </p:tav>
                                      </p:tavLst>
                                    </p:anim>
                                    <p:anim calcmode="lin" valueType="num">
                                      <p:cBhvr>
                                        <p:cTn id="47" dur="3000"/>
                                        <p:tgtEl>
                                          <p:spTgt spid="5"/>
                                        </p:tgtEl>
                                        <p:attrNameLst>
                                          <p:attrName>ppt_y</p:attrName>
                                        </p:attrNameLst>
                                      </p:cBhvr>
                                      <p:tavLst>
                                        <p:tav tm="0">
                                          <p:val>
                                            <p:strVal val="ppt_y"/>
                                          </p:val>
                                        </p:tav>
                                        <p:tav tm="100000">
                                          <p:val>
                                            <p:strVal val="ppt_y"/>
                                          </p:val>
                                        </p:tav>
                                      </p:tavLst>
                                    </p:anim>
                                    <p:anim calcmode="lin" valueType="num">
                                      <p:cBhvr>
                                        <p:cTn id="48" dur="3000"/>
                                        <p:tgtEl>
                                          <p:spTgt spid="5"/>
                                        </p:tgtEl>
                                        <p:attrNameLst>
                                          <p:attrName>ppt_w</p:attrName>
                                        </p:attrNameLst>
                                      </p:cBhvr>
                                      <p:tavLst>
                                        <p:tav tm="0">
                                          <p:val>
                                            <p:strVal val="ppt_w"/>
                                          </p:val>
                                        </p:tav>
                                        <p:tav tm="100000">
                                          <p:val>
                                            <p:fltVal val="0"/>
                                          </p:val>
                                        </p:tav>
                                      </p:tavLst>
                                    </p:anim>
                                    <p:anim calcmode="lin" valueType="num">
                                      <p:cBhvr>
                                        <p:cTn id="49" dur="3000"/>
                                        <p:tgtEl>
                                          <p:spTgt spid="5"/>
                                        </p:tgtEl>
                                        <p:attrNameLst>
                                          <p:attrName>ppt_h</p:attrName>
                                        </p:attrNameLst>
                                      </p:cBhvr>
                                      <p:tavLst>
                                        <p:tav tm="0">
                                          <p:val>
                                            <p:strVal val="ppt_h"/>
                                          </p:val>
                                        </p:tav>
                                        <p:tav tm="100000">
                                          <p:val>
                                            <p:strVal val="ppt_h"/>
                                          </p:val>
                                        </p:tav>
                                      </p:tavLst>
                                    </p:anim>
                                    <p:set>
                                      <p:cBhvr>
                                        <p:cTn id="50" dur="1" fill="hold">
                                          <p:stCondLst>
                                            <p:cond delay="2999"/>
                                          </p:stCondLst>
                                        </p:cTn>
                                        <p:tgtEl>
                                          <p:spTgt spid="5"/>
                                        </p:tgtEl>
                                        <p:attrNameLst>
                                          <p:attrName>style.visibility</p:attrName>
                                        </p:attrNameLst>
                                      </p:cBhvr>
                                      <p:to>
                                        <p:strVal val="hidden"/>
                                      </p:to>
                                    </p:set>
                                  </p:childTnLst>
                                </p:cTn>
                              </p:par>
                              <p:par>
                                <p:cTn id="51" presetID="17" presetClass="exit" presetSubtype="2" fill="hold" nodeType="withEffect">
                                  <p:stCondLst>
                                    <p:cond delay="0"/>
                                  </p:stCondLst>
                                  <p:childTnLst>
                                    <p:anim calcmode="lin" valueType="num">
                                      <p:cBhvr>
                                        <p:cTn id="52" dur="3000"/>
                                        <p:tgtEl>
                                          <p:spTgt spid="4"/>
                                        </p:tgtEl>
                                        <p:attrNameLst>
                                          <p:attrName>ppt_x</p:attrName>
                                        </p:attrNameLst>
                                      </p:cBhvr>
                                      <p:tavLst>
                                        <p:tav tm="0">
                                          <p:val>
                                            <p:strVal val="ppt_x"/>
                                          </p:val>
                                        </p:tav>
                                        <p:tav tm="100000">
                                          <p:val>
                                            <p:strVal val="ppt_x+ppt_w/2"/>
                                          </p:val>
                                        </p:tav>
                                      </p:tavLst>
                                    </p:anim>
                                    <p:anim calcmode="lin" valueType="num">
                                      <p:cBhvr>
                                        <p:cTn id="53" dur="3000"/>
                                        <p:tgtEl>
                                          <p:spTgt spid="4"/>
                                        </p:tgtEl>
                                        <p:attrNameLst>
                                          <p:attrName>ppt_y</p:attrName>
                                        </p:attrNameLst>
                                      </p:cBhvr>
                                      <p:tavLst>
                                        <p:tav tm="0">
                                          <p:val>
                                            <p:strVal val="ppt_y"/>
                                          </p:val>
                                        </p:tav>
                                        <p:tav tm="100000">
                                          <p:val>
                                            <p:strVal val="ppt_y"/>
                                          </p:val>
                                        </p:tav>
                                      </p:tavLst>
                                    </p:anim>
                                    <p:anim calcmode="lin" valueType="num">
                                      <p:cBhvr>
                                        <p:cTn id="54" dur="3000"/>
                                        <p:tgtEl>
                                          <p:spTgt spid="4"/>
                                        </p:tgtEl>
                                        <p:attrNameLst>
                                          <p:attrName>ppt_w</p:attrName>
                                        </p:attrNameLst>
                                      </p:cBhvr>
                                      <p:tavLst>
                                        <p:tav tm="0">
                                          <p:val>
                                            <p:strVal val="ppt_w"/>
                                          </p:val>
                                        </p:tav>
                                        <p:tav tm="100000">
                                          <p:val>
                                            <p:fltVal val="0"/>
                                          </p:val>
                                        </p:tav>
                                      </p:tavLst>
                                    </p:anim>
                                    <p:anim calcmode="lin" valueType="num">
                                      <p:cBhvr>
                                        <p:cTn id="55" dur="3000"/>
                                        <p:tgtEl>
                                          <p:spTgt spid="4"/>
                                        </p:tgtEl>
                                        <p:attrNameLst>
                                          <p:attrName>ppt_h</p:attrName>
                                        </p:attrNameLst>
                                      </p:cBhvr>
                                      <p:tavLst>
                                        <p:tav tm="0">
                                          <p:val>
                                            <p:strVal val="ppt_h"/>
                                          </p:val>
                                        </p:tav>
                                        <p:tav tm="100000">
                                          <p:val>
                                            <p:strVal val="ppt_h"/>
                                          </p:val>
                                        </p:tav>
                                      </p:tavLst>
                                    </p:anim>
                                    <p:set>
                                      <p:cBhvr>
                                        <p:cTn id="56"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3">
                  <a:lumMod val="50000"/>
                  <a:shade val="67500"/>
                  <a:satMod val="115000"/>
                </a:schemeClr>
              </a:gs>
              <a:gs pos="100000">
                <a:schemeClr val="accent3">
                  <a:lumMod val="50000"/>
                  <a:shade val="100000"/>
                  <a:satMod val="115000"/>
                </a:schemeClr>
              </a:gs>
            </a:gsLst>
            <a:lin ang="16200000" scaled="1"/>
            <a:tileRect/>
          </a:gradFill>
        </p:spPr>
        <p:txBody>
          <a:bodyPr/>
          <a:lstStyle/>
          <a:p>
            <a:endParaRPr lang="es-ES" dirty="0"/>
          </a:p>
        </p:txBody>
      </p:sp>
      <p:pic>
        <p:nvPicPr>
          <p:cNvPr id="4" name="3 Imagen" descr="TRAMPA  COME INSECTOS.jpg"/>
          <p:cNvPicPr>
            <a:picLocks noChangeAspect="1"/>
          </p:cNvPicPr>
          <p:nvPr/>
        </p:nvPicPr>
        <p:blipFill>
          <a:blip r:embed="rId2"/>
          <a:stretch>
            <a:fillRect/>
          </a:stretch>
        </p:blipFill>
        <p:spPr>
          <a:xfrm>
            <a:off x="0" y="0"/>
            <a:ext cx="9161859" cy="6858000"/>
          </a:xfrm>
          <a:prstGeom prst="rect">
            <a:avLst/>
          </a:prstGeom>
        </p:spPr>
      </p:pic>
      <p:pic>
        <p:nvPicPr>
          <p:cNvPr id="5" name="4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a:off x="3071802" y="0"/>
            <a:ext cx="1340759" cy="2500306"/>
          </a:xfrm>
          <a:prstGeom prst="rect">
            <a:avLst/>
          </a:prstGeom>
          <a:effectLst>
            <a:reflection blurRad="6350" stA="50000" endA="300" endPos="90000" dir="5400000" sy="-100000" algn="bl" rotWithShape="0"/>
          </a:effectLst>
        </p:spPr>
      </p:pic>
      <p:pic>
        <p:nvPicPr>
          <p:cNvPr id="6" name="5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572000" y="0"/>
            <a:ext cx="1435799" cy="2500306"/>
          </a:xfrm>
          <a:prstGeom prst="rect">
            <a:avLst/>
          </a:prstGeom>
          <a:effectLst>
            <a:reflection blurRad="6350" stA="50000" endA="300" endPos="90000" dir="5400000" sy="-100000" algn="bl" rotWithShape="0"/>
          </a:effectLst>
        </p:spPr>
      </p:pic>
      <p:pic>
        <p:nvPicPr>
          <p:cNvPr id="7" name="6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a:off x="3000364" y="1785926"/>
            <a:ext cx="1340759" cy="2500306"/>
          </a:xfrm>
          <a:prstGeom prst="rect">
            <a:avLst/>
          </a:prstGeom>
          <a:effectLst>
            <a:reflection blurRad="6350" stA="50000" endA="300" endPos="90000" dir="5400000" sy="-100000" algn="bl" rotWithShape="0"/>
          </a:effectLst>
        </p:spPr>
      </p:pic>
      <p:pic>
        <p:nvPicPr>
          <p:cNvPr id="8" name="7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714876" y="1643050"/>
            <a:ext cx="1394790" cy="2428892"/>
          </a:xfrm>
          <a:prstGeom prst="rect">
            <a:avLst/>
          </a:prstGeom>
          <a:effectLst>
            <a:reflection blurRad="6350" stA="50000" endA="300" endPos="90000" dir="5400000" sy="-100000" algn="bl" rotWithShape="0"/>
          </a:effectLst>
        </p:spPr>
      </p:pic>
      <p:pic>
        <p:nvPicPr>
          <p:cNvPr id="9" name="8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a:off x="3000364" y="3357562"/>
            <a:ext cx="1340759" cy="2500306"/>
          </a:xfrm>
          <a:prstGeom prst="rect">
            <a:avLst/>
          </a:prstGeom>
          <a:effectLst>
            <a:reflection blurRad="6350" stA="50000" endA="300" endPos="90000" dir="5400000" sy="-100000" algn="bl" rotWithShape="0"/>
          </a:effectLst>
        </p:spPr>
      </p:pic>
      <p:pic>
        <p:nvPicPr>
          <p:cNvPr id="10" name="9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714876" y="3214686"/>
            <a:ext cx="1435799" cy="2500306"/>
          </a:xfrm>
          <a:prstGeom prst="rect">
            <a:avLst/>
          </a:prstGeom>
          <a:effectLst>
            <a:reflection blurRad="6350" stA="50000" endA="300" endPos="90000" dir="5400000" sy="-100000" algn="bl" rotWithShape="0"/>
          </a:effectLst>
        </p:spPr>
      </p:pic>
      <p:pic>
        <p:nvPicPr>
          <p:cNvPr id="11" name="10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a:off x="3000364" y="4786322"/>
            <a:ext cx="1340759" cy="2500306"/>
          </a:xfrm>
          <a:prstGeom prst="rect">
            <a:avLst/>
          </a:prstGeom>
          <a:effectLst>
            <a:reflection blurRad="6350" stA="50000" endA="300" endPos="90000" dir="5400000" sy="-100000" algn="bl" rotWithShape="0"/>
          </a:effectLst>
        </p:spPr>
      </p:pic>
      <p:pic>
        <p:nvPicPr>
          <p:cNvPr id="12" name="11 Imagen" descr="7iaKyapyT.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786314" y="4857760"/>
            <a:ext cx="1394790" cy="2428892"/>
          </a:xfrm>
          <a:prstGeom prst="rect">
            <a:avLst/>
          </a:prstGeom>
          <a:effectLst>
            <a:reflection blurRad="6350" stA="50000" endA="300" endPos="90000" dir="5400000" sy="-100000" algn="bl" rotWithShape="0"/>
          </a:effectLst>
        </p:spPr>
      </p:pic>
      <p:pic>
        <p:nvPicPr>
          <p:cNvPr id="13" name="12 Imagen" descr="Cucaracha-Alas-68366.gif"/>
          <p:cNvPicPr>
            <a:picLocks noChangeAspect="1"/>
          </p:cNvPicPr>
          <p:nvPr/>
        </p:nvPicPr>
        <p:blipFill>
          <a:blip r:embed="rId4">
            <a:duotone>
              <a:prstClr val="black"/>
              <a:schemeClr val="accent3">
                <a:tint val="45000"/>
                <a:satMod val="400000"/>
              </a:schemeClr>
            </a:duotone>
            <a:lum contrast="40000"/>
          </a:blip>
          <a:stretch>
            <a:fillRect/>
          </a:stretch>
        </p:blipFill>
        <p:spPr>
          <a:xfrm rot="18921441">
            <a:off x="999274" y="2723808"/>
            <a:ext cx="1353458" cy="756657"/>
          </a:xfrm>
          <a:prstGeom prst="rect">
            <a:avLst/>
          </a:prstGeom>
        </p:spPr>
      </p:pic>
      <p:sp>
        <p:nvSpPr>
          <p:cNvPr id="14" name="13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2"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ppt_y"/>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1"/>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6000"/>
                            </p:stCondLst>
                            <p:childTnLst>
                              <p:par>
                                <p:cTn id="113" presetID="10" presetClass="entr" presetSubtype="0" fill="hold" nodeType="afterEffect">
                                  <p:stCondLst>
                                    <p:cond delay="0"/>
                                  </p:stCondLst>
                                  <p:childTnLst>
                                    <p:set>
                                      <p:cBhvr>
                                        <p:cTn id="114" dur="1" fill="hold">
                                          <p:stCondLst>
                                            <p:cond delay="0"/>
                                          </p:stCondLst>
                                        </p:cTn>
                                        <p:tgtEl>
                                          <p:spTgt spid="13"/>
                                        </p:tgtEl>
                                        <p:attrNameLst>
                                          <p:attrName>style.visibility</p:attrName>
                                        </p:attrNameLst>
                                      </p:cBhvr>
                                      <p:to>
                                        <p:strVal val="visible"/>
                                      </p:to>
                                    </p:set>
                                    <p:animEffect transition="in" filter="fade">
                                      <p:cBhvr>
                                        <p:cTn id="115"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3">
                  <a:lumMod val="50000"/>
                  <a:shade val="67500"/>
                  <a:satMod val="115000"/>
                </a:schemeClr>
              </a:gs>
              <a:gs pos="100000">
                <a:schemeClr val="accent3">
                  <a:lumMod val="50000"/>
                  <a:shade val="100000"/>
                  <a:satMod val="115000"/>
                </a:schemeClr>
              </a:gs>
            </a:gsLst>
            <a:lin ang="16200000" scaled="1"/>
            <a:tileRect/>
          </a:gradFill>
        </p:spPr>
        <p:txBody>
          <a:bodyPr/>
          <a:lstStyle/>
          <a:p>
            <a:endParaRPr lang="es-ES" dirty="0"/>
          </a:p>
        </p:txBody>
      </p:sp>
      <p:pic>
        <p:nvPicPr>
          <p:cNvPr id="4" name="3 Imagen" descr="Venus flytrap 2.jpg"/>
          <p:cNvPicPr>
            <a:picLocks noChangeAspect="1"/>
          </p:cNvPicPr>
          <p:nvPr/>
        </p:nvPicPr>
        <p:blipFill>
          <a:blip r:embed="rId2"/>
          <a:stretch>
            <a:fillRect/>
          </a:stretch>
        </p:blipFill>
        <p:spPr>
          <a:xfrm>
            <a:off x="0" y="0"/>
            <a:ext cx="9132109" cy="6858000"/>
          </a:xfrm>
          <a:prstGeom prst="rect">
            <a:avLst/>
          </a:prstGeom>
        </p:spPr>
      </p:pic>
      <p:sp>
        <p:nvSpPr>
          <p:cNvPr id="5" name="4 Luna"/>
          <p:cNvSpPr/>
          <p:nvPr/>
        </p:nvSpPr>
        <p:spPr>
          <a:xfrm rot="1462812">
            <a:off x="4140218" y="299238"/>
            <a:ext cx="2435201" cy="6048753"/>
          </a:xfrm>
          <a:prstGeom prst="moon">
            <a:avLst>
              <a:gd name="adj" fmla="val 21348"/>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940724" flipH="1">
            <a:off x="2333252" y="55583"/>
            <a:ext cx="2504369" cy="6361007"/>
          </a:xfrm>
          <a:prstGeom prst="moon">
            <a:avLst>
              <a:gd name="adj" fmla="val 21348"/>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940724" flipH="1">
            <a:off x="2198239" y="1903121"/>
            <a:ext cx="2674910" cy="4589888"/>
          </a:xfrm>
          <a:prstGeom prst="moon">
            <a:avLst>
              <a:gd name="adj" fmla="val 21348"/>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462812">
            <a:off x="3968474" y="1094253"/>
            <a:ext cx="2564375" cy="5244542"/>
          </a:xfrm>
          <a:prstGeom prst="moon">
            <a:avLst>
              <a:gd name="adj" fmla="val 21348"/>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940724" flipH="1">
            <a:off x="2327244" y="1033171"/>
            <a:ext cx="2526040" cy="5416962"/>
          </a:xfrm>
          <a:prstGeom prst="moon">
            <a:avLst>
              <a:gd name="adj" fmla="val 21348"/>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462812">
            <a:off x="3962619" y="1869098"/>
            <a:ext cx="2433208" cy="4495599"/>
          </a:xfrm>
          <a:prstGeom prst="moon">
            <a:avLst>
              <a:gd name="adj" fmla="val 26176"/>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940724" flipH="1">
            <a:off x="2972996" y="2860939"/>
            <a:ext cx="1911216" cy="3430769"/>
          </a:xfrm>
          <a:prstGeom prst="moon">
            <a:avLst>
              <a:gd name="adj" fmla="val 21348"/>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462812">
            <a:off x="4163633" y="2657146"/>
            <a:ext cx="1888306" cy="3621192"/>
          </a:xfrm>
          <a:prstGeom prst="moon">
            <a:avLst>
              <a:gd name="adj" fmla="val 21348"/>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0-gifs-animados-insectos.gif"/>
          <p:cNvPicPr>
            <a:picLocks noChangeAspect="1"/>
          </p:cNvPicPr>
          <p:nvPr/>
        </p:nvPicPr>
        <p:blipFill>
          <a:blip r:embed="rId3">
            <a:lum contrast="40000"/>
          </a:blip>
          <a:stretch>
            <a:fillRect/>
          </a:stretch>
        </p:blipFill>
        <p:spPr>
          <a:xfrm rot="2211549">
            <a:off x="6408440" y="3075570"/>
            <a:ext cx="1238250" cy="819150"/>
          </a:xfrm>
          <a:prstGeom prst="rect">
            <a:avLst/>
          </a:prstGeom>
        </p:spPr>
      </p:pic>
      <p:pic>
        <p:nvPicPr>
          <p:cNvPr id="14" name="13 Imagen" descr="Abeja obrera.gif"/>
          <p:cNvPicPr>
            <a:picLocks noChangeAspect="1"/>
          </p:cNvPicPr>
          <p:nvPr/>
        </p:nvPicPr>
        <p:blipFill>
          <a:blip r:embed="rId4">
            <a:lum bright="-20000" contrast="40000"/>
          </a:blip>
          <a:stretch>
            <a:fillRect/>
          </a:stretch>
        </p:blipFill>
        <p:spPr>
          <a:xfrm>
            <a:off x="3857620" y="2214554"/>
            <a:ext cx="990914" cy="714380"/>
          </a:xfrm>
          <a:prstGeom prst="rect">
            <a:avLst/>
          </a:prstGeom>
        </p:spPr>
      </p:pic>
      <p:sp>
        <p:nvSpPr>
          <p:cNvPr id="15" name="14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ppt_y"/>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0-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1"/>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6000"/>
                            </p:stCondLst>
                            <p:childTnLst>
                              <p:par>
                                <p:cTn id="113" presetID="10" presetClass="entr" presetSubtype="0" fill="hold" nodeType="afterEffect">
                                  <p:stCondLst>
                                    <p:cond delay="0"/>
                                  </p:stCondLst>
                                  <p:childTnLst>
                                    <p:set>
                                      <p:cBhvr>
                                        <p:cTn id="114" dur="1" fill="hold">
                                          <p:stCondLst>
                                            <p:cond delay="0"/>
                                          </p:stCondLst>
                                        </p:cTn>
                                        <p:tgtEl>
                                          <p:spTgt spid="13"/>
                                        </p:tgtEl>
                                        <p:attrNameLst>
                                          <p:attrName>style.visibility</p:attrName>
                                        </p:attrNameLst>
                                      </p:cBhvr>
                                      <p:to>
                                        <p:strVal val="visible"/>
                                      </p:to>
                                    </p:set>
                                    <p:animEffect transition="in" filter="fade">
                                      <p:cBhvr>
                                        <p:cTn id="115" dur="2000"/>
                                        <p:tgtEl>
                                          <p:spTgt spid="13"/>
                                        </p:tgtEl>
                                      </p:cBhvr>
                                    </p:animEffect>
                                  </p:childTnLst>
                                </p:cTn>
                              </p:par>
                              <p:par>
                                <p:cTn id="116" presetID="10" presetClass="entr" presetSubtype="0" fill="hold" nodeType="withEffect">
                                  <p:stCondLst>
                                    <p:cond delay="0"/>
                                  </p:stCondLst>
                                  <p:childTnLst>
                                    <p:set>
                                      <p:cBhvr>
                                        <p:cTn id="117" dur="1" fill="hold">
                                          <p:stCondLst>
                                            <p:cond delay="0"/>
                                          </p:stCondLst>
                                        </p:cTn>
                                        <p:tgtEl>
                                          <p:spTgt spid="14"/>
                                        </p:tgtEl>
                                        <p:attrNameLst>
                                          <p:attrName>style.visibility</p:attrName>
                                        </p:attrNameLst>
                                      </p:cBhvr>
                                      <p:to>
                                        <p:strVal val="visible"/>
                                      </p:to>
                                    </p:set>
                                    <p:animEffect transition="in" filter="fade">
                                      <p:cBhvr>
                                        <p:cTn id="118" dur="2000"/>
                                        <p:tgtEl>
                                          <p:spTgt spid="14"/>
                                        </p:tgtEl>
                                      </p:cBhvr>
                                    </p:animEffect>
                                  </p:childTnLst>
                                </p:cTn>
                              </p:par>
                              <p:par>
                                <p:cTn id="119" presetID="0" presetClass="path" presetSubtype="0" accel="50000" decel="50000" fill="hold" nodeType="withEffect">
                                  <p:stCondLst>
                                    <p:cond delay="0"/>
                                  </p:stCondLst>
                                  <p:childTnLst>
                                    <p:animMotion origin="layout" path="M 0.2184 0.38935 C 0.19635 0.34051 0.17447 0.29167 0.1526 0.25255 C 0.13072 0.21343 0.10746 0.17477 0.0868 0.1544 C 0.06614 0.13403 0.04618 0.15047 0.02899 0.12986 C 0.0118 0.10926 -0.01094 0.05324 -0.0158 0.03148 C -0.02066 0.00972 -0.01042 0.00486 8.33333E-7 -3.7037E-7 " pathEditMode="relative" ptsTypes="aaaaaA">
                                      <p:cBhvr>
                                        <p:cTn id="120" dur="5000" fill="hold"/>
                                        <p:tgtEl>
                                          <p:spTgt spid="1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p:spPr>
        <p:txBody>
          <a:bodyPr/>
          <a:lstStyle/>
          <a:p>
            <a:endParaRPr lang="es-ES" dirty="0"/>
          </a:p>
        </p:txBody>
      </p:sp>
      <p:pic>
        <p:nvPicPr>
          <p:cNvPr id="4" name="3 Marcador de contenido" descr="AEA.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0"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00034"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34"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000132"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000132"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500166"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500166"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000264"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000264"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500298"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500298"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000396"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000396"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00430"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00430"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000528"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000528"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500562"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500562"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000660"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000660"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5500694"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5500694"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000792"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000792"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826"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500826"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000924"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000924"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7500958"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7500958"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8001056"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8001056"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501090" y="2357430"/>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501090" y="3571876"/>
            <a:ext cx="428596" cy="1143008"/>
          </a:xfrm>
          <a:prstGeom prst="rect">
            <a:avLst/>
          </a:prstGeom>
          <a:gradFill flip="none" rotWithShape="1">
            <a:gsLst>
              <a:gs pos="42000">
                <a:schemeClr val="bg1"/>
              </a:gs>
              <a:gs pos="50000">
                <a:srgbClr val="FF6699">
                  <a:shade val="67500"/>
                  <a:satMod val="115000"/>
                </a:srgbClr>
              </a:gs>
              <a:gs pos="100000">
                <a:srgbClr val="FF6699">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1" name="40 Imagen" descr="cucaracha-animada-gif2.gif"/>
          <p:cNvPicPr>
            <a:picLocks noChangeAspect="1"/>
          </p:cNvPicPr>
          <p:nvPr/>
        </p:nvPicPr>
        <p:blipFill>
          <a:blip r:embed="rId3">
            <a:lum bright="-20000" contrast="40000"/>
          </a:blip>
          <a:stretch>
            <a:fillRect/>
          </a:stretch>
        </p:blipFill>
        <p:spPr>
          <a:xfrm>
            <a:off x="1643042" y="4714884"/>
            <a:ext cx="1143000" cy="1123950"/>
          </a:xfrm>
          <a:prstGeom prst="rect">
            <a:avLst/>
          </a:prstGeom>
        </p:spPr>
      </p:pic>
      <p:sp>
        <p:nvSpPr>
          <p:cNvPr id="42" name="41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2"/>
                                        </p:tgtEl>
                                        <p:attrNameLst>
                                          <p:attrName>style.opacity</p:attrName>
                                        </p:attrNameLst>
                                      </p:cBhvr>
                                      <p:to>
                                        <p:strVal val="0"/>
                                      </p:to>
                                    </p:set>
                                    <p:animEffect filter="image" prLst="opacity: 0">
                                      <p:cBhvr rctx="IE">
                                        <p:cTn id="7" dur="indefinite"/>
                                        <p:tgtEl>
                                          <p:spTgt spid="4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0-#ppt_w/2"/>
                                          </p:val>
                                        </p:tav>
                                        <p:tav tm="100000">
                                          <p:val>
                                            <p:strVal val="#ppt_x"/>
                                          </p:val>
                                        </p:tav>
                                      </p:tavLst>
                                    </p:anim>
                                    <p:anim calcmode="lin" valueType="num">
                                      <p:cBhvr additive="base">
                                        <p:cTn id="43" dur="3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0-#ppt_w/2"/>
                                          </p:val>
                                        </p:tav>
                                        <p:tav tm="100000">
                                          <p:val>
                                            <p:strVal val="#ppt_x"/>
                                          </p:val>
                                        </p:tav>
                                      </p:tavLst>
                                    </p:anim>
                                    <p:anim calcmode="lin" valueType="num">
                                      <p:cBhvr additive="base">
                                        <p:cTn id="51" dur="3000" fill="hold"/>
                                        <p:tgtEl>
                                          <p:spTgt spid="2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3000" fill="hold"/>
                                        <p:tgtEl>
                                          <p:spTgt spid="27"/>
                                        </p:tgtEl>
                                        <p:attrNameLst>
                                          <p:attrName>ppt_x</p:attrName>
                                        </p:attrNameLst>
                                      </p:cBhvr>
                                      <p:tavLst>
                                        <p:tav tm="0">
                                          <p:val>
                                            <p:strVal val="0-#ppt_w/2"/>
                                          </p:val>
                                        </p:tav>
                                        <p:tav tm="100000">
                                          <p:val>
                                            <p:strVal val="#ppt_x"/>
                                          </p:val>
                                        </p:tav>
                                      </p:tavLst>
                                    </p:anim>
                                    <p:anim calcmode="lin" valueType="num">
                                      <p:cBhvr additive="base">
                                        <p:cTn id="55" dur="3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3000" fill="hold"/>
                                        <p:tgtEl>
                                          <p:spTgt spid="29"/>
                                        </p:tgtEl>
                                        <p:attrNameLst>
                                          <p:attrName>ppt_x</p:attrName>
                                        </p:attrNameLst>
                                      </p:cBhvr>
                                      <p:tavLst>
                                        <p:tav tm="0">
                                          <p:val>
                                            <p:strVal val="0-#ppt_w/2"/>
                                          </p:val>
                                        </p:tav>
                                        <p:tav tm="100000">
                                          <p:val>
                                            <p:strVal val="#ppt_x"/>
                                          </p:val>
                                        </p:tav>
                                      </p:tavLst>
                                    </p:anim>
                                    <p:anim calcmode="lin" valueType="num">
                                      <p:cBhvr additive="base">
                                        <p:cTn id="59" dur="3000" fill="hold"/>
                                        <p:tgtEl>
                                          <p:spTgt spid="29"/>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additive="base">
                                        <p:cTn id="62" dur="3000" fill="hold"/>
                                        <p:tgtEl>
                                          <p:spTgt spid="31"/>
                                        </p:tgtEl>
                                        <p:attrNameLst>
                                          <p:attrName>ppt_x</p:attrName>
                                        </p:attrNameLst>
                                      </p:cBhvr>
                                      <p:tavLst>
                                        <p:tav tm="0">
                                          <p:val>
                                            <p:strVal val="0-#ppt_w/2"/>
                                          </p:val>
                                        </p:tav>
                                        <p:tav tm="100000">
                                          <p:val>
                                            <p:strVal val="#ppt_x"/>
                                          </p:val>
                                        </p:tav>
                                      </p:tavLst>
                                    </p:anim>
                                    <p:anim calcmode="lin" valueType="num">
                                      <p:cBhvr additive="base">
                                        <p:cTn id="63" dur="3000" fill="hold"/>
                                        <p:tgtEl>
                                          <p:spTgt spid="3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3000" fill="hold"/>
                                        <p:tgtEl>
                                          <p:spTgt spid="33"/>
                                        </p:tgtEl>
                                        <p:attrNameLst>
                                          <p:attrName>ppt_x</p:attrName>
                                        </p:attrNameLst>
                                      </p:cBhvr>
                                      <p:tavLst>
                                        <p:tav tm="0">
                                          <p:val>
                                            <p:strVal val="0-#ppt_w/2"/>
                                          </p:val>
                                        </p:tav>
                                        <p:tav tm="100000">
                                          <p:val>
                                            <p:strVal val="#ppt_x"/>
                                          </p:val>
                                        </p:tav>
                                      </p:tavLst>
                                    </p:anim>
                                    <p:anim calcmode="lin" valueType="num">
                                      <p:cBhvr additive="base">
                                        <p:cTn id="67" dur="3000" fill="hold"/>
                                        <p:tgtEl>
                                          <p:spTgt spid="33"/>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0" fill="hold"/>
                                        <p:tgtEl>
                                          <p:spTgt spid="35"/>
                                        </p:tgtEl>
                                        <p:attrNameLst>
                                          <p:attrName>ppt_x</p:attrName>
                                        </p:attrNameLst>
                                      </p:cBhvr>
                                      <p:tavLst>
                                        <p:tav tm="0">
                                          <p:val>
                                            <p:strVal val="0-#ppt_w/2"/>
                                          </p:val>
                                        </p:tav>
                                        <p:tav tm="100000">
                                          <p:val>
                                            <p:strVal val="#ppt_x"/>
                                          </p:val>
                                        </p:tav>
                                      </p:tavLst>
                                    </p:anim>
                                    <p:anim calcmode="lin" valueType="num">
                                      <p:cBhvr additive="base">
                                        <p:cTn id="71" dur="3000" fill="hold"/>
                                        <p:tgtEl>
                                          <p:spTgt spid="35"/>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3000" fill="hold"/>
                                        <p:tgtEl>
                                          <p:spTgt spid="37"/>
                                        </p:tgtEl>
                                        <p:attrNameLst>
                                          <p:attrName>ppt_x</p:attrName>
                                        </p:attrNameLst>
                                      </p:cBhvr>
                                      <p:tavLst>
                                        <p:tav tm="0">
                                          <p:val>
                                            <p:strVal val="0-#ppt_w/2"/>
                                          </p:val>
                                        </p:tav>
                                        <p:tav tm="100000">
                                          <p:val>
                                            <p:strVal val="#ppt_x"/>
                                          </p:val>
                                        </p:tav>
                                      </p:tavLst>
                                    </p:anim>
                                    <p:anim calcmode="lin" valueType="num">
                                      <p:cBhvr additive="base">
                                        <p:cTn id="75" dur="3000" fill="hold"/>
                                        <p:tgtEl>
                                          <p:spTgt spid="37"/>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3000" fill="hold"/>
                                        <p:tgtEl>
                                          <p:spTgt spid="39"/>
                                        </p:tgtEl>
                                        <p:attrNameLst>
                                          <p:attrName>ppt_x</p:attrName>
                                        </p:attrNameLst>
                                      </p:cBhvr>
                                      <p:tavLst>
                                        <p:tav tm="0">
                                          <p:val>
                                            <p:strVal val="0-#ppt_w/2"/>
                                          </p:val>
                                        </p:tav>
                                        <p:tav tm="100000">
                                          <p:val>
                                            <p:strVal val="#ppt_x"/>
                                          </p:val>
                                        </p:tav>
                                      </p:tavLst>
                                    </p:anim>
                                    <p:anim calcmode="lin" valueType="num">
                                      <p:cBhvr additive="base">
                                        <p:cTn id="79" dur="3000" fill="hold"/>
                                        <p:tgtEl>
                                          <p:spTgt spid="39"/>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3000" fill="hold"/>
                                        <p:tgtEl>
                                          <p:spTgt spid="8"/>
                                        </p:tgtEl>
                                        <p:attrNameLst>
                                          <p:attrName>ppt_x</p:attrName>
                                        </p:attrNameLst>
                                      </p:cBhvr>
                                      <p:tavLst>
                                        <p:tav tm="0">
                                          <p:val>
                                            <p:strVal val="1+#ppt_w/2"/>
                                          </p:val>
                                        </p:tav>
                                        <p:tav tm="100000">
                                          <p:val>
                                            <p:strVal val="#ppt_x"/>
                                          </p:val>
                                        </p:tav>
                                      </p:tavLst>
                                    </p:anim>
                                    <p:anim calcmode="lin" valueType="num">
                                      <p:cBhvr additive="base">
                                        <p:cTn id="87" dur="3000" fill="hold"/>
                                        <p:tgtEl>
                                          <p:spTgt spid="8"/>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1+#ppt_w/2"/>
                                          </p:val>
                                        </p:tav>
                                        <p:tav tm="100000">
                                          <p:val>
                                            <p:strVal val="#ppt_x"/>
                                          </p:val>
                                        </p:tav>
                                      </p:tavLst>
                                    </p:anim>
                                    <p:anim calcmode="lin" valueType="num">
                                      <p:cBhvr additive="base">
                                        <p:cTn id="91" dur="3000" fill="hold"/>
                                        <p:tgtEl>
                                          <p:spTgt spid="10"/>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3000" fill="hold"/>
                                        <p:tgtEl>
                                          <p:spTgt spid="12"/>
                                        </p:tgtEl>
                                        <p:attrNameLst>
                                          <p:attrName>ppt_x</p:attrName>
                                        </p:attrNameLst>
                                      </p:cBhvr>
                                      <p:tavLst>
                                        <p:tav tm="0">
                                          <p:val>
                                            <p:strVal val="1+#ppt_w/2"/>
                                          </p:val>
                                        </p:tav>
                                        <p:tav tm="100000">
                                          <p:val>
                                            <p:strVal val="#ppt_x"/>
                                          </p:val>
                                        </p:tav>
                                      </p:tavLst>
                                    </p:anim>
                                    <p:anim calcmode="lin" valueType="num">
                                      <p:cBhvr additive="base">
                                        <p:cTn id="95" dur="3000" fill="hold"/>
                                        <p:tgtEl>
                                          <p:spTgt spid="12"/>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3000" fill="hold"/>
                                        <p:tgtEl>
                                          <p:spTgt spid="14"/>
                                        </p:tgtEl>
                                        <p:attrNameLst>
                                          <p:attrName>ppt_x</p:attrName>
                                        </p:attrNameLst>
                                      </p:cBhvr>
                                      <p:tavLst>
                                        <p:tav tm="0">
                                          <p:val>
                                            <p:strVal val="1+#ppt_w/2"/>
                                          </p:val>
                                        </p:tav>
                                        <p:tav tm="100000">
                                          <p:val>
                                            <p:strVal val="#ppt_x"/>
                                          </p:val>
                                        </p:tav>
                                      </p:tavLst>
                                    </p:anim>
                                    <p:anim calcmode="lin" valueType="num">
                                      <p:cBhvr additive="base">
                                        <p:cTn id="99" dur="3000" fill="hold"/>
                                        <p:tgtEl>
                                          <p:spTgt spid="14"/>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3000" fill="hold"/>
                                        <p:tgtEl>
                                          <p:spTgt spid="16"/>
                                        </p:tgtEl>
                                        <p:attrNameLst>
                                          <p:attrName>ppt_x</p:attrName>
                                        </p:attrNameLst>
                                      </p:cBhvr>
                                      <p:tavLst>
                                        <p:tav tm="0">
                                          <p:val>
                                            <p:strVal val="1+#ppt_w/2"/>
                                          </p:val>
                                        </p:tav>
                                        <p:tav tm="100000">
                                          <p:val>
                                            <p:strVal val="#ppt_x"/>
                                          </p:val>
                                        </p:tav>
                                      </p:tavLst>
                                    </p:anim>
                                    <p:anim calcmode="lin" valueType="num">
                                      <p:cBhvr additive="base">
                                        <p:cTn id="103" dur="3000" fill="hold"/>
                                        <p:tgtEl>
                                          <p:spTgt spid="16"/>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1+#ppt_w/2"/>
                                          </p:val>
                                        </p:tav>
                                        <p:tav tm="100000">
                                          <p:val>
                                            <p:strVal val="#ppt_x"/>
                                          </p:val>
                                        </p:tav>
                                      </p:tavLst>
                                    </p:anim>
                                    <p:anim calcmode="lin" valueType="num">
                                      <p:cBhvr additive="base">
                                        <p:cTn id="107" dur="3000" fill="hold"/>
                                        <p:tgtEl>
                                          <p:spTgt spid="18"/>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 calcmode="lin" valueType="num">
                                      <p:cBhvr additive="base">
                                        <p:cTn id="110" dur="3000" fill="hold"/>
                                        <p:tgtEl>
                                          <p:spTgt spid="20"/>
                                        </p:tgtEl>
                                        <p:attrNameLst>
                                          <p:attrName>ppt_x</p:attrName>
                                        </p:attrNameLst>
                                      </p:cBhvr>
                                      <p:tavLst>
                                        <p:tav tm="0">
                                          <p:val>
                                            <p:strVal val="1+#ppt_w/2"/>
                                          </p:val>
                                        </p:tav>
                                        <p:tav tm="100000">
                                          <p:val>
                                            <p:strVal val="#ppt_x"/>
                                          </p:val>
                                        </p:tav>
                                      </p:tavLst>
                                    </p:anim>
                                    <p:anim calcmode="lin" valueType="num">
                                      <p:cBhvr additive="base">
                                        <p:cTn id="111" dur="3000" fill="hold"/>
                                        <p:tgtEl>
                                          <p:spTgt spid="20"/>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1+#ppt_w/2"/>
                                          </p:val>
                                        </p:tav>
                                        <p:tav tm="100000">
                                          <p:val>
                                            <p:strVal val="#ppt_x"/>
                                          </p:val>
                                        </p:tav>
                                      </p:tavLst>
                                    </p:anim>
                                    <p:anim calcmode="lin" valueType="num">
                                      <p:cBhvr additive="base">
                                        <p:cTn id="115" dur="3000" fill="hold"/>
                                        <p:tgtEl>
                                          <p:spTgt spid="22"/>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3000" fill="hold"/>
                                        <p:tgtEl>
                                          <p:spTgt spid="24"/>
                                        </p:tgtEl>
                                        <p:attrNameLst>
                                          <p:attrName>ppt_x</p:attrName>
                                        </p:attrNameLst>
                                      </p:cBhvr>
                                      <p:tavLst>
                                        <p:tav tm="0">
                                          <p:val>
                                            <p:strVal val="1+#ppt_w/2"/>
                                          </p:val>
                                        </p:tav>
                                        <p:tav tm="100000">
                                          <p:val>
                                            <p:strVal val="#ppt_x"/>
                                          </p:val>
                                        </p:tav>
                                      </p:tavLst>
                                    </p:anim>
                                    <p:anim calcmode="lin" valueType="num">
                                      <p:cBhvr additive="base">
                                        <p:cTn id="119" dur="3000" fill="hold"/>
                                        <p:tgtEl>
                                          <p:spTgt spid="24"/>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1+#ppt_w/2"/>
                                          </p:val>
                                        </p:tav>
                                        <p:tav tm="100000">
                                          <p:val>
                                            <p:strVal val="#ppt_x"/>
                                          </p:val>
                                        </p:tav>
                                      </p:tavLst>
                                    </p:anim>
                                    <p:anim calcmode="lin" valueType="num">
                                      <p:cBhvr additive="base">
                                        <p:cTn id="123" dur="3000" fill="hold"/>
                                        <p:tgtEl>
                                          <p:spTgt spid="26"/>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 calcmode="lin" valueType="num">
                                      <p:cBhvr additive="base">
                                        <p:cTn id="126" dur="3000" fill="hold"/>
                                        <p:tgtEl>
                                          <p:spTgt spid="28"/>
                                        </p:tgtEl>
                                        <p:attrNameLst>
                                          <p:attrName>ppt_x</p:attrName>
                                        </p:attrNameLst>
                                      </p:cBhvr>
                                      <p:tavLst>
                                        <p:tav tm="0">
                                          <p:val>
                                            <p:strVal val="1+#ppt_w/2"/>
                                          </p:val>
                                        </p:tav>
                                        <p:tav tm="100000">
                                          <p:val>
                                            <p:strVal val="#ppt_x"/>
                                          </p:val>
                                        </p:tav>
                                      </p:tavLst>
                                    </p:anim>
                                    <p:anim calcmode="lin" valueType="num">
                                      <p:cBhvr additive="base">
                                        <p:cTn id="127" dur="3000" fill="hold"/>
                                        <p:tgtEl>
                                          <p:spTgt spid="28"/>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30"/>
                                        </p:tgtEl>
                                        <p:attrNameLst>
                                          <p:attrName>style.visibility</p:attrName>
                                        </p:attrNameLst>
                                      </p:cBhvr>
                                      <p:to>
                                        <p:strVal val="visible"/>
                                      </p:to>
                                    </p:set>
                                    <p:anim calcmode="lin" valueType="num">
                                      <p:cBhvr additive="base">
                                        <p:cTn id="130" dur="3000" fill="hold"/>
                                        <p:tgtEl>
                                          <p:spTgt spid="30"/>
                                        </p:tgtEl>
                                        <p:attrNameLst>
                                          <p:attrName>ppt_x</p:attrName>
                                        </p:attrNameLst>
                                      </p:cBhvr>
                                      <p:tavLst>
                                        <p:tav tm="0">
                                          <p:val>
                                            <p:strVal val="1+#ppt_w/2"/>
                                          </p:val>
                                        </p:tav>
                                        <p:tav tm="100000">
                                          <p:val>
                                            <p:strVal val="#ppt_x"/>
                                          </p:val>
                                        </p:tav>
                                      </p:tavLst>
                                    </p:anim>
                                    <p:anim calcmode="lin" valueType="num">
                                      <p:cBhvr additive="base">
                                        <p:cTn id="131" dur="3000" fill="hold"/>
                                        <p:tgtEl>
                                          <p:spTgt spid="30"/>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32"/>
                                        </p:tgtEl>
                                        <p:attrNameLst>
                                          <p:attrName>style.visibility</p:attrName>
                                        </p:attrNameLst>
                                      </p:cBhvr>
                                      <p:to>
                                        <p:strVal val="visible"/>
                                      </p:to>
                                    </p:set>
                                    <p:anim calcmode="lin" valueType="num">
                                      <p:cBhvr additive="base">
                                        <p:cTn id="134" dur="3000" fill="hold"/>
                                        <p:tgtEl>
                                          <p:spTgt spid="32"/>
                                        </p:tgtEl>
                                        <p:attrNameLst>
                                          <p:attrName>ppt_x</p:attrName>
                                        </p:attrNameLst>
                                      </p:cBhvr>
                                      <p:tavLst>
                                        <p:tav tm="0">
                                          <p:val>
                                            <p:strVal val="1+#ppt_w/2"/>
                                          </p:val>
                                        </p:tav>
                                        <p:tav tm="100000">
                                          <p:val>
                                            <p:strVal val="#ppt_x"/>
                                          </p:val>
                                        </p:tav>
                                      </p:tavLst>
                                    </p:anim>
                                    <p:anim calcmode="lin" valueType="num">
                                      <p:cBhvr additive="base">
                                        <p:cTn id="135" dur="3000" fill="hold"/>
                                        <p:tgtEl>
                                          <p:spTgt spid="32"/>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0"/>
                                  </p:stCondLst>
                                  <p:childTnLst>
                                    <p:set>
                                      <p:cBhvr>
                                        <p:cTn id="137" dur="1" fill="hold">
                                          <p:stCondLst>
                                            <p:cond delay="0"/>
                                          </p:stCondLst>
                                        </p:cTn>
                                        <p:tgtEl>
                                          <p:spTgt spid="34"/>
                                        </p:tgtEl>
                                        <p:attrNameLst>
                                          <p:attrName>style.visibility</p:attrName>
                                        </p:attrNameLst>
                                      </p:cBhvr>
                                      <p:to>
                                        <p:strVal val="visible"/>
                                      </p:to>
                                    </p:set>
                                    <p:anim calcmode="lin" valueType="num">
                                      <p:cBhvr additive="base">
                                        <p:cTn id="138" dur="3000" fill="hold"/>
                                        <p:tgtEl>
                                          <p:spTgt spid="34"/>
                                        </p:tgtEl>
                                        <p:attrNameLst>
                                          <p:attrName>ppt_x</p:attrName>
                                        </p:attrNameLst>
                                      </p:cBhvr>
                                      <p:tavLst>
                                        <p:tav tm="0">
                                          <p:val>
                                            <p:strVal val="1+#ppt_w/2"/>
                                          </p:val>
                                        </p:tav>
                                        <p:tav tm="100000">
                                          <p:val>
                                            <p:strVal val="#ppt_x"/>
                                          </p:val>
                                        </p:tav>
                                      </p:tavLst>
                                    </p:anim>
                                    <p:anim calcmode="lin" valueType="num">
                                      <p:cBhvr additive="base">
                                        <p:cTn id="139" dur="3000" fill="hold"/>
                                        <p:tgtEl>
                                          <p:spTgt spid="34"/>
                                        </p:tgtEl>
                                        <p:attrNameLst>
                                          <p:attrName>ppt_y</p:attrName>
                                        </p:attrNameLst>
                                      </p:cBhvr>
                                      <p:tavLst>
                                        <p:tav tm="0">
                                          <p:val>
                                            <p:strVal val="#ppt_y"/>
                                          </p:val>
                                        </p:tav>
                                        <p:tav tm="100000">
                                          <p:val>
                                            <p:strVal val="#ppt_y"/>
                                          </p:val>
                                        </p:tav>
                                      </p:tavLst>
                                    </p:anim>
                                  </p:childTnLst>
                                </p:cTn>
                              </p:par>
                              <p:par>
                                <p:cTn id="140" presetID="2" presetClass="entr" presetSubtype="2"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1+#ppt_w/2"/>
                                          </p:val>
                                        </p:tav>
                                        <p:tav tm="100000">
                                          <p:val>
                                            <p:strVal val="#ppt_x"/>
                                          </p:val>
                                        </p:tav>
                                      </p:tavLst>
                                    </p:anim>
                                    <p:anim calcmode="lin" valueType="num">
                                      <p:cBhvr additive="base">
                                        <p:cTn id="143" dur="3000" fill="hold"/>
                                        <p:tgtEl>
                                          <p:spTgt spid="36"/>
                                        </p:tgtEl>
                                        <p:attrNameLst>
                                          <p:attrName>ppt_y</p:attrName>
                                        </p:attrNameLst>
                                      </p:cBhvr>
                                      <p:tavLst>
                                        <p:tav tm="0">
                                          <p:val>
                                            <p:strVal val="#ppt_y"/>
                                          </p:val>
                                        </p:tav>
                                        <p:tav tm="100000">
                                          <p:val>
                                            <p:strVal val="#ppt_y"/>
                                          </p:val>
                                        </p:tav>
                                      </p:tavLst>
                                    </p:anim>
                                  </p:childTnLst>
                                </p:cTn>
                              </p:par>
                              <p:par>
                                <p:cTn id="144" presetID="2" presetClass="entr" presetSubtype="2" fill="hold" grpId="0" nodeType="withEffect">
                                  <p:stCondLst>
                                    <p:cond delay="0"/>
                                  </p:stCondLst>
                                  <p:childTnLst>
                                    <p:set>
                                      <p:cBhvr>
                                        <p:cTn id="145" dur="1" fill="hold">
                                          <p:stCondLst>
                                            <p:cond delay="0"/>
                                          </p:stCondLst>
                                        </p:cTn>
                                        <p:tgtEl>
                                          <p:spTgt spid="38"/>
                                        </p:tgtEl>
                                        <p:attrNameLst>
                                          <p:attrName>style.visibility</p:attrName>
                                        </p:attrNameLst>
                                      </p:cBhvr>
                                      <p:to>
                                        <p:strVal val="visible"/>
                                      </p:to>
                                    </p:set>
                                    <p:anim calcmode="lin" valueType="num">
                                      <p:cBhvr additive="base">
                                        <p:cTn id="146" dur="3000" fill="hold"/>
                                        <p:tgtEl>
                                          <p:spTgt spid="38"/>
                                        </p:tgtEl>
                                        <p:attrNameLst>
                                          <p:attrName>ppt_x</p:attrName>
                                        </p:attrNameLst>
                                      </p:cBhvr>
                                      <p:tavLst>
                                        <p:tav tm="0">
                                          <p:val>
                                            <p:strVal val="1+#ppt_w/2"/>
                                          </p:val>
                                        </p:tav>
                                        <p:tav tm="100000">
                                          <p:val>
                                            <p:strVal val="#ppt_x"/>
                                          </p:val>
                                        </p:tav>
                                      </p:tavLst>
                                    </p:anim>
                                    <p:anim calcmode="lin" valueType="num">
                                      <p:cBhvr additive="base">
                                        <p:cTn id="147" dur="3000" fill="hold"/>
                                        <p:tgtEl>
                                          <p:spTgt spid="38"/>
                                        </p:tgtEl>
                                        <p:attrNameLst>
                                          <p:attrName>ppt_y</p:attrName>
                                        </p:attrNameLst>
                                      </p:cBhvr>
                                      <p:tavLst>
                                        <p:tav tm="0">
                                          <p:val>
                                            <p:strVal val="#ppt_y"/>
                                          </p:val>
                                        </p:tav>
                                        <p:tav tm="100000">
                                          <p:val>
                                            <p:strVal val="#ppt_y"/>
                                          </p:val>
                                        </p:tav>
                                      </p:tavLst>
                                    </p:anim>
                                  </p:childTnLst>
                                </p:cTn>
                              </p:par>
                              <p:par>
                                <p:cTn id="148" presetID="2" presetClass="entr" presetSubtype="2"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3000" fill="hold"/>
                                        <p:tgtEl>
                                          <p:spTgt spid="40"/>
                                        </p:tgtEl>
                                        <p:attrNameLst>
                                          <p:attrName>ppt_x</p:attrName>
                                        </p:attrNameLst>
                                      </p:cBhvr>
                                      <p:tavLst>
                                        <p:tav tm="0">
                                          <p:val>
                                            <p:strVal val="1+#ppt_w/2"/>
                                          </p:val>
                                        </p:tav>
                                        <p:tav tm="100000">
                                          <p:val>
                                            <p:strVal val="#ppt_x"/>
                                          </p:val>
                                        </p:tav>
                                      </p:tavLst>
                                    </p:anim>
                                    <p:anim calcmode="lin" valueType="num">
                                      <p:cBhvr additive="base">
                                        <p:cTn id="151" dur="3000" fill="hold"/>
                                        <p:tgtEl>
                                          <p:spTgt spid="40"/>
                                        </p:tgtEl>
                                        <p:attrNameLst>
                                          <p:attrName>ppt_y</p:attrName>
                                        </p:attrNameLst>
                                      </p:cBhvr>
                                      <p:tavLst>
                                        <p:tav tm="0">
                                          <p:val>
                                            <p:strVal val="#ppt_y"/>
                                          </p:val>
                                        </p:tav>
                                        <p:tav tm="100000">
                                          <p:val>
                                            <p:strVal val="#ppt_y"/>
                                          </p:val>
                                        </p:tav>
                                      </p:tavLst>
                                    </p:anim>
                                  </p:childTnLst>
                                </p:cTn>
                              </p:par>
                              <p:par>
                                <p:cTn id="152" presetID="13" presetClass="entr" presetSubtype="16" fill="hold" grpId="1"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plus(in)">
                                      <p:cBhvr>
                                        <p:cTn id="154" dur="3000"/>
                                        <p:tgtEl>
                                          <p:spTgt spid="5"/>
                                        </p:tgtEl>
                                      </p:cBhvr>
                                    </p:animEffect>
                                  </p:childTnLst>
                                </p:cTn>
                              </p:par>
                              <p:par>
                                <p:cTn id="155" presetID="13" presetClass="entr" presetSubtype="16" fill="hold" grpId="1"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plus(in)">
                                      <p:cBhvr>
                                        <p:cTn id="157" dur="3000"/>
                                        <p:tgtEl>
                                          <p:spTgt spid="6"/>
                                        </p:tgtEl>
                                      </p:cBhvr>
                                    </p:animEffect>
                                  </p:childTnLst>
                                </p:cTn>
                              </p:par>
                              <p:par>
                                <p:cTn id="158" presetID="13" presetClass="entr" presetSubtype="16" fill="hold" grpId="1"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plus(in)">
                                      <p:cBhvr>
                                        <p:cTn id="160" dur="3000"/>
                                        <p:tgtEl>
                                          <p:spTgt spid="7"/>
                                        </p:tgtEl>
                                      </p:cBhvr>
                                    </p:animEffect>
                                  </p:childTnLst>
                                </p:cTn>
                              </p:par>
                              <p:par>
                                <p:cTn id="161" presetID="13" presetClass="entr" presetSubtype="16" fill="hold" grpId="1"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plus(in)">
                                      <p:cBhvr>
                                        <p:cTn id="163" dur="3000"/>
                                        <p:tgtEl>
                                          <p:spTgt spid="8"/>
                                        </p:tgtEl>
                                      </p:cBhvr>
                                    </p:animEffect>
                                  </p:childTnLst>
                                </p:cTn>
                              </p:par>
                              <p:par>
                                <p:cTn id="164" presetID="13" presetClass="entr" presetSubtype="16" fill="hold" grpId="1"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plus(in)">
                                      <p:cBhvr>
                                        <p:cTn id="166" dur="3000"/>
                                        <p:tgtEl>
                                          <p:spTgt spid="9"/>
                                        </p:tgtEl>
                                      </p:cBhvr>
                                    </p:animEffect>
                                  </p:childTnLst>
                                </p:cTn>
                              </p:par>
                              <p:par>
                                <p:cTn id="167" presetID="13" presetClass="entr" presetSubtype="16" fill="hold" grpId="1"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plus(in)">
                                      <p:cBhvr>
                                        <p:cTn id="169" dur="3000"/>
                                        <p:tgtEl>
                                          <p:spTgt spid="10"/>
                                        </p:tgtEl>
                                      </p:cBhvr>
                                    </p:animEffect>
                                  </p:childTnLst>
                                </p:cTn>
                              </p:par>
                              <p:par>
                                <p:cTn id="170" presetID="13" presetClass="entr" presetSubtype="16" fill="hold" grpId="1"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plus(in)">
                                      <p:cBhvr>
                                        <p:cTn id="172" dur="3000"/>
                                        <p:tgtEl>
                                          <p:spTgt spid="11"/>
                                        </p:tgtEl>
                                      </p:cBhvr>
                                    </p:animEffect>
                                  </p:childTnLst>
                                </p:cTn>
                              </p:par>
                              <p:par>
                                <p:cTn id="173" presetID="13" presetClass="entr" presetSubtype="16" fill="hold" grpId="1"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plus(in)">
                                      <p:cBhvr>
                                        <p:cTn id="175" dur="3000"/>
                                        <p:tgtEl>
                                          <p:spTgt spid="12"/>
                                        </p:tgtEl>
                                      </p:cBhvr>
                                    </p:animEffect>
                                  </p:childTnLst>
                                </p:cTn>
                              </p:par>
                              <p:par>
                                <p:cTn id="176" presetID="13" presetClass="entr" presetSubtype="16" fill="hold" grpId="1"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plus(in)">
                                      <p:cBhvr>
                                        <p:cTn id="178" dur="3000"/>
                                        <p:tgtEl>
                                          <p:spTgt spid="13"/>
                                        </p:tgtEl>
                                      </p:cBhvr>
                                    </p:animEffect>
                                  </p:childTnLst>
                                </p:cTn>
                              </p:par>
                              <p:par>
                                <p:cTn id="179" presetID="13" presetClass="entr" presetSubtype="16" fill="hold" grpId="1"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plus(in)">
                                      <p:cBhvr>
                                        <p:cTn id="181" dur="3000"/>
                                        <p:tgtEl>
                                          <p:spTgt spid="14"/>
                                        </p:tgtEl>
                                      </p:cBhvr>
                                    </p:animEffect>
                                  </p:childTnLst>
                                </p:cTn>
                              </p:par>
                              <p:par>
                                <p:cTn id="182" presetID="13" presetClass="entr" presetSubtype="16" fill="hold" grpId="1"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plus(in)">
                                      <p:cBhvr>
                                        <p:cTn id="184" dur="3000"/>
                                        <p:tgtEl>
                                          <p:spTgt spid="15"/>
                                        </p:tgtEl>
                                      </p:cBhvr>
                                    </p:animEffect>
                                  </p:childTnLst>
                                </p:cTn>
                              </p:par>
                              <p:par>
                                <p:cTn id="185" presetID="13" presetClass="entr" presetSubtype="16" fill="hold" grpId="1"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plus(in)">
                                      <p:cBhvr>
                                        <p:cTn id="187" dur="3000"/>
                                        <p:tgtEl>
                                          <p:spTgt spid="16"/>
                                        </p:tgtEl>
                                      </p:cBhvr>
                                    </p:animEffect>
                                  </p:childTnLst>
                                </p:cTn>
                              </p:par>
                              <p:par>
                                <p:cTn id="188" presetID="13" presetClass="entr" presetSubtype="16" fill="hold" grpId="1"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plus(in)">
                                      <p:cBhvr>
                                        <p:cTn id="190" dur="3000"/>
                                        <p:tgtEl>
                                          <p:spTgt spid="17"/>
                                        </p:tgtEl>
                                      </p:cBhvr>
                                    </p:animEffect>
                                  </p:childTnLst>
                                </p:cTn>
                              </p:par>
                              <p:par>
                                <p:cTn id="191" presetID="13" presetClass="entr" presetSubtype="16" fill="hold" grpId="1"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plus(in)">
                                      <p:cBhvr>
                                        <p:cTn id="193" dur="3000"/>
                                        <p:tgtEl>
                                          <p:spTgt spid="18"/>
                                        </p:tgtEl>
                                      </p:cBhvr>
                                    </p:animEffect>
                                  </p:childTnLst>
                                </p:cTn>
                              </p:par>
                              <p:par>
                                <p:cTn id="194" presetID="13" presetClass="entr" presetSubtype="16" fill="hold" grpId="1"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plus(in)">
                                      <p:cBhvr>
                                        <p:cTn id="196" dur="3000"/>
                                        <p:tgtEl>
                                          <p:spTgt spid="19"/>
                                        </p:tgtEl>
                                      </p:cBhvr>
                                    </p:animEffect>
                                  </p:childTnLst>
                                </p:cTn>
                              </p:par>
                              <p:par>
                                <p:cTn id="197" presetID="13" presetClass="entr" presetSubtype="16" fill="hold" grpId="1"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plus(in)">
                                      <p:cBhvr>
                                        <p:cTn id="199" dur="3000"/>
                                        <p:tgtEl>
                                          <p:spTgt spid="20"/>
                                        </p:tgtEl>
                                      </p:cBhvr>
                                    </p:animEffect>
                                  </p:childTnLst>
                                </p:cTn>
                              </p:par>
                              <p:par>
                                <p:cTn id="200" presetID="13" presetClass="entr" presetSubtype="16" fill="hold" grpId="1"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plus(in)">
                                      <p:cBhvr>
                                        <p:cTn id="202" dur="3000"/>
                                        <p:tgtEl>
                                          <p:spTgt spid="21"/>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plus(in)">
                                      <p:cBhvr>
                                        <p:cTn id="205" dur="3000"/>
                                        <p:tgtEl>
                                          <p:spTgt spid="22"/>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23"/>
                                        </p:tgtEl>
                                        <p:attrNameLst>
                                          <p:attrName>style.visibility</p:attrName>
                                        </p:attrNameLst>
                                      </p:cBhvr>
                                      <p:to>
                                        <p:strVal val="visible"/>
                                      </p:to>
                                    </p:set>
                                    <p:animEffect transition="in" filter="plus(in)">
                                      <p:cBhvr>
                                        <p:cTn id="208" dur="3000"/>
                                        <p:tgtEl>
                                          <p:spTgt spid="23"/>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24"/>
                                        </p:tgtEl>
                                        <p:attrNameLst>
                                          <p:attrName>style.visibility</p:attrName>
                                        </p:attrNameLst>
                                      </p:cBhvr>
                                      <p:to>
                                        <p:strVal val="visible"/>
                                      </p:to>
                                    </p:set>
                                    <p:animEffect transition="in" filter="plus(in)">
                                      <p:cBhvr>
                                        <p:cTn id="211" dur="3000"/>
                                        <p:tgtEl>
                                          <p:spTgt spid="24"/>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25"/>
                                        </p:tgtEl>
                                        <p:attrNameLst>
                                          <p:attrName>style.visibility</p:attrName>
                                        </p:attrNameLst>
                                      </p:cBhvr>
                                      <p:to>
                                        <p:strVal val="visible"/>
                                      </p:to>
                                    </p:set>
                                    <p:animEffect transition="in" filter="plus(in)">
                                      <p:cBhvr>
                                        <p:cTn id="214" dur="3000"/>
                                        <p:tgtEl>
                                          <p:spTgt spid="25"/>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26"/>
                                        </p:tgtEl>
                                        <p:attrNameLst>
                                          <p:attrName>style.visibility</p:attrName>
                                        </p:attrNameLst>
                                      </p:cBhvr>
                                      <p:to>
                                        <p:strVal val="visible"/>
                                      </p:to>
                                    </p:set>
                                    <p:animEffect transition="in" filter="plus(in)">
                                      <p:cBhvr>
                                        <p:cTn id="217" dur="3000"/>
                                        <p:tgtEl>
                                          <p:spTgt spid="26"/>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27"/>
                                        </p:tgtEl>
                                        <p:attrNameLst>
                                          <p:attrName>style.visibility</p:attrName>
                                        </p:attrNameLst>
                                      </p:cBhvr>
                                      <p:to>
                                        <p:strVal val="visible"/>
                                      </p:to>
                                    </p:set>
                                    <p:animEffect transition="in" filter="plus(in)">
                                      <p:cBhvr>
                                        <p:cTn id="220" dur="3000"/>
                                        <p:tgtEl>
                                          <p:spTgt spid="27"/>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28"/>
                                        </p:tgtEl>
                                        <p:attrNameLst>
                                          <p:attrName>style.visibility</p:attrName>
                                        </p:attrNameLst>
                                      </p:cBhvr>
                                      <p:to>
                                        <p:strVal val="visible"/>
                                      </p:to>
                                    </p:set>
                                    <p:animEffect transition="in" filter="plus(in)">
                                      <p:cBhvr>
                                        <p:cTn id="223" dur="3000"/>
                                        <p:tgtEl>
                                          <p:spTgt spid="28"/>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29"/>
                                        </p:tgtEl>
                                        <p:attrNameLst>
                                          <p:attrName>style.visibility</p:attrName>
                                        </p:attrNameLst>
                                      </p:cBhvr>
                                      <p:to>
                                        <p:strVal val="visible"/>
                                      </p:to>
                                    </p:set>
                                    <p:animEffect transition="in" filter="plus(in)">
                                      <p:cBhvr>
                                        <p:cTn id="226" dur="3000"/>
                                        <p:tgtEl>
                                          <p:spTgt spid="29"/>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30"/>
                                        </p:tgtEl>
                                        <p:attrNameLst>
                                          <p:attrName>style.visibility</p:attrName>
                                        </p:attrNameLst>
                                      </p:cBhvr>
                                      <p:to>
                                        <p:strVal val="visible"/>
                                      </p:to>
                                    </p:set>
                                    <p:animEffect transition="in" filter="plus(in)">
                                      <p:cBhvr>
                                        <p:cTn id="229" dur="3000"/>
                                        <p:tgtEl>
                                          <p:spTgt spid="30"/>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31"/>
                                        </p:tgtEl>
                                        <p:attrNameLst>
                                          <p:attrName>style.visibility</p:attrName>
                                        </p:attrNameLst>
                                      </p:cBhvr>
                                      <p:to>
                                        <p:strVal val="visible"/>
                                      </p:to>
                                    </p:set>
                                    <p:animEffect transition="in" filter="plus(in)">
                                      <p:cBhvr>
                                        <p:cTn id="232" dur="3000"/>
                                        <p:tgtEl>
                                          <p:spTgt spid="31"/>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32"/>
                                        </p:tgtEl>
                                        <p:attrNameLst>
                                          <p:attrName>style.visibility</p:attrName>
                                        </p:attrNameLst>
                                      </p:cBhvr>
                                      <p:to>
                                        <p:strVal val="visible"/>
                                      </p:to>
                                    </p:set>
                                    <p:animEffect transition="in" filter="plus(in)">
                                      <p:cBhvr>
                                        <p:cTn id="235" dur="3000"/>
                                        <p:tgtEl>
                                          <p:spTgt spid="32"/>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33"/>
                                        </p:tgtEl>
                                        <p:attrNameLst>
                                          <p:attrName>style.visibility</p:attrName>
                                        </p:attrNameLst>
                                      </p:cBhvr>
                                      <p:to>
                                        <p:strVal val="visible"/>
                                      </p:to>
                                    </p:set>
                                    <p:animEffect transition="in" filter="plus(in)">
                                      <p:cBhvr>
                                        <p:cTn id="238" dur="3000"/>
                                        <p:tgtEl>
                                          <p:spTgt spid="33"/>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34"/>
                                        </p:tgtEl>
                                        <p:attrNameLst>
                                          <p:attrName>style.visibility</p:attrName>
                                        </p:attrNameLst>
                                      </p:cBhvr>
                                      <p:to>
                                        <p:strVal val="visible"/>
                                      </p:to>
                                    </p:set>
                                    <p:animEffect transition="in" filter="plus(in)">
                                      <p:cBhvr>
                                        <p:cTn id="241" dur="3000"/>
                                        <p:tgtEl>
                                          <p:spTgt spid="34"/>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35"/>
                                        </p:tgtEl>
                                        <p:attrNameLst>
                                          <p:attrName>style.visibility</p:attrName>
                                        </p:attrNameLst>
                                      </p:cBhvr>
                                      <p:to>
                                        <p:strVal val="visible"/>
                                      </p:to>
                                    </p:set>
                                    <p:animEffect transition="in" filter="plus(in)">
                                      <p:cBhvr>
                                        <p:cTn id="244" dur="3000"/>
                                        <p:tgtEl>
                                          <p:spTgt spid="35"/>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36"/>
                                        </p:tgtEl>
                                        <p:attrNameLst>
                                          <p:attrName>style.visibility</p:attrName>
                                        </p:attrNameLst>
                                      </p:cBhvr>
                                      <p:to>
                                        <p:strVal val="visible"/>
                                      </p:to>
                                    </p:set>
                                    <p:animEffect transition="in" filter="plus(in)">
                                      <p:cBhvr>
                                        <p:cTn id="247" dur="3000"/>
                                        <p:tgtEl>
                                          <p:spTgt spid="36"/>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37"/>
                                        </p:tgtEl>
                                        <p:attrNameLst>
                                          <p:attrName>style.visibility</p:attrName>
                                        </p:attrNameLst>
                                      </p:cBhvr>
                                      <p:to>
                                        <p:strVal val="visible"/>
                                      </p:to>
                                    </p:set>
                                    <p:animEffect transition="in" filter="plus(in)">
                                      <p:cBhvr>
                                        <p:cTn id="250" dur="3000"/>
                                        <p:tgtEl>
                                          <p:spTgt spid="37"/>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38"/>
                                        </p:tgtEl>
                                        <p:attrNameLst>
                                          <p:attrName>style.visibility</p:attrName>
                                        </p:attrNameLst>
                                      </p:cBhvr>
                                      <p:to>
                                        <p:strVal val="visible"/>
                                      </p:to>
                                    </p:set>
                                    <p:animEffect transition="in" filter="plus(in)">
                                      <p:cBhvr>
                                        <p:cTn id="253" dur="3000"/>
                                        <p:tgtEl>
                                          <p:spTgt spid="38"/>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39"/>
                                        </p:tgtEl>
                                        <p:attrNameLst>
                                          <p:attrName>style.visibility</p:attrName>
                                        </p:attrNameLst>
                                      </p:cBhvr>
                                      <p:to>
                                        <p:strVal val="visible"/>
                                      </p:to>
                                    </p:set>
                                    <p:animEffect transition="in" filter="plus(in)">
                                      <p:cBhvr>
                                        <p:cTn id="256" dur="3000"/>
                                        <p:tgtEl>
                                          <p:spTgt spid="39"/>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40"/>
                                        </p:tgtEl>
                                        <p:attrNameLst>
                                          <p:attrName>style.visibility</p:attrName>
                                        </p:attrNameLst>
                                      </p:cBhvr>
                                      <p:to>
                                        <p:strVal val="visible"/>
                                      </p:to>
                                    </p:set>
                                    <p:animEffect transition="in" filter="plus(in)">
                                      <p:cBhvr>
                                        <p:cTn id="259" dur="3000"/>
                                        <p:tgtEl>
                                          <p:spTgt spid="40"/>
                                        </p:tgtEl>
                                      </p:cBhvr>
                                    </p:animEffect>
                                  </p:childTnLst>
                                </p:cTn>
                              </p:par>
                              <p:par>
                                <p:cTn id="260" presetID="8" presetClass="emph" presetSubtype="0" fill="hold" grpId="2" nodeType="withEffect">
                                  <p:stCondLst>
                                    <p:cond delay="0"/>
                                  </p:stCondLst>
                                  <p:childTnLst>
                                    <p:animRot by="-21600000">
                                      <p:cBhvr>
                                        <p:cTn id="261" dur="3000" fill="hold"/>
                                        <p:tgtEl>
                                          <p:spTgt spid="5"/>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6"/>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7"/>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8"/>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9"/>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10"/>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11"/>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12"/>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13"/>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14"/>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15"/>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16"/>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17"/>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18"/>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19"/>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20"/>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21"/>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22"/>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23"/>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24"/>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25"/>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26"/>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27"/>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28"/>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29"/>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30"/>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31"/>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32"/>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33"/>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34"/>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35"/>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36"/>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37"/>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38"/>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39"/>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40"/>
                                        </p:tgtEl>
                                        <p:attrNameLst>
                                          <p:attrName>r</p:attrName>
                                        </p:attrNameLst>
                                      </p:cBhvr>
                                    </p:animRot>
                                  </p:childTnLst>
                                </p:cTn>
                              </p:par>
                            </p:childTnLst>
                          </p:cTn>
                        </p:par>
                        <p:par>
                          <p:cTn id="332" fill="hold">
                            <p:stCondLst>
                              <p:cond delay="3000"/>
                            </p:stCondLst>
                            <p:childTnLst>
                              <p:par>
                                <p:cTn id="333" presetID="2" presetClass="exit" presetSubtype="4" fill="hold" grpId="3" nodeType="afterEffect">
                                  <p:stCondLst>
                                    <p:cond delay="0"/>
                                  </p:stCondLst>
                                  <p:childTnLst>
                                    <p:anim calcmode="lin" valueType="num">
                                      <p:cBhvr additive="base">
                                        <p:cTn id="334" dur="3000"/>
                                        <p:tgtEl>
                                          <p:spTgt spid="5"/>
                                        </p:tgtEl>
                                        <p:attrNameLst>
                                          <p:attrName>ppt_x</p:attrName>
                                        </p:attrNameLst>
                                      </p:cBhvr>
                                      <p:tavLst>
                                        <p:tav tm="0">
                                          <p:val>
                                            <p:strVal val="ppt_x"/>
                                          </p:val>
                                        </p:tav>
                                        <p:tav tm="100000">
                                          <p:val>
                                            <p:strVal val="ppt_x"/>
                                          </p:val>
                                        </p:tav>
                                      </p:tavLst>
                                    </p:anim>
                                    <p:anim calcmode="lin" valueType="num">
                                      <p:cBhvr additive="base">
                                        <p:cTn id="335" dur="3000"/>
                                        <p:tgtEl>
                                          <p:spTgt spid="5"/>
                                        </p:tgtEl>
                                        <p:attrNameLst>
                                          <p:attrName>ppt_y</p:attrName>
                                        </p:attrNameLst>
                                      </p:cBhvr>
                                      <p:tavLst>
                                        <p:tav tm="0">
                                          <p:val>
                                            <p:strVal val="ppt_y"/>
                                          </p:val>
                                        </p:tav>
                                        <p:tav tm="100000">
                                          <p:val>
                                            <p:strVal val="1+ppt_h/2"/>
                                          </p:val>
                                        </p:tav>
                                      </p:tavLst>
                                    </p:anim>
                                    <p:set>
                                      <p:cBhvr>
                                        <p:cTn id="336" dur="1" fill="hold">
                                          <p:stCondLst>
                                            <p:cond delay="2999"/>
                                          </p:stCondLst>
                                        </p:cTn>
                                        <p:tgtEl>
                                          <p:spTgt spid="5"/>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7"/>
                                        </p:tgtEl>
                                        <p:attrNameLst>
                                          <p:attrName>ppt_x</p:attrName>
                                        </p:attrNameLst>
                                      </p:cBhvr>
                                      <p:tavLst>
                                        <p:tav tm="0">
                                          <p:val>
                                            <p:strVal val="ppt_x"/>
                                          </p:val>
                                        </p:tav>
                                        <p:tav tm="100000">
                                          <p:val>
                                            <p:strVal val="ppt_x"/>
                                          </p:val>
                                        </p:tav>
                                      </p:tavLst>
                                    </p:anim>
                                    <p:anim calcmode="lin" valueType="num">
                                      <p:cBhvr additive="base">
                                        <p:cTn id="339" dur="3000"/>
                                        <p:tgtEl>
                                          <p:spTgt spid="7"/>
                                        </p:tgtEl>
                                        <p:attrNameLst>
                                          <p:attrName>ppt_y</p:attrName>
                                        </p:attrNameLst>
                                      </p:cBhvr>
                                      <p:tavLst>
                                        <p:tav tm="0">
                                          <p:val>
                                            <p:strVal val="ppt_y"/>
                                          </p:val>
                                        </p:tav>
                                        <p:tav tm="100000">
                                          <p:val>
                                            <p:strVal val="1+ppt_h/2"/>
                                          </p:val>
                                        </p:tav>
                                      </p:tavLst>
                                    </p:anim>
                                    <p:set>
                                      <p:cBhvr>
                                        <p:cTn id="340" dur="1" fill="hold">
                                          <p:stCondLst>
                                            <p:cond delay="2999"/>
                                          </p:stCondLst>
                                        </p:cTn>
                                        <p:tgtEl>
                                          <p:spTgt spid="7"/>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9"/>
                                        </p:tgtEl>
                                        <p:attrNameLst>
                                          <p:attrName>ppt_x</p:attrName>
                                        </p:attrNameLst>
                                      </p:cBhvr>
                                      <p:tavLst>
                                        <p:tav tm="0">
                                          <p:val>
                                            <p:strVal val="ppt_x"/>
                                          </p:val>
                                        </p:tav>
                                        <p:tav tm="100000">
                                          <p:val>
                                            <p:strVal val="ppt_x"/>
                                          </p:val>
                                        </p:tav>
                                      </p:tavLst>
                                    </p:anim>
                                    <p:anim calcmode="lin" valueType="num">
                                      <p:cBhvr additive="base">
                                        <p:cTn id="343" dur="3000"/>
                                        <p:tgtEl>
                                          <p:spTgt spid="9"/>
                                        </p:tgtEl>
                                        <p:attrNameLst>
                                          <p:attrName>ppt_y</p:attrName>
                                        </p:attrNameLst>
                                      </p:cBhvr>
                                      <p:tavLst>
                                        <p:tav tm="0">
                                          <p:val>
                                            <p:strVal val="ppt_y"/>
                                          </p:val>
                                        </p:tav>
                                        <p:tav tm="100000">
                                          <p:val>
                                            <p:strVal val="1+ppt_h/2"/>
                                          </p:val>
                                        </p:tav>
                                      </p:tavLst>
                                    </p:anim>
                                    <p:set>
                                      <p:cBhvr>
                                        <p:cTn id="344" dur="1" fill="hold">
                                          <p:stCondLst>
                                            <p:cond delay="2999"/>
                                          </p:stCondLst>
                                        </p:cTn>
                                        <p:tgtEl>
                                          <p:spTgt spid="9"/>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1"/>
                                        </p:tgtEl>
                                        <p:attrNameLst>
                                          <p:attrName>ppt_x</p:attrName>
                                        </p:attrNameLst>
                                      </p:cBhvr>
                                      <p:tavLst>
                                        <p:tav tm="0">
                                          <p:val>
                                            <p:strVal val="ppt_x"/>
                                          </p:val>
                                        </p:tav>
                                        <p:tav tm="100000">
                                          <p:val>
                                            <p:strVal val="ppt_x"/>
                                          </p:val>
                                        </p:tav>
                                      </p:tavLst>
                                    </p:anim>
                                    <p:anim calcmode="lin" valueType="num">
                                      <p:cBhvr additive="base">
                                        <p:cTn id="347" dur="3000"/>
                                        <p:tgtEl>
                                          <p:spTgt spid="11"/>
                                        </p:tgtEl>
                                        <p:attrNameLst>
                                          <p:attrName>ppt_y</p:attrName>
                                        </p:attrNameLst>
                                      </p:cBhvr>
                                      <p:tavLst>
                                        <p:tav tm="0">
                                          <p:val>
                                            <p:strVal val="ppt_y"/>
                                          </p:val>
                                        </p:tav>
                                        <p:tav tm="100000">
                                          <p:val>
                                            <p:strVal val="1+ppt_h/2"/>
                                          </p:val>
                                        </p:tav>
                                      </p:tavLst>
                                    </p:anim>
                                    <p:set>
                                      <p:cBhvr>
                                        <p:cTn id="348" dur="1" fill="hold">
                                          <p:stCondLst>
                                            <p:cond delay="2999"/>
                                          </p:stCondLst>
                                        </p:cTn>
                                        <p:tgtEl>
                                          <p:spTgt spid="11"/>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5"/>
                                        </p:tgtEl>
                                        <p:attrNameLst>
                                          <p:attrName>ppt_x</p:attrName>
                                        </p:attrNameLst>
                                      </p:cBhvr>
                                      <p:tavLst>
                                        <p:tav tm="0">
                                          <p:val>
                                            <p:strVal val="ppt_x"/>
                                          </p:val>
                                        </p:tav>
                                        <p:tav tm="100000">
                                          <p:val>
                                            <p:strVal val="ppt_x"/>
                                          </p:val>
                                        </p:tav>
                                      </p:tavLst>
                                    </p:anim>
                                    <p:anim calcmode="lin" valueType="num">
                                      <p:cBhvr additive="base">
                                        <p:cTn id="355" dur="3000"/>
                                        <p:tgtEl>
                                          <p:spTgt spid="15"/>
                                        </p:tgtEl>
                                        <p:attrNameLst>
                                          <p:attrName>ppt_y</p:attrName>
                                        </p:attrNameLst>
                                      </p:cBhvr>
                                      <p:tavLst>
                                        <p:tav tm="0">
                                          <p:val>
                                            <p:strVal val="ppt_y"/>
                                          </p:val>
                                        </p:tav>
                                        <p:tav tm="100000">
                                          <p:val>
                                            <p:strVal val="1+ppt_h/2"/>
                                          </p:val>
                                        </p:tav>
                                      </p:tavLst>
                                    </p:anim>
                                    <p:set>
                                      <p:cBhvr>
                                        <p:cTn id="356" dur="1" fill="hold">
                                          <p:stCondLst>
                                            <p:cond delay="2999"/>
                                          </p:stCondLst>
                                        </p:cTn>
                                        <p:tgtEl>
                                          <p:spTgt spid="15"/>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7"/>
                                        </p:tgtEl>
                                        <p:attrNameLst>
                                          <p:attrName>ppt_x</p:attrName>
                                        </p:attrNameLst>
                                      </p:cBhvr>
                                      <p:tavLst>
                                        <p:tav tm="0">
                                          <p:val>
                                            <p:strVal val="ppt_x"/>
                                          </p:val>
                                        </p:tav>
                                        <p:tav tm="100000">
                                          <p:val>
                                            <p:strVal val="ppt_x"/>
                                          </p:val>
                                        </p:tav>
                                      </p:tavLst>
                                    </p:anim>
                                    <p:anim calcmode="lin" valueType="num">
                                      <p:cBhvr additive="base">
                                        <p:cTn id="359" dur="3000"/>
                                        <p:tgtEl>
                                          <p:spTgt spid="17"/>
                                        </p:tgtEl>
                                        <p:attrNameLst>
                                          <p:attrName>ppt_y</p:attrName>
                                        </p:attrNameLst>
                                      </p:cBhvr>
                                      <p:tavLst>
                                        <p:tav tm="0">
                                          <p:val>
                                            <p:strVal val="ppt_y"/>
                                          </p:val>
                                        </p:tav>
                                        <p:tav tm="100000">
                                          <p:val>
                                            <p:strVal val="1+ppt_h/2"/>
                                          </p:val>
                                        </p:tav>
                                      </p:tavLst>
                                    </p:anim>
                                    <p:set>
                                      <p:cBhvr>
                                        <p:cTn id="360" dur="1" fill="hold">
                                          <p:stCondLst>
                                            <p:cond delay="2999"/>
                                          </p:stCondLst>
                                        </p:cTn>
                                        <p:tgtEl>
                                          <p:spTgt spid="17"/>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9"/>
                                        </p:tgtEl>
                                        <p:attrNameLst>
                                          <p:attrName>ppt_x</p:attrName>
                                        </p:attrNameLst>
                                      </p:cBhvr>
                                      <p:tavLst>
                                        <p:tav tm="0">
                                          <p:val>
                                            <p:strVal val="ppt_x"/>
                                          </p:val>
                                        </p:tav>
                                        <p:tav tm="100000">
                                          <p:val>
                                            <p:strVal val="ppt_x"/>
                                          </p:val>
                                        </p:tav>
                                      </p:tavLst>
                                    </p:anim>
                                    <p:anim calcmode="lin" valueType="num">
                                      <p:cBhvr additive="base">
                                        <p:cTn id="363" dur="3000"/>
                                        <p:tgtEl>
                                          <p:spTgt spid="19"/>
                                        </p:tgtEl>
                                        <p:attrNameLst>
                                          <p:attrName>ppt_y</p:attrName>
                                        </p:attrNameLst>
                                      </p:cBhvr>
                                      <p:tavLst>
                                        <p:tav tm="0">
                                          <p:val>
                                            <p:strVal val="ppt_y"/>
                                          </p:val>
                                        </p:tav>
                                        <p:tav tm="100000">
                                          <p:val>
                                            <p:strVal val="1+ppt_h/2"/>
                                          </p:val>
                                        </p:tav>
                                      </p:tavLst>
                                    </p:anim>
                                    <p:set>
                                      <p:cBhvr>
                                        <p:cTn id="364" dur="1" fill="hold">
                                          <p:stCondLst>
                                            <p:cond delay="2999"/>
                                          </p:stCondLst>
                                        </p:cTn>
                                        <p:tgtEl>
                                          <p:spTgt spid="19"/>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21"/>
                                        </p:tgtEl>
                                        <p:attrNameLst>
                                          <p:attrName>ppt_x</p:attrName>
                                        </p:attrNameLst>
                                      </p:cBhvr>
                                      <p:tavLst>
                                        <p:tav tm="0">
                                          <p:val>
                                            <p:strVal val="ppt_x"/>
                                          </p:val>
                                        </p:tav>
                                        <p:tav tm="100000">
                                          <p:val>
                                            <p:strVal val="ppt_x"/>
                                          </p:val>
                                        </p:tav>
                                      </p:tavLst>
                                    </p:anim>
                                    <p:anim calcmode="lin" valueType="num">
                                      <p:cBhvr additive="base">
                                        <p:cTn id="367" dur="3000"/>
                                        <p:tgtEl>
                                          <p:spTgt spid="21"/>
                                        </p:tgtEl>
                                        <p:attrNameLst>
                                          <p:attrName>ppt_y</p:attrName>
                                        </p:attrNameLst>
                                      </p:cBhvr>
                                      <p:tavLst>
                                        <p:tav tm="0">
                                          <p:val>
                                            <p:strVal val="ppt_y"/>
                                          </p:val>
                                        </p:tav>
                                        <p:tav tm="100000">
                                          <p:val>
                                            <p:strVal val="1+ppt_h/2"/>
                                          </p:val>
                                        </p:tav>
                                      </p:tavLst>
                                    </p:anim>
                                    <p:set>
                                      <p:cBhvr>
                                        <p:cTn id="368" dur="1" fill="hold">
                                          <p:stCondLst>
                                            <p:cond delay="2999"/>
                                          </p:stCondLst>
                                        </p:cTn>
                                        <p:tgtEl>
                                          <p:spTgt spid="21"/>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ppt_x"/>
                                          </p:val>
                                        </p:tav>
                                      </p:tavLst>
                                    </p:anim>
                                    <p:anim calcmode="lin" valueType="num">
                                      <p:cBhvr additive="base">
                                        <p:cTn id="371" dur="3000"/>
                                        <p:tgtEl>
                                          <p:spTgt spid="23"/>
                                        </p:tgtEl>
                                        <p:attrNameLst>
                                          <p:attrName>ppt_y</p:attrName>
                                        </p:attrNameLst>
                                      </p:cBhvr>
                                      <p:tavLst>
                                        <p:tav tm="0">
                                          <p:val>
                                            <p:strVal val="ppt_y"/>
                                          </p:val>
                                        </p:tav>
                                        <p:tav tm="100000">
                                          <p:val>
                                            <p:strVal val="1+ppt_h/2"/>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25"/>
                                        </p:tgtEl>
                                        <p:attrNameLst>
                                          <p:attrName>ppt_x</p:attrName>
                                        </p:attrNameLst>
                                      </p:cBhvr>
                                      <p:tavLst>
                                        <p:tav tm="0">
                                          <p:val>
                                            <p:strVal val="ppt_x"/>
                                          </p:val>
                                        </p:tav>
                                        <p:tav tm="100000">
                                          <p:val>
                                            <p:strVal val="ppt_x"/>
                                          </p:val>
                                        </p:tav>
                                      </p:tavLst>
                                    </p:anim>
                                    <p:anim calcmode="lin" valueType="num">
                                      <p:cBhvr additive="base">
                                        <p:cTn id="375" dur="3000"/>
                                        <p:tgtEl>
                                          <p:spTgt spid="25"/>
                                        </p:tgtEl>
                                        <p:attrNameLst>
                                          <p:attrName>ppt_y</p:attrName>
                                        </p:attrNameLst>
                                      </p:cBhvr>
                                      <p:tavLst>
                                        <p:tav tm="0">
                                          <p:val>
                                            <p:strVal val="ppt_y"/>
                                          </p:val>
                                        </p:tav>
                                        <p:tav tm="100000">
                                          <p:val>
                                            <p:strVal val="1+ppt_h/2"/>
                                          </p:val>
                                        </p:tav>
                                      </p:tavLst>
                                    </p:anim>
                                    <p:set>
                                      <p:cBhvr>
                                        <p:cTn id="376" dur="1" fill="hold">
                                          <p:stCondLst>
                                            <p:cond delay="2999"/>
                                          </p:stCondLst>
                                        </p:cTn>
                                        <p:tgtEl>
                                          <p:spTgt spid="25"/>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27"/>
                                        </p:tgtEl>
                                        <p:attrNameLst>
                                          <p:attrName>ppt_x</p:attrName>
                                        </p:attrNameLst>
                                      </p:cBhvr>
                                      <p:tavLst>
                                        <p:tav tm="0">
                                          <p:val>
                                            <p:strVal val="ppt_x"/>
                                          </p:val>
                                        </p:tav>
                                        <p:tav tm="100000">
                                          <p:val>
                                            <p:strVal val="ppt_x"/>
                                          </p:val>
                                        </p:tav>
                                      </p:tavLst>
                                    </p:anim>
                                    <p:anim calcmode="lin" valueType="num">
                                      <p:cBhvr additive="base">
                                        <p:cTn id="379" dur="3000"/>
                                        <p:tgtEl>
                                          <p:spTgt spid="27"/>
                                        </p:tgtEl>
                                        <p:attrNameLst>
                                          <p:attrName>ppt_y</p:attrName>
                                        </p:attrNameLst>
                                      </p:cBhvr>
                                      <p:tavLst>
                                        <p:tav tm="0">
                                          <p:val>
                                            <p:strVal val="ppt_y"/>
                                          </p:val>
                                        </p:tav>
                                        <p:tav tm="100000">
                                          <p:val>
                                            <p:strVal val="1+ppt_h/2"/>
                                          </p:val>
                                        </p:tav>
                                      </p:tavLst>
                                    </p:anim>
                                    <p:set>
                                      <p:cBhvr>
                                        <p:cTn id="380" dur="1" fill="hold">
                                          <p:stCondLst>
                                            <p:cond delay="2999"/>
                                          </p:stCondLst>
                                        </p:cTn>
                                        <p:tgtEl>
                                          <p:spTgt spid="27"/>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29"/>
                                        </p:tgtEl>
                                        <p:attrNameLst>
                                          <p:attrName>ppt_x</p:attrName>
                                        </p:attrNameLst>
                                      </p:cBhvr>
                                      <p:tavLst>
                                        <p:tav tm="0">
                                          <p:val>
                                            <p:strVal val="ppt_x"/>
                                          </p:val>
                                        </p:tav>
                                        <p:tav tm="100000">
                                          <p:val>
                                            <p:strVal val="ppt_x"/>
                                          </p:val>
                                        </p:tav>
                                      </p:tavLst>
                                    </p:anim>
                                    <p:anim calcmode="lin" valueType="num">
                                      <p:cBhvr additive="base">
                                        <p:cTn id="383" dur="3000"/>
                                        <p:tgtEl>
                                          <p:spTgt spid="29"/>
                                        </p:tgtEl>
                                        <p:attrNameLst>
                                          <p:attrName>ppt_y</p:attrName>
                                        </p:attrNameLst>
                                      </p:cBhvr>
                                      <p:tavLst>
                                        <p:tav tm="0">
                                          <p:val>
                                            <p:strVal val="ppt_y"/>
                                          </p:val>
                                        </p:tav>
                                        <p:tav tm="100000">
                                          <p:val>
                                            <p:strVal val="1+ppt_h/2"/>
                                          </p:val>
                                        </p:tav>
                                      </p:tavLst>
                                    </p:anim>
                                    <p:set>
                                      <p:cBhvr>
                                        <p:cTn id="384" dur="1" fill="hold">
                                          <p:stCondLst>
                                            <p:cond delay="2999"/>
                                          </p:stCondLst>
                                        </p:cTn>
                                        <p:tgtEl>
                                          <p:spTgt spid="29"/>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31"/>
                                        </p:tgtEl>
                                        <p:attrNameLst>
                                          <p:attrName>ppt_x</p:attrName>
                                        </p:attrNameLst>
                                      </p:cBhvr>
                                      <p:tavLst>
                                        <p:tav tm="0">
                                          <p:val>
                                            <p:strVal val="ppt_x"/>
                                          </p:val>
                                        </p:tav>
                                        <p:tav tm="100000">
                                          <p:val>
                                            <p:strVal val="ppt_x"/>
                                          </p:val>
                                        </p:tav>
                                      </p:tavLst>
                                    </p:anim>
                                    <p:anim calcmode="lin" valueType="num">
                                      <p:cBhvr additive="base">
                                        <p:cTn id="387" dur="3000"/>
                                        <p:tgtEl>
                                          <p:spTgt spid="31"/>
                                        </p:tgtEl>
                                        <p:attrNameLst>
                                          <p:attrName>ppt_y</p:attrName>
                                        </p:attrNameLst>
                                      </p:cBhvr>
                                      <p:tavLst>
                                        <p:tav tm="0">
                                          <p:val>
                                            <p:strVal val="ppt_y"/>
                                          </p:val>
                                        </p:tav>
                                        <p:tav tm="100000">
                                          <p:val>
                                            <p:strVal val="1+ppt_h/2"/>
                                          </p:val>
                                        </p:tav>
                                      </p:tavLst>
                                    </p:anim>
                                    <p:set>
                                      <p:cBhvr>
                                        <p:cTn id="388" dur="1" fill="hold">
                                          <p:stCondLst>
                                            <p:cond delay="2999"/>
                                          </p:stCondLst>
                                        </p:cTn>
                                        <p:tgtEl>
                                          <p:spTgt spid="31"/>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33"/>
                                        </p:tgtEl>
                                        <p:attrNameLst>
                                          <p:attrName>ppt_x</p:attrName>
                                        </p:attrNameLst>
                                      </p:cBhvr>
                                      <p:tavLst>
                                        <p:tav tm="0">
                                          <p:val>
                                            <p:strVal val="ppt_x"/>
                                          </p:val>
                                        </p:tav>
                                        <p:tav tm="100000">
                                          <p:val>
                                            <p:strVal val="ppt_x"/>
                                          </p:val>
                                        </p:tav>
                                      </p:tavLst>
                                    </p:anim>
                                    <p:anim calcmode="lin" valueType="num">
                                      <p:cBhvr additive="base">
                                        <p:cTn id="391" dur="3000"/>
                                        <p:tgtEl>
                                          <p:spTgt spid="33"/>
                                        </p:tgtEl>
                                        <p:attrNameLst>
                                          <p:attrName>ppt_y</p:attrName>
                                        </p:attrNameLst>
                                      </p:cBhvr>
                                      <p:tavLst>
                                        <p:tav tm="0">
                                          <p:val>
                                            <p:strVal val="ppt_y"/>
                                          </p:val>
                                        </p:tav>
                                        <p:tav tm="100000">
                                          <p:val>
                                            <p:strVal val="1+ppt_h/2"/>
                                          </p:val>
                                        </p:tav>
                                      </p:tavLst>
                                    </p:anim>
                                    <p:set>
                                      <p:cBhvr>
                                        <p:cTn id="392" dur="1" fill="hold">
                                          <p:stCondLst>
                                            <p:cond delay="2999"/>
                                          </p:stCondLst>
                                        </p:cTn>
                                        <p:tgtEl>
                                          <p:spTgt spid="33"/>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ppt_x"/>
                                          </p:val>
                                        </p:tav>
                                      </p:tavLst>
                                    </p:anim>
                                    <p:anim calcmode="lin" valueType="num">
                                      <p:cBhvr additive="base">
                                        <p:cTn id="395" dur="3000"/>
                                        <p:tgtEl>
                                          <p:spTgt spid="35"/>
                                        </p:tgtEl>
                                        <p:attrNameLst>
                                          <p:attrName>ppt_y</p:attrName>
                                        </p:attrNameLst>
                                      </p:cBhvr>
                                      <p:tavLst>
                                        <p:tav tm="0">
                                          <p:val>
                                            <p:strVal val="ppt_y"/>
                                          </p:val>
                                        </p:tav>
                                        <p:tav tm="100000">
                                          <p:val>
                                            <p:strVal val="1+ppt_h/2"/>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ppt_x"/>
                                          </p:val>
                                        </p:tav>
                                      </p:tavLst>
                                    </p:anim>
                                    <p:anim calcmode="lin" valueType="num">
                                      <p:cBhvr additive="base">
                                        <p:cTn id="399" dur="3000"/>
                                        <p:tgtEl>
                                          <p:spTgt spid="37"/>
                                        </p:tgtEl>
                                        <p:attrNameLst>
                                          <p:attrName>ppt_y</p:attrName>
                                        </p:attrNameLst>
                                      </p:cBhvr>
                                      <p:tavLst>
                                        <p:tav tm="0">
                                          <p:val>
                                            <p:strVal val="ppt_y"/>
                                          </p:val>
                                        </p:tav>
                                        <p:tav tm="100000">
                                          <p:val>
                                            <p:strVal val="1+ppt_h/2"/>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39"/>
                                        </p:tgtEl>
                                        <p:attrNameLst>
                                          <p:attrName>ppt_x</p:attrName>
                                        </p:attrNameLst>
                                      </p:cBhvr>
                                      <p:tavLst>
                                        <p:tav tm="0">
                                          <p:val>
                                            <p:strVal val="ppt_x"/>
                                          </p:val>
                                        </p:tav>
                                        <p:tav tm="100000">
                                          <p:val>
                                            <p:strVal val="ppt_x"/>
                                          </p:val>
                                        </p:tav>
                                      </p:tavLst>
                                    </p:anim>
                                    <p:anim calcmode="lin" valueType="num">
                                      <p:cBhvr additive="base">
                                        <p:cTn id="403" dur="3000"/>
                                        <p:tgtEl>
                                          <p:spTgt spid="39"/>
                                        </p:tgtEl>
                                        <p:attrNameLst>
                                          <p:attrName>ppt_y</p:attrName>
                                        </p:attrNameLst>
                                      </p:cBhvr>
                                      <p:tavLst>
                                        <p:tav tm="0">
                                          <p:val>
                                            <p:strVal val="ppt_y"/>
                                          </p:val>
                                        </p:tav>
                                        <p:tav tm="100000">
                                          <p:val>
                                            <p:strVal val="1+ppt_h/2"/>
                                          </p:val>
                                        </p:tav>
                                      </p:tavLst>
                                    </p:anim>
                                    <p:set>
                                      <p:cBhvr>
                                        <p:cTn id="404" dur="1" fill="hold">
                                          <p:stCondLst>
                                            <p:cond delay="2999"/>
                                          </p:stCondLst>
                                        </p:cTn>
                                        <p:tgtEl>
                                          <p:spTgt spid="39"/>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6"/>
                                        </p:tgtEl>
                                        <p:attrNameLst>
                                          <p:attrName>ppt_x</p:attrName>
                                        </p:attrNameLst>
                                      </p:cBhvr>
                                      <p:tavLst>
                                        <p:tav tm="0">
                                          <p:val>
                                            <p:strVal val="ppt_x"/>
                                          </p:val>
                                        </p:tav>
                                        <p:tav tm="100000">
                                          <p:val>
                                            <p:strVal val="ppt_x"/>
                                          </p:val>
                                        </p:tav>
                                      </p:tavLst>
                                    </p:anim>
                                    <p:anim calcmode="lin" valueType="num">
                                      <p:cBhvr additive="base">
                                        <p:cTn id="407" dur="3000"/>
                                        <p:tgtEl>
                                          <p:spTgt spid="6"/>
                                        </p:tgtEl>
                                        <p:attrNameLst>
                                          <p:attrName>ppt_y</p:attrName>
                                        </p:attrNameLst>
                                      </p:cBhvr>
                                      <p:tavLst>
                                        <p:tav tm="0">
                                          <p:val>
                                            <p:strVal val="ppt_y"/>
                                          </p:val>
                                        </p:tav>
                                        <p:tav tm="100000">
                                          <p:val>
                                            <p:strVal val="0-ppt_h/2"/>
                                          </p:val>
                                        </p:tav>
                                      </p:tavLst>
                                    </p:anim>
                                    <p:set>
                                      <p:cBhvr>
                                        <p:cTn id="408" dur="1" fill="hold">
                                          <p:stCondLst>
                                            <p:cond delay="2999"/>
                                          </p:stCondLst>
                                        </p:cTn>
                                        <p:tgtEl>
                                          <p:spTgt spid="6"/>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8"/>
                                        </p:tgtEl>
                                        <p:attrNameLst>
                                          <p:attrName>ppt_x</p:attrName>
                                        </p:attrNameLst>
                                      </p:cBhvr>
                                      <p:tavLst>
                                        <p:tav tm="0">
                                          <p:val>
                                            <p:strVal val="ppt_x"/>
                                          </p:val>
                                        </p:tav>
                                        <p:tav tm="100000">
                                          <p:val>
                                            <p:strVal val="ppt_x"/>
                                          </p:val>
                                        </p:tav>
                                      </p:tavLst>
                                    </p:anim>
                                    <p:anim calcmode="lin" valueType="num">
                                      <p:cBhvr additive="base">
                                        <p:cTn id="411" dur="3000"/>
                                        <p:tgtEl>
                                          <p:spTgt spid="8"/>
                                        </p:tgtEl>
                                        <p:attrNameLst>
                                          <p:attrName>ppt_y</p:attrName>
                                        </p:attrNameLst>
                                      </p:cBhvr>
                                      <p:tavLst>
                                        <p:tav tm="0">
                                          <p:val>
                                            <p:strVal val="ppt_y"/>
                                          </p:val>
                                        </p:tav>
                                        <p:tav tm="100000">
                                          <p:val>
                                            <p:strVal val="0-ppt_h/2"/>
                                          </p:val>
                                        </p:tav>
                                      </p:tavLst>
                                    </p:anim>
                                    <p:set>
                                      <p:cBhvr>
                                        <p:cTn id="412" dur="1" fill="hold">
                                          <p:stCondLst>
                                            <p:cond delay="2999"/>
                                          </p:stCondLst>
                                        </p:cTn>
                                        <p:tgtEl>
                                          <p:spTgt spid="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10"/>
                                        </p:tgtEl>
                                        <p:attrNameLst>
                                          <p:attrName>ppt_x</p:attrName>
                                        </p:attrNameLst>
                                      </p:cBhvr>
                                      <p:tavLst>
                                        <p:tav tm="0">
                                          <p:val>
                                            <p:strVal val="ppt_x"/>
                                          </p:val>
                                        </p:tav>
                                        <p:tav tm="100000">
                                          <p:val>
                                            <p:strVal val="ppt_x"/>
                                          </p:val>
                                        </p:tav>
                                      </p:tavLst>
                                    </p:anim>
                                    <p:anim calcmode="lin" valueType="num">
                                      <p:cBhvr additive="base">
                                        <p:cTn id="415" dur="3000"/>
                                        <p:tgtEl>
                                          <p:spTgt spid="10"/>
                                        </p:tgtEl>
                                        <p:attrNameLst>
                                          <p:attrName>ppt_y</p:attrName>
                                        </p:attrNameLst>
                                      </p:cBhvr>
                                      <p:tavLst>
                                        <p:tav tm="0">
                                          <p:val>
                                            <p:strVal val="ppt_y"/>
                                          </p:val>
                                        </p:tav>
                                        <p:tav tm="100000">
                                          <p:val>
                                            <p:strVal val="0-ppt_h/2"/>
                                          </p:val>
                                        </p:tav>
                                      </p:tavLst>
                                    </p:anim>
                                    <p:set>
                                      <p:cBhvr>
                                        <p:cTn id="416" dur="1" fill="hold">
                                          <p:stCondLst>
                                            <p:cond delay="2999"/>
                                          </p:stCondLst>
                                        </p:cTn>
                                        <p:tgtEl>
                                          <p:spTgt spid="10"/>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12"/>
                                        </p:tgtEl>
                                        <p:attrNameLst>
                                          <p:attrName>ppt_x</p:attrName>
                                        </p:attrNameLst>
                                      </p:cBhvr>
                                      <p:tavLst>
                                        <p:tav tm="0">
                                          <p:val>
                                            <p:strVal val="ppt_x"/>
                                          </p:val>
                                        </p:tav>
                                        <p:tav tm="100000">
                                          <p:val>
                                            <p:strVal val="ppt_x"/>
                                          </p:val>
                                        </p:tav>
                                      </p:tavLst>
                                    </p:anim>
                                    <p:anim calcmode="lin" valueType="num">
                                      <p:cBhvr additive="base">
                                        <p:cTn id="419" dur="3000"/>
                                        <p:tgtEl>
                                          <p:spTgt spid="12"/>
                                        </p:tgtEl>
                                        <p:attrNameLst>
                                          <p:attrName>ppt_y</p:attrName>
                                        </p:attrNameLst>
                                      </p:cBhvr>
                                      <p:tavLst>
                                        <p:tav tm="0">
                                          <p:val>
                                            <p:strVal val="ppt_y"/>
                                          </p:val>
                                        </p:tav>
                                        <p:tav tm="100000">
                                          <p:val>
                                            <p:strVal val="0-ppt_h/2"/>
                                          </p:val>
                                        </p:tav>
                                      </p:tavLst>
                                    </p:anim>
                                    <p:set>
                                      <p:cBhvr>
                                        <p:cTn id="420" dur="1" fill="hold">
                                          <p:stCondLst>
                                            <p:cond delay="2999"/>
                                          </p:stCondLst>
                                        </p:cTn>
                                        <p:tgtEl>
                                          <p:spTgt spid="12"/>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14"/>
                                        </p:tgtEl>
                                        <p:attrNameLst>
                                          <p:attrName>ppt_x</p:attrName>
                                        </p:attrNameLst>
                                      </p:cBhvr>
                                      <p:tavLst>
                                        <p:tav tm="0">
                                          <p:val>
                                            <p:strVal val="ppt_x"/>
                                          </p:val>
                                        </p:tav>
                                        <p:tav tm="100000">
                                          <p:val>
                                            <p:strVal val="ppt_x"/>
                                          </p:val>
                                        </p:tav>
                                      </p:tavLst>
                                    </p:anim>
                                    <p:anim calcmode="lin" valueType="num">
                                      <p:cBhvr additive="base">
                                        <p:cTn id="423" dur="3000"/>
                                        <p:tgtEl>
                                          <p:spTgt spid="14"/>
                                        </p:tgtEl>
                                        <p:attrNameLst>
                                          <p:attrName>ppt_y</p:attrName>
                                        </p:attrNameLst>
                                      </p:cBhvr>
                                      <p:tavLst>
                                        <p:tav tm="0">
                                          <p:val>
                                            <p:strVal val="ppt_y"/>
                                          </p:val>
                                        </p:tav>
                                        <p:tav tm="100000">
                                          <p:val>
                                            <p:strVal val="0-ppt_h/2"/>
                                          </p:val>
                                        </p:tav>
                                      </p:tavLst>
                                    </p:anim>
                                    <p:set>
                                      <p:cBhvr>
                                        <p:cTn id="424" dur="1" fill="hold">
                                          <p:stCondLst>
                                            <p:cond delay="2999"/>
                                          </p:stCondLst>
                                        </p:cTn>
                                        <p:tgtEl>
                                          <p:spTgt spid="14"/>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16"/>
                                        </p:tgtEl>
                                        <p:attrNameLst>
                                          <p:attrName>ppt_x</p:attrName>
                                        </p:attrNameLst>
                                      </p:cBhvr>
                                      <p:tavLst>
                                        <p:tav tm="0">
                                          <p:val>
                                            <p:strVal val="ppt_x"/>
                                          </p:val>
                                        </p:tav>
                                        <p:tav tm="100000">
                                          <p:val>
                                            <p:strVal val="ppt_x"/>
                                          </p:val>
                                        </p:tav>
                                      </p:tavLst>
                                    </p:anim>
                                    <p:anim calcmode="lin" valueType="num">
                                      <p:cBhvr additive="base">
                                        <p:cTn id="427" dur="3000"/>
                                        <p:tgtEl>
                                          <p:spTgt spid="16"/>
                                        </p:tgtEl>
                                        <p:attrNameLst>
                                          <p:attrName>ppt_y</p:attrName>
                                        </p:attrNameLst>
                                      </p:cBhvr>
                                      <p:tavLst>
                                        <p:tav tm="0">
                                          <p:val>
                                            <p:strVal val="ppt_y"/>
                                          </p:val>
                                        </p:tav>
                                        <p:tav tm="100000">
                                          <p:val>
                                            <p:strVal val="0-ppt_h/2"/>
                                          </p:val>
                                        </p:tav>
                                      </p:tavLst>
                                    </p:anim>
                                    <p:set>
                                      <p:cBhvr>
                                        <p:cTn id="428" dur="1" fill="hold">
                                          <p:stCondLst>
                                            <p:cond delay="2999"/>
                                          </p:stCondLst>
                                        </p:cTn>
                                        <p:tgtEl>
                                          <p:spTgt spid="16"/>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3000"/>
                                        <p:tgtEl>
                                          <p:spTgt spid="18"/>
                                        </p:tgtEl>
                                        <p:attrNameLst>
                                          <p:attrName>ppt_x</p:attrName>
                                        </p:attrNameLst>
                                      </p:cBhvr>
                                      <p:tavLst>
                                        <p:tav tm="0">
                                          <p:val>
                                            <p:strVal val="ppt_x"/>
                                          </p:val>
                                        </p:tav>
                                        <p:tav tm="100000">
                                          <p:val>
                                            <p:strVal val="ppt_x"/>
                                          </p:val>
                                        </p:tav>
                                      </p:tavLst>
                                    </p:anim>
                                    <p:anim calcmode="lin" valueType="num">
                                      <p:cBhvr additive="base">
                                        <p:cTn id="431" dur="3000"/>
                                        <p:tgtEl>
                                          <p:spTgt spid="18"/>
                                        </p:tgtEl>
                                        <p:attrNameLst>
                                          <p:attrName>ppt_y</p:attrName>
                                        </p:attrNameLst>
                                      </p:cBhvr>
                                      <p:tavLst>
                                        <p:tav tm="0">
                                          <p:val>
                                            <p:strVal val="ppt_y"/>
                                          </p:val>
                                        </p:tav>
                                        <p:tav tm="100000">
                                          <p:val>
                                            <p:strVal val="0-ppt_h/2"/>
                                          </p:val>
                                        </p:tav>
                                      </p:tavLst>
                                    </p:anim>
                                    <p:set>
                                      <p:cBhvr>
                                        <p:cTn id="432" dur="1" fill="hold">
                                          <p:stCondLst>
                                            <p:cond delay="2999"/>
                                          </p:stCondLst>
                                        </p:cTn>
                                        <p:tgtEl>
                                          <p:spTgt spid="18"/>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3000"/>
                                        <p:tgtEl>
                                          <p:spTgt spid="20"/>
                                        </p:tgtEl>
                                        <p:attrNameLst>
                                          <p:attrName>ppt_x</p:attrName>
                                        </p:attrNameLst>
                                      </p:cBhvr>
                                      <p:tavLst>
                                        <p:tav tm="0">
                                          <p:val>
                                            <p:strVal val="ppt_x"/>
                                          </p:val>
                                        </p:tav>
                                        <p:tav tm="100000">
                                          <p:val>
                                            <p:strVal val="ppt_x"/>
                                          </p:val>
                                        </p:tav>
                                      </p:tavLst>
                                    </p:anim>
                                    <p:anim calcmode="lin" valueType="num">
                                      <p:cBhvr additive="base">
                                        <p:cTn id="435" dur="3000"/>
                                        <p:tgtEl>
                                          <p:spTgt spid="20"/>
                                        </p:tgtEl>
                                        <p:attrNameLst>
                                          <p:attrName>ppt_y</p:attrName>
                                        </p:attrNameLst>
                                      </p:cBhvr>
                                      <p:tavLst>
                                        <p:tav tm="0">
                                          <p:val>
                                            <p:strVal val="ppt_y"/>
                                          </p:val>
                                        </p:tav>
                                        <p:tav tm="100000">
                                          <p:val>
                                            <p:strVal val="0-ppt_h/2"/>
                                          </p:val>
                                        </p:tav>
                                      </p:tavLst>
                                    </p:anim>
                                    <p:set>
                                      <p:cBhvr>
                                        <p:cTn id="436" dur="1" fill="hold">
                                          <p:stCondLst>
                                            <p:cond delay="2999"/>
                                          </p:stCondLst>
                                        </p:cTn>
                                        <p:tgtEl>
                                          <p:spTgt spid="20"/>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3000"/>
                                        <p:tgtEl>
                                          <p:spTgt spid="22"/>
                                        </p:tgtEl>
                                        <p:attrNameLst>
                                          <p:attrName>ppt_x</p:attrName>
                                        </p:attrNameLst>
                                      </p:cBhvr>
                                      <p:tavLst>
                                        <p:tav tm="0">
                                          <p:val>
                                            <p:strVal val="ppt_x"/>
                                          </p:val>
                                        </p:tav>
                                        <p:tav tm="100000">
                                          <p:val>
                                            <p:strVal val="ppt_x"/>
                                          </p:val>
                                        </p:tav>
                                      </p:tavLst>
                                    </p:anim>
                                    <p:anim calcmode="lin" valueType="num">
                                      <p:cBhvr additive="base">
                                        <p:cTn id="439" dur="3000"/>
                                        <p:tgtEl>
                                          <p:spTgt spid="22"/>
                                        </p:tgtEl>
                                        <p:attrNameLst>
                                          <p:attrName>ppt_y</p:attrName>
                                        </p:attrNameLst>
                                      </p:cBhvr>
                                      <p:tavLst>
                                        <p:tav tm="0">
                                          <p:val>
                                            <p:strVal val="ppt_y"/>
                                          </p:val>
                                        </p:tav>
                                        <p:tav tm="100000">
                                          <p:val>
                                            <p:strVal val="0-ppt_h/2"/>
                                          </p:val>
                                        </p:tav>
                                      </p:tavLst>
                                    </p:anim>
                                    <p:set>
                                      <p:cBhvr>
                                        <p:cTn id="440" dur="1" fill="hold">
                                          <p:stCondLst>
                                            <p:cond delay="2999"/>
                                          </p:stCondLst>
                                        </p:cTn>
                                        <p:tgtEl>
                                          <p:spTgt spid="22"/>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3000"/>
                                        <p:tgtEl>
                                          <p:spTgt spid="24"/>
                                        </p:tgtEl>
                                        <p:attrNameLst>
                                          <p:attrName>ppt_x</p:attrName>
                                        </p:attrNameLst>
                                      </p:cBhvr>
                                      <p:tavLst>
                                        <p:tav tm="0">
                                          <p:val>
                                            <p:strVal val="ppt_x"/>
                                          </p:val>
                                        </p:tav>
                                        <p:tav tm="100000">
                                          <p:val>
                                            <p:strVal val="ppt_x"/>
                                          </p:val>
                                        </p:tav>
                                      </p:tavLst>
                                    </p:anim>
                                    <p:anim calcmode="lin" valueType="num">
                                      <p:cBhvr additive="base">
                                        <p:cTn id="443" dur="3000"/>
                                        <p:tgtEl>
                                          <p:spTgt spid="24"/>
                                        </p:tgtEl>
                                        <p:attrNameLst>
                                          <p:attrName>ppt_y</p:attrName>
                                        </p:attrNameLst>
                                      </p:cBhvr>
                                      <p:tavLst>
                                        <p:tav tm="0">
                                          <p:val>
                                            <p:strVal val="ppt_y"/>
                                          </p:val>
                                        </p:tav>
                                        <p:tav tm="100000">
                                          <p:val>
                                            <p:strVal val="0-ppt_h/2"/>
                                          </p:val>
                                        </p:tav>
                                      </p:tavLst>
                                    </p:anim>
                                    <p:set>
                                      <p:cBhvr>
                                        <p:cTn id="444" dur="1" fill="hold">
                                          <p:stCondLst>
                                            <p:cond delay="2999"/>
                                          </p:stCondLst>
                                        </p:cTn>
                                        <p:tgtEl>
                                          <p:spTgt spid="24"/>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3000"/>
                                        <p:tgtEl>
                                          <p:spTgt spid="26"/>
                                        </p:tgtEl>
                                        <p:attrNameLst>
                                          <p:attrName>ppt_x</p:attrName>
                                        </p:attrNameLst>
                                      </p:cBhvr>
                                      <p:tavLst>
                                        <p:tav tm="0">
                                          <p:val>
                                            <p:strVal val="ppt_x"/>
                                          </p:val>
                                        </p:tav>
                                        <p:tav tm="100000">
                                          <p:val>
                                            <p:strVal val="ppt_x"/>
                                          </p:val>
                                        </p:tav>
                                      </p:tavLst>
                                    </p:anim>
                                    <p:anim calcmode="lin" valueType="num">
                                      <p:cBhvr additive="base">
                                        <p:cTn id="447" dur="3000"/>
                                        <p:tgtEl>
                                          <p:spTgt spid="26"/>
                                        </p:tgtEl>
                                        <p:attrNameLst>
                                          <p:attrName>ppt_y</p:attrName>
                                        </p:attrNameLst>
                                      </p:cBhvr>
                                      <p:tavLst>
                                        <p:tav tm="0">
                                          <p:val>
                                            <p:strVal val="ppt_y"/>
                                          </p:val>
                                        </p:tav>
                                        <p:tav tm="100000">
                                          <p:val>
                                            <p:strVal val="0-ppt_h/2"/>
                                          </p:val>
                                        </p:tav>
                                      </p:tavLst>
                                    </p:anim>
                                    <p:set>
                                      <p:cBhvr>
                                        <p:cTn id="448" dur="1" fill="hold">
                                          <p:stCondLst>
                                            <p:cond delay="2999"/>
                                          </p:stCondLst>
                                        </p:cTn>
                                        <p:tgtEl>
                                          <p:spTgt spid="26"/>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28"/>
                                        </p:tgtEl>
                                        <p:attrNameLst>
                                          <p:attrName>ppt_x</p:attrName>
                                        </p:attrNameLst>
                                      </p:cBhvr>
                                      <p:tavLst>
                                        <p:tav tm="0">
                                          <p:val>
                                            <p:strVal val="ppt_x"/>
                                          </p:val>
                                        </p:tav>
                                        <p:tav tm="100000">
                                          <p:val>
                                            <p:strVal val="ppt_x"/>
                                          </p:val>
                                        </p:tav>
                                      </p:tavLst>
                                    </p:anim>
                                    <p:anim calcmode="lin" valueType="num">
                                      <p:cBhvr additive="base">
                                        <p:cTn id="451" dur="3000"/>
                                        <p:tgtEl>
                                          <p:spTgt spid="28"/>
                                        </p:tgtEl>
                                        <p:attrNameLst>
                                          <p:attrName>ppt_y</p:attrName>
                                        </p:attrNameLst>
                                      </p:cBhvr>
                                      <p:tavLst>
                                        <p:tav tm="0">
                                          <p:val>
                                            <p:strVal val="ppt_y"/>
                                          </p:val>
                                        </p:tav>
                                        <p:tav tm="100000">
                                          <p:val>
                                            <p:strVal val="0-ppt_h/2"/>
                                          </p:val>
                                        </p:tav>
                                      </p:tavLst>
                                    </p:anim>
                                    <p:set>
                                      <p:cBhvr>
                                        <p:cTn id="452" dur="1" fill="hold">
                                          <p:stCondLst>
                                            <p:cond delay="2999"/>
                                          </p:stCondLst>
                                        </p:cTn>
                                        <p:tgtEl>
                                          <p:spTgt spid="28"/>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30"/>
                                        </p:tgtEl>
                                        <p:attrNameLst>
                                          <p:attrName>ppt_x</p:attrName>
                                        </p:attrNameLst>
                                      </p:cBhvr>
                                      <p:tavLst>
                                        <p:tav tm="0">
                                          <p:val>
                                            <p:strVal val="ppt_x"/>
                                          </p:val>
                                        </p:tav>
                                        <p:tav tm="100000">
                                          <p:val>
                                            <p:strVal val="ppt_x"/>
                                          </p:val>
                                        </p:tav>
                                      </p:tavLst>
                                    </p:anim>
                                    <p:anim calcmode="lin" valueType="num">
                                      <p:cBhvr additive="base">
                                        <p:cTn id="455" dur="3000"/>
                                        <p:tgtEl>
                                          <p:spTgt spid="30"/>
                                        </p:tgtEl>
                                        <p:attrNameLst>
                                          <p:attrName>ppt_y</p:attrName>
                                        </p:attrNameLst>
                                      </p:cBhvr>
                                      <p:tavLst>
                                        <p:tav tm="0">
                                          <p:val>
                                            <p:strVal val="ppt_y"/>
                                          </p:val>
                                        </p:tav>
                                        <p:tav tm="100000">
                                          <p:val>
                                            <p:strVal val="0-ppt_h/2"/>
                                          </p:val>
                                        </p:tav>
                                      </p:tavLst>
                                    </p:anim>
                                    <p:set>
                                      <p:cBhvr>
                                        <p:cTn id="456" dur="1" fill="hold">
                                          <p:stCondLst>
                                            <p:cond delay="2999"/>
                                          </p:stCondLst>
                                        </p:cTn>
                                        <p:tgtEl>
                                          <p:spTgt spid="3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32"/>
                                        </p:tgtEl>
                                        <p:attrNameLst>
                                          <p:attrName>ppt_x</p:attrName>
                                        </p:attrNameLst>
                                      </p:cBhvr>
                                      <p:tavLst>
                                        <p:tav tm="0">
                                          <p:val>
                                            <p:strVal val="ppt_x"/>
                                          </p:val>
                                        </p:tav>
                                        <p:tav tm="100000">
                                          <p:val>
                                            <p:strVal val="ppt_x"/>
                                          </p:val>
                                        </p:tav>
                                      </p:tavLst>
                                    </p:anim>
                                    <p:anim calcmode="lin" valueType="num">
                                      <p:cBhvr additive="base">
                                        <p:cTn id="459" dur="3000"/>
                                        <p:tgtEl>
                                          <p:spTgt spid="32"/>
                                        </p:tgtEl>
                                        <p:attrNameLst>
                                          <p:attrName>ppt_y</p:attrName>
                                        </p:attrNameLst>
                                      </p:cBhvr>
                                      <p:tavLst>
                                        <p:tav tm="0">
                                          <p:val>
                                            <p:strVal val="ppt_y"/>
                                          </p:val>
                                        </p:tav>
                                        <p:tav tm="100000">
                                          <p:val>
                                            <p:strVal val="0-ppt_h/2"/>
                                          </p:val>
                                        </p:tav>
                                      </p:tavLst>
                                    </p:anim>
                                    <p:set>
                                      <p:cBhvr>
                                        <p:cTn id="460" dur="1" fill="hold">
                                          <p:stCondLst>
                                            <p:cond delay="2999"/>
                                          </p:stCondLst>
                                        </p:cTn>
                                        <p:tgtEl>
                                          <p:spTgt spid="32"/>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34"/>
                                        </p:tgtEl>
                                        <p:attrNameLst>
                                          <p:attrName>ppt_x</p:attrName>
                                        </p:attrNameLst>
                                      </p:cBhvr>
                                      <p:tavLst>
                                        <p:tav tm="0">
                                          <p:val>
                                            <p:strVal val="ppt_x"/>
                                          </p:val>
                                        </p:tav>
                                        <p:tav tm="100000">
                                          <p:val>
                                            <p:strVal val="ppt_x"/>
                                          </p:val>
                                        </p:tav>
                                      </p:tavLst>
                                    </p:anim>
                                    <p:anim calcmode="lin" valueType="num">
                                      <p:cBhvr additive="base">
                                        <p:cTn id="463" dur="3000"/>
                                        <p:tgtEl>
                                          <p:spTgt spid="34"/>
                                        </p:tgtEl>
                                        <p:attrNameLst>
                                          <p:attrName>ppt_y</p:attrName>
                                        </p:attrNameLst>
                                      </p:cBhvr>
                                      <p:tavLst>
                                        <p:tav tm="0">
                                          <p:val>
                                            <p:strVal val="ppt_y"/>
                                          </p:val>
                                        </p:tav>
                                        <p:tav tm="100000">
                                          <p:val>
                                            <p:strVal val="0-ppt_h/2"/>
                                          </p:val>
                                        </p:tav>
                                      </p:tavLst>
                                    </p:anim>
                                    <p:set>
                                      <p:cBhvr>
                                        <p:cTn id="464" dur="1" fill="hold">
                                          <p:stCondLst>
                                            <p:cond delay="2999"/>
                                          </p:stCondLst>
                                        </p:cTn>
                                        <p:tgtEl>
                                          <p:spTgt spid="34"/>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36"/>
                                        </p:tgtEl>
                                        <p:attrNameLst>
                                          <p:attrName>ppt_x</p:attrName>
                                        </p:attrNameLst>
                                      </p:cBhvr>
                                      <p:tavLst>
                                        <p:tav tm="0">
                                          <p:val>
                                            <p:strVal val="ppt_x"/>
                                          </p:val>
                                        </p:tav>
                                        <p:tav tm="100000">
                                          <p:val>
                                            <p:strVal val="ppt_x"/>
                                          </p:val>
                                        </p:tav>
                                      </p:tavLst>
                                    </p:anim>
                                    <p:anim calcmode="lin" valueType="num">
                                      <p:cBhvr additive="base">
                                        <p:cTn id="467" dur="3000"/>
                                        <p:tgtEl>
                                          <p:spTgt spid="36"/>
                                        </p:tgtEl>
                                        <p:attrNameLst>
                                          <p:attrName>ppt_y</p:attrName>
                                        </p:attrNameLst>
                                      </p:cBhvr>
                                      <p:tavLst>
                                        <p:tav tm="0">
                                          <p:val>
                                            <p:strVal val="ppt_y"/>
                                          </p:val>
                                        </p:tav>
                                        <p:tav tm="100000">
                                          <p:val>
                                            <p:strVal val="0-ppt_h/2"/>
                                          </p:val>
                                        </p:tav>
                                      </p:tavLst>
                                    </p:anim>
                                    <p:set>
                                      <p:cBhvr>
                                        <p:cTn id="468" dur="1" fill="hold">
                                          <p:stCondLst>
                                            <p:cond delay="2999"/>
                                          </p:stCondLst>
                                        </p:cTn>
                                        <p:tgtEl>
                                          <p:spTgt spid="36"/>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38"/>
                                        </p:tgtEl>
                                        <p:attrNameLst>
                                          <p:attrName>ppt_x</p:attrName>
                                        </p:attrNameLst>
                                      </p:cBhvr>
                                      <p:tavLst>
                                        <p:tav tm="0">
                                          <p:val>
                                            <p:strVal val="ppt_x"/>
                                          </p:val>
                                        </p:tav>
                                        <p:tav tm="100000">
                                          <p:val>
                                            <p:strVal val="ppt_x"/>
                                          </p:val>
                                        </p:tav>
                                      </p:tavLst>
                                    </p:anim>
                                    <p:anim calcmode="lin" valueType="num">
                                      <p:cBhvr additive="base">
                                        <p:cTn id="471" dur="3000"/>
                                        <p:tgtEl>
                                          <p:spTgt spid="38"/>
                                        </p:tgtEl>
                                        <p:attrNameLst>
                                          <p:attrName>ppt_y</p:attrName>
                                        </p:attrNameLst>
                                      </p:cBhvr>
                                      <p:tavLst>
                                        <p:tav tm="0">
                                          <p:val>
                                            <p:strVal val="ppt_y"/>
                                          </p:val>
                                        </p:tav>
                                        <p:tav tm="100000">
                                          <p:val>
                                            <p:strVal val="0-ppt_h/2"/>
                                          </p:val>
                                        </p:tav>
                                      </p:tavLst>
                                    </p:anim>
                                    <p:set>
                                      <p:cBhvr>
                                        <p:cTn id="472" dur="1" fill="hold">
                                          <p:stCondLst>
                                            <p:cond delay="2999"/>
                                          </p:stCondLst>
                                        </p:cTn>
                                        <p:tgtEl>
                                          <p:spTgt spid="38"/>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40"/>
                                        </p:tgtEl>
                                        <p:attrNameLst>
                                          <p:attrName>ppt_x</p:attrName>
                                        </p:attrNameLst>
                                      </p:cBhvr>
                                      <p:tavLst>
                                        <p:tav tm="0">
                                          <p:val>
                                            <p:strVal val="ppt_x"/>
                                          </p:val>
                                        </p:tav>
                                        <p:tav tm="100000">
                                          <p:val>
                                            <p:strVal val="ppt_x"/>
                                          </p:val>
                                        </p:tav>
                                      </p:tavLst>
                                    </p:anim>
                                    <p:anim calcmode="lin" valueType="num">
                                      <p:cBhvr additive="base">
                                        <p:cTn id="475" dur="3000"/>
                                        <p:tgtEl>
                                          <p:spTgt spid="40"/>
                                        </p:tgtEl>
                                        <p:attrNameLst>
                                          <p:attrName>ppt_y</p:attrName>
                                        </p:attrNameLst>
                                      </p:cBhvr>
                                      <p:tavLst>
                                        <p:tav tm="0">
                                          <p:val>
                                            <p:strVal val="ppt_y"/>
                                          </p:val>
                                        </p:tav>
                                        <p:tav tm="100000">
                                          <p:val>
                                            <p:strVal val="0-ppt_h/2"/>
                                          </p:val>
                                        </p:tav>
                                      </p:tavLst>
                                    </p:anim>
                                    <p:set>
                                      <p:cBhvr>
                                        <p:cTn id="476" dur="1" fill="hold">
                                          <p:stCondLst>
                                            <p:cond delay="2999"/>
                                          </p:stCondLst>
                                        </p:cTn>
                                        <p:tgtEl>
                                          <p:spTgt spid="40"/>
                                        </p:tgtEl>
                                        <p:attrNameLst>
                                          <p:attrName>style.visibility</p:attrName>
                                        </p:attrNameLst>
                                      </p:cBhvr>
                                      <p:to>
                                        <p:strVal val="hidden"/>
                                      </p:to>
                                    </p:set>
                                  </p:childTnLst>
                                </p:cTn>
                              </p:par>
                              <p:par>
                                <p:cTn id="477" presetID="13" presetClass="exit" presetSubtype="32" fill="hold" grpId="4" nodeType="withEffect">
                                  <p:stCondLst>
                                    <p:cond delay="0"/>
                                  </p:stCondLst>
                                  <p:childTnLst>
                                    <p:animEffect transition="out" filter="plus(out)">
                                      <p:cBhvr>
                                        <p:cTn id="478" dur="3000"/>
                                        <p:tgtEl>
                                          <p:spTgt spid="5"/>
                                        </p:tgtEl>
                                      </p:cBhvr>
                                    </p:animEffect>
                                    <p:set>
                                      <p:cBhvr>
                                        <p:cTn id="479" dur="1" fill="hold">
                                          <p:stCondLst>
                                            <p:cond delay="2999"/>
                                          </p:stCondLst>
                                        </p:cTn>
                                        <p:tgtEl>
                                          <p:spTgt spid="5"/>
                                        </p:tgtEl>
                                        <p:attrNameLst>
                                          <p:attrName>style.visibility</p:attrName>
                                        </p:attrNameLst>
                                      </p:cBhvr>
                                      <p:to>
                                        <p:strVal val="hidden"/>
                                      </p:to>
                                    </p:set>
                                  </p:childTnLst>
                                </p:cTn>
                              </p:par>
                              <p:par>
                                <p:cTn id="480" presetID="13" presetClass="exit" presetSubtype="32" fill="hold" grpId="4" nodeType="withEffect">
                                  <p:stCondLst>
                                    <p:cond delay="0"/>
                                  </p:stCondLst>
                                  <p:childTnLst>
                                    <p:animEffect transition="out" filter="plus(out)">
                                      <p:cBhvr>
                                        <p:cTn id="481" dur="3000"/>
                                        <p:tgtEl>
                                          <p:spTgt spid="6"/>
                                        </p:tgtEl>
                                      </p:cBhvr>
                                    </p:animEffect>
                                    <p:set>
                                      <p:cBhvr>
                                        <p:cTn id="482" dur="1" fill="hold">
                                          <p:stCondLst>
                                            <p:cond delay="2999"/>
                                          </p:stCondLst>
                                        </p:cTn>
                                        <p:tgtEl>
                                          <p:spTgt spid="6"/>
                                        </p:tgtEl>
                                        <p:attrNameLst>
                                          <p:attrName>style.visibility</p:attrName>
                                        </p:attrNameLst>
                                      </p:cBhvr>
                                      <p:to>
                                        <p:strVal val="hidden"/>
                                      </p:to>
                                    </p:set>
                                  </p:childTnLst>
                                </p:cTn>
                              </p:par>
                              <p:par>
                                <p:cTn id="483" presetID="13" presetClass="exit" presetSubtype="32" fill="hold" grpId="4" nodeType="withEffect">
                                  <p:stCondLst>
                                    <p:cond delay="0"/>
                                  </p:stCondLst>
                                  <p:childTnLst>
                                    <p:animEffect transition="out" filter="plus(out)">
                                      <p:cBhvr>
                                        <p:cTn id="484" dur="3000"/>
                                        <p:tgtEl>
                                          <p:spTgt spid="7"/>
                                        </p:tgtEl>
                                      </p:cBhvr>
                                    </p:animEffect>
                                    <p:set>
                                      <p:cBhvr>
                                        <p:cTn id="485" dur="1" fill="hold">
                                          <p:stCondLst>
                                            <p:cond delay="2999"/>
                                          </p:stCondLst>
                                        </p:cTn>
                                        <p:tgtEl>
                                          <p:spTgt spid="7"/>
                                        </p:tgtEl>
                                        <p:attrNameLst>
                                          <p:attrName>style.visibility</p:attrName>
                                        </p:attrNameLst>
                                      </p:cBhvr>
                                      <p:to>
                                        <p:strVal val="hidden"/>
                                      </p:to>
                                    </p:set>
                                  </p:childTnLst>
                                </p:cTn>
                              </p:par>
                              <p:par>
                                <p:cTn id="486" presetID="13" presetClass="exit" presetSubtype="32" fill="hold" grpId="4" nodeType="withEffect">
                                  <p:stCondLst>
                                    <p:cond delay="0"/>
                                  </p:stCondLst>
                                  <p:childTnLst>
                                    <p:animEffect transition="out" filter="plus(out)">
                                      <p:cBhvr>
                                        <p:cTn id="487" dur="3000"/>
                                        <p:tgtEl>
                                          <p:spTgt spid="8"/>
                                        </p:tgtEl>
                                      </p:cBhvr>
                                    </p:animEffect>
                                    <p:set>
                                      <p:cBhvr>
                                        <p:cTn id="488" dur="1" fill="hold">
                                          <p:stCondLst>
                                            <p:cond delay="2999"/>
                                          </p:stCondLst>
                                        </p:cTn>
                                        <p:tgtEl>
                                          <p:spTgt spid="8"/>
                                        </p:tgtEl>
                                        <p:attrNameLst>
                                          <p:attrName>style.visibility</p:attrName>
                                        </p:attrNameLst>
                                      </p:cBhvr>
                                      <p:to>
                                        <p:strVal val="hidden"/>
                                      </p:to>
                                    </p:set>
                                  </p:childTnLst>
                                </p:cTn>
                              </p:par>
                              <p:par>
                                <p:cTn id="489" presetID="13" presetClass="exit" presetSubtype="32" fill="hold" grpId="4" nodeType="withEffect">
                                  <p:stCondLst>
                                    <p:cond delay="0"/>
                                  </p:stCondLst>
                                  <p:childTnLst>
                                    <p:animEffect transition="out" filter="plus(out)">
                                      <p:cBhvr>
                                        <p:cTn id="490" dur="3000"/>
                                        <p:tgtEl>
                                          <p:spTgt spid="9"/>
                                        </p:tgtEl>
                                      </p:cBhvr>
                                    </p:animEffect>
                                    <p:set>
                                      <p:cBhvr>
                                        <p:cTn id="491" dur="1" fill="hold">
                                          <p:stCondLst>
                                            <p:cond delay="2999"/>
                                          </p:stCondLst>
                                        </p:cTn>
                                        <p:tgtEl>
                                          <p:spTgt spid="9"/>
                                        </p:tgtEl>
                                        <p:attrNameLst>
                                          <p:attrName>style.visibility</p:attrName>
                                        </p:attrNameLst>
                                      </p:cBhvr>
                                      <p:to>
                                        <p:strVal val="hidden"/>
                                      </p:to>
                                    </p:set>
                                  </p:childTnLst>
                                </p:cTn>
                              </p:par>
                              <p:par>
                                <p:cTn id="492" presetID="13" presetClass="exit" presetSubtype="32" fill="hold" grpId="4" nodeType="withEffect">
                                  <p:stCondLst>
                                    <p:cond delay="0"/>
                                  </p:stCondLst>
                                  <p:childTnLst>
                                    <p:animEffect transition="out" filter="plus(out)">
                                      <p:cBhvr>
                                        <p:cTn id="493" dur="3000"/>
                                        <p:tgtEl>
                                          <p:spTgt spid="10"/>
                                        </p:tgtEl>
                                      </p:cBhvr>
                                    </p:animEffect>
                                    <p:set>
                                      <p:cBhvr>
                                        <p:cTn id="494" dur="1" fill="hold">
                                          <p:stCondLst>
                                            <p:cond delay="2999"/>
                                          </p:stCondLst>
                                        </p:cTn>
                                        <p:tgtEl>
                                          <p:spTgt spid="10"/>
                                        </p:tgtEl>
                                        <p:attrNameLst>
                                          <p:attrName>style.visibility</p:attrName>
                                        </p:attrNameLst>
                                      </p:cBhvr>
                                      <p:to>
                                        <p:strVal val="hidden"/>
                                      </p:to>
                                    </p:set>
                                  </p:childTnLst>
                                </p:cTn>
                              </p:par>
                              <p:par>
                                <p:cTn id="495" presetID="13" presetClass="exit" presetSubtype="32" fill="hold" grpId="4" nodeType="withEffect">
                                  <p:stCondLst>
                                    <p:cond delay="0"/>
                                  </p:stCondLst>
                                  <p:childTnLst>
                                    <p:animEffect transition="out" filter="plus(out)">
                                      <p:cBhvr>
                                        <p:cTn id="496" dur="3000"/>
                                        <p:tgtEl>
                                          <p:spTgt spid="11"/>
                                        </p:tgtEl>
                                      </p:cBhvr>
                                    </p:animEffect>
                                    <p:set>
                                      <p:cBhvr>
                                        <p:cTn id="497" dur="1" fill="hold">
                                          <p:stCondLst>
                                            <p:cond delay="2999"/>
                                          </p:stCondLst>
                                        </p:cTn>
                                        <p:tgtEl>
                                          <p:spTgt spid="11"/>
                                        </p:tgtEl>
                                        <p:attrNameLst>
                                          <p:attrName>style.visibility</p:attrName>
                                        </p:attrNameLst>
                                      </p:cBhvr>
                                      <p:to>
                                        <p:strVal val="hidden"/>
                                      </p:to>
                                    </p:set>
                                  </p:childTnLst>
                                </p:cTn>
                              </p:par>
                              <p:par>
                                <p:cTn id="498" presetID="13" presetClass="exit" presetSubtype="32" fill="hold" grpId="4" nodeType="withEffect">
                                  <p:stCondLst>
                                    <p:cond delay="0"/>
                                  </p:stCondLst>
                                  <p:childTnLst>
                                    <p:animEffect transition="out" filter="plus(out)">
                                      <p:cBhvr>
                                        <p:cTn id="499" dur="3000"/>
                                        <p:tgtEl>
                                          <p:spTgt spid="12"/>
                                        </p:tgtEl>
                                      </p:cBhvr>
                                    </p:animEffect>
                                    <p:set>
                                      <p:cBhvr>
                                        <p:cTn id="500" dur="1" fill="hold">
                                          <p:stCondLst>
                                            <p:cond delay="2999"/>
                                          </p:stCondLst>
                                        </p:cTn>
                                        <p:tgtEl>
                                          <p:spTgt spid="12"/>
                                        </p:tgtEl>
                                        <p:attrNameLst>
                                          <p:attrName>style.visibility</p:attrName>
                                        </p:attrNameLst>
                                      </p:cBhvr>
                                      <p:to>
                                        <p:strVal val="hidden"/>
                                      </p:to>
                                    </p:set>
                                  </p:childTnLst>
                                </p:cTn>
                              </p:par>
                              <p:par>
                                <p:cTn id="501" presetID="13" presetClass="exit" presetSubtype="32" fill="hold" grpId="4" nodeType="withEffect">
                                  <p:stCondLst>
                                    <p:cond delay="0"/>
                                  </p:stCondLst>
                                  <p:childTnLst>
                                    <p:animEffect transition="out" filter="plus(out)">
                                      <p:cBhvr>
                                        <p:cTn id="502" dur="3000"/>
                                        <p:tgtEl>
                                          <p:spTgt spid="13"/>
                                        </p:tgtEl>
                                      </p:cBhvr>
                                    </p:animEffect>
                                    <p:set>
                                      <p:cBhvr>
                                        <p:cTn id="503" dur="1" fill="hold">
                                          <p:stCondLst>
                                            <p:cond delay="2999"/>
                                          </p:stCondLst>
                                        </p:cTn>
                                        <p:tgtEl>
                                          <p:spTgt spid="13"/>
                                        </p:tgtEl>
                                        <p:attrNameLst>
                                          <p:attrName>style.visibility</p:attrName>
                                        </p:attrNameLst>
                                      </p:cBhvr>
                                      <p:to>
                                        <p:strVal val="hidden"/>
                                      </p:to>
                                    </p:set>
                                  </p:childTnLst>
                                </p:cTn>
                              </p:par>
                              <p:par>
                                <p:cTn id="504" presetID="13" presetClass="exit" presetSubtype="32" fill="hold" grpId="4" nodeType="withEffect">
                                  <p:stCondLst>
                                    <p:cond delay="0"/>
                                  </p:stCondLst>
                                  <p:childTnLst>
                                    <p:animEffect transition="out" filter="plus(out)">
                                      <p:cBhvr>
                                        <p:cTn id="505" dur="3000"/>
                                        <p:tgtEl>
                                          <p:spTgt spid="14"/>
                                        </p:tgtEl>
                                      </p:cBhvr>
                                    </p:animEffect>
                                    <p:set>
                                      <p:cBhvr>
                                        <p:cTn id="506" dur="1" fill="hold">
                                          <p:stCondLst>
                                            <p:cond delay="2999"/>
                                          </p:stCondLst>
                                        </p:cTn>
                                        <p:tgtEl>
                                          <p:spTgt spid="14"/>
                                        </p:tgtEl>
                                        <p:attrNameLst>
                                          <p:attrName>style.visibility</p:attrName>
                                        </p:attrNameLst>
                                      </p:cBhvr>
                                      <p:to>
                                        <p:strVal val="hidden"/>
                                      </p:to>
                                    </p:set>
                                  </p:childTnLst>
                                </p:cTn>
                              </p:par>
                              <p:par>
                                <p:cTn id="507" presetID="13" presetClass="exit" presetSubtype="32" fill="hold" grpId="4" nodeType="withEffect">
                                  <p:stCondLst>
                                    <p:cond delay="0"/>
                                  </p:stCondLst>
                                  <p:childTnLst>
                                    <p:animEffect transition="out" filter="plus(out)">
                                      <p:cBhvr>
                                        <p:cTn id="508" dur="3000"/>
                                        <p:tgtEl>
                                          <p:spTgt spid="15"/>
                                        </p:tgtEl>
                                      </p:cBhvr>
                                    </p:animEffect>
                                    <p:set>
                                      <p:cBhvr>
                                        <p:cTn id="509" dur="1" fill="hold">
                                          <p:stCondLst>
                                            <p:cond delay="2999"/>
                                          </p:stCondLst>
                                        </p:cTn>
                                        <p:tgtEl>
                                          <p:spTgt spid="15"/>
                                        </p:tgtEl>
                                        <p:attrNameLst>
                                          <p:attrName>style.visibility</p:attrName>
                                        </p:attrNameLst>
                                      </p:cBhvr>
                                      <p:to>
                                        <p:strVal val="hidden"/>
                                      </p:to>
                                    </p:set>
                                  </p:childTnLst>
                                </p:cTn>
                              </p:par>
                              <p:par>
                                <p:cTn id="510" presetID="13" presetClass="exit" presetSubtype="32" fill="hold" grpId="4" nodeType="withEffect">
                                  <p:stCondLst>
                                    <p:cond delay="0"/>
                                  </p:stCondLst>
                                  <p:childTnLst>
                                    <p:animEffect transition="out" filter="plus(out)">
                                      <p:cBhvr>
                                        <p:cTn id="511" dur="3000"/>
                                        <p:tgtEl>
                                          <p:spTgt spid="16"/>
                                        </p:tgtEl>
                                      </p:cBhvr>
                                    </p:animEffect>
                                    <p:set>
                                      <p:cBhvr>
                                        <p:cTn id="512" dur="1" fill="hold">
                                          <p:stCondLst>
                                            <p:cond delay="2999"/>
                                          </p:stCondLst>
                                        </p:cTn>
                                        <p:tgtEl>
                                          <p:spTgt spid="16"/>
                                        </p:tgtEl>
                                        <p:attrNameLst>
                                          <p:attrName>style.visibility</p:attrName>
                                        </p:attrNameLst>
                                      </p:cBhvr>
                                      <p:to>
                                        <p:strVal val="hidden"/>
                                      </p:to>
                                    </p:set>
                                  </p:childTnLst>
                                </p:cTn>
                              </p:par>
                              <p:par>
                                <p:cTn id="513" presetID="13" presetClass="exit" presetSubtype="32" fill="hold" grpId="4" nodeType="withEffect">
                                  <p:stCondLst>
                                    <p:cond delay="0"/>
                                  </p:stCondLst>
                                  <p:childTnLst>
                                    <p:animEffect transition="out" filter="plus(out)">
                                      <p:cBhvr>
                                        <p:cTn id="514" dur="3000"/>
                                        <p:tgtEl>
                                          <p:spTgt spid="17"/>
                                        </p:tgtEl>
                                      </p:cBhvr>
                                    </p:animEffect>
                                    <p:set>
                                      <p:cBhvr>
                                        <p:cTn id="515" dur="1" fill="hold">
                                          <p:stCondLst>
                                            <p:cond delay="2999"/>
                                          </p:stCondLst>
                                        </p:cTn>
                                        <p:tgtEl>
                                          <p:spTgt spid="17"/>
                                        </p:tgtEl>
                                        <p:attrNameLst>
                                          <p:attrName>style.visibility</p:attrName>
                                        </p:attrNameLst>
                                      </p:cBhvr>
                                      <p:to>
                                        <p:strVal val="hidden"/>
                                      </p:to>
                                    </p:set>
                                  </p:childTnLst>
                                </p:cTn>
                              </p:par>
                              <p:par>
                                <p:cTn id="516" presetID="13" presetClass="exit" presetSubtype="32" fill="hold" grpId="4" nodeType="withEffect">
                                  <p:stCondLst>
                                    <p:cond delay="0"/>
                                  </p:stCondLst>
                                  <p:childTnLst>
                                    <p:animEffect transition="out" filter="plus(out)">
                                      <p:cBhvr>
                                        <p:cTn id="517" dur="3000"/>
                                        <p:tgtEl>
                                          <p:spTgt spid="18"/>
                                        </p:tgtEl>
                                      </p:cBhvr>
                                    </p:animEffect>
                                    <p:set>
                                      <p:cBhvr>
                                        <p:cTn id="518" dur="1" fill="hold">
                                          <p:stCondLst>
                                            <p:cond delay="2999"/>
                                          </p:stCondLst>
                                        </p:cTn>
                                        <p:tgtEl>
                                          <p:spTgt spid="18"/>
                                        </p:tgtEl>
                                        <p:attrNameLst>
                                          <p:attrName>style.visibility</p:attrName>
                                        </p:attrNameLst>
                                      </p:cBhvr>
                                      <p:to>
                                        <p:strVal val="hidden"/>
                                      </p:to>
                                    </p:set>
                                  </p:childTnLst>
                                </p:cTn>
                              </p:par>
                              <p:par>
                                <p:cTn id="519" presetID="13" presetClass="exit" presetSubtype="32" fill="hold" grpId="4" nodeType="withEffect">
                                  <p:stCondLst>
                                    <p:cond delay="0"/>
                                  </p:stCondLst>
                                  <p:childTnLst>
                                    <p:animEffect transition="out" filter="plus(out)">
                                      <p:cBhvr>
                                        <p:cTn id="520" dur="3000"/>
                                        <p:tgtEl>
                                          <p:spTgt spid="19"/>
                                        </p:tgtEl>
                                      </p:cBhvr>
                                    </p:animEffect>
                                    <p:set>
                                      <p:cBhvr>
                                        <p:cTn id="521" dur="1" fill="hold">
                                          <p:stCondLst>
                                            <p:cond delay="2999"/>
                                          </p:stCondLst>
                                        </p:cTn>
                                        <p:tgtEl>
                                          <p:spTgt spid="19"/>
                                        </p:tgtEl>
                                        <p:attrNameLst>
                                          <p:attrName>style.visibility</p:attrName>
                                        </p:attrNameLst>
                                      </p:cBhvr>
                                      <p:to>
                                        <p:strVal val="hidden"/>
                                      </p:to>
                                    </p:set>
                                  </p:childTnLst>
                                </p:cTn>
                              </p:par>
                              <p:par>
                                <p:cTn id="522" presetID="13" presetClass="exit" presetSubtype="32" fill="hold" grpId="4" nodeType="withEffect">
                                  <p:stCondLst>
                                    <p:cond delay="0"/>
                                  </p:stCondLst>
                                  <p:childTnLst>
                                    <p:animEffect transition="out" filter="plus(out)">
                                      <p:cBhvr>
                                        <p:cTn id="523" dur="3000"/>
                                        <p:tgtEl>
                                          <p:spTgt spid="20"/>
                                        </p:tgtEl>
                                      </p:cBhvr>
                                    </p:animEffect>
                                    <p:set>
                                      <p:cBhvr>
                                        <p:cTn id="524" dur="1" fill="hold">
                                          <p:stCondLst>
                                            <p:cond delay="2999"/>
                                          </p:stCondLst>
                                        </p:cTn>
                                        <p:tgtEl>
                                          <p:spTgt spid="20"/>
                                        </p:tgtEl>
                                        <p:attrNameLst>
                                          <p:attrName>style.visibility</p:attrName>
                                        </p:attrNameLst>
                                      </p:cBhvr>
                                      <p:to>
                                        <p:strVal val="hidden"/>
                                      </p:to>
                                    </p:set>
                                  </p:childTnLst>
                                </p:cTn>
                              </p:par>
                              <p:par>
                                <p:cTn id="525" presetID="13" presetClass="exit" presetSubtype="32" fill="hold" grpId="4" nodeType="withEffect">
                                  <p:stCondLst>
                                    <p:cond delay="0"/>
                                  </p:stCondLst>
                                  <p:childTnLst>
                                    <p:animEffect transition="out" filter="plus(out)">
                                      <p:cBhvr>
                                        <p:cTn id="526" dur="3000"/>
                                        <p:tgtEl>
                                          <p:spTgt spid="21"/>
                                        </p:tgtEl>
                                      </p:cBhvr>
                                    </p:animEffect>
                                    <p:set>
                                      <p:cBhvr>
                                        <p:cTn id="527" dur="1" fill="hold">
                                          <p:stCondLst>
                                            <p:cond delay="2999"/>
                                          </p:stCondLst>
                                        </p:cTn>
                                        <p:tgtEl>
                                          <p:spTgt spid="21"/>
                                        </p:tgtEl>
                                        <p:attrNameLst>
                                          <p:attrName>style.visibility</p:attrName>
                                        </p:attrNameLst>
                                      </p:cBhvr>
                                      <p:to>
                                        <p:strVal val="hidden"/>
                                      </p:to>
                                    </p:set>
                                  </p:childTnLst>
                                </p:cTn>
                              </p:par>
                              <p:par>
                                <p:cTn id="528" presetID="13" presetClass="exit" presetSubtype="32" fill="hold" grpId="4" nodeType="withEffect">
                                  <p:stCondLst>
                                    <p:cond delay="0"/>
                                  </p:stCondLst>
                                  <p:childTnLst>
                                    <p:animEffect transition="out" filter="plus(out)">
                                      <p:cBhvr>
                                        <p:cTn id="529" dur="3000"/>
                                        <p:tgtEl>
                                          <p:spTgt spid="22"/>
                                        </p:tgtEl>
                                      </p:cBhvr>
                                    </p:animEffect>
                                    <p:set>
                                      <p:cBhvr>
                                        <p:cTn id="530" dur="1" fill="hold">
                                          <p:stCondLst>
                                            <p:cond delay="2999"/>
                                          </p:stCondLst>
                                        </p:cTn>
                                        <p:tgtEl>
                                          <p:spTgt spid="22"/>
                                        </p:tgtEl>
                                        <p:attrNameLst>
                                          <p:attrName>style.visibility</p:attrName>
                                        </p:attrNameLst>
                                      </p:cBhvr>
                                      <p:to>
                                        <p:strVal val="hidden"/>
                                      </p:to>
                                    </p:set>
                                  </p:childTnLst>
                                </p:cTn>
                              </p:par>
                              <p:par>
                                <p:cTn id="531" presetID="13" presetClass="exit" presetSubtype="32" fill="hold" grpId="4" nodeType="withEffect">
                                  <p:stCondLst>
                                    <p:cond delay="0"/>
                                  </p:stCondLst>
                                  <p:childTnLst>
                                    <p:animEffect transition="out" filter="plus(out)">
                                      <p:cBhvr>
                                        <p:cTn id="532" dur="3000"/>
                                        <p:tgtEl>
                                          <p:spTgt spid="23"/>
                                        </p:tgtEl>
                                      </p:cBhvr>
                                    </p:animEffect>
                                    <p:set>
                                      <p:cBhvr>
                                        <p:cTn id="533" dur="1" fill="hold">
                                          <p:stCondLst>
                                            <p:cond delay="2999"/>
                                          </p:stCondLst>
                                        </p:cTn>
                                        <p:tgtEl>
                                          <p:spTgt spid="23"/>
                                        </p:tgtEl>
                                        <p:attrNameLst>
                                          <p:attrName>style.visibility</p:attrName>
                                        </p:attrNameLst>
                                      </p:cBhvr>
                                      <p:to>
                                        <p:strVal val="hidden"/>
                                      </p:to>
                                    </p:set>
                                  </p:childTnLst>
                                </p:cTn>
                              </p:par>
                              <p:par>
                                <p:cTn id="534" presetID="13" presetClass="exit" presetSubtype="32" fill="hold" grpId="4" nodeType="withEffect">
                                  <p:stCondLst>
                                    <p:cond delay="0"/>
                                  </p:stCondLst>
                                  <p:childTnLst>
                                    <p:animEffect transition="out" filter="plus(out)">
                                      <p:cBhvr>
                                        <p:cTn id="535" dur="3000"/>
                                        <p:tgtEl>
                                          <p:spTgt spid="24"/>
                                        </p:tgtEl>
                                      </p:cBhvr>
                                    </p:animEffect>
                                    <p:set>
                                      <p:cBhvr>
                                        <p:cTn id="536" dur="1" fill="hold">
                                          <p:stCondLst>
                                            <p:cond delay="2999"/>
                                          </p:stCondLst>
                                        </p:cTn>
                                        <p:tgtEl>
                                          <p:spTgt spid="24"/>
                                        </p:tgtEl>
                                        <p:attrNameLst>
                                          <p:attrName>style.visibility</p:attrName>
                                        </p:attrNameLst>
                                      </p:cBhvr>
                                      <p:to>
                                        <p:strVal val="hidden"/>
                                      </p:to>
                                    </p:set>
                                  </p:childTnLst>
                                </p:cTn>
                              </p:par>
                              <p:par>
                                <p:cTn id="537" presetID="13" presetClass="exit" presetSubtype="32" fill="hold" grpId="4" nodeType="withEffect">
                                  <p:stCondLst>
                                    <p:cond delay="0"/>
                                  </p:stCondLst>
                                  <p:childTnLst>
                                    <p:animEffect transition="out" filter="plus(out)">
                                      <p:cBhvr>
                                        <p:cTn id="538" dur="3000"/>
                                        <p:tgtEl>
                                          <p:spTgt spid="25"/>
                                        </p:tgtEl>
                                      </p:cBhvr>
                                    </p:animEffect>
                                    <p:set>
                                      <p:cBhvr>
                                        <p:cTn id="539" dur="1" fill="hold">
                                          <p:stCondLst>
                                            <p:cond delay="2999"/>
                                          </p:stCondLst>
                                        </p:cTn>
                                        <p:tgtEl>
                                          <p:spTgt spid="25"/>
                                        </p:tgtEl>
                                        <p:attrNameLst>
                                          <p:attrName>style.visibility</p:attrName>
                                        </p:attrNameLst>
                                      </p:cBhvr>
                                      <p:to>
                                        <p:strVal val="hidden"/>
                                      </p:to>
                                    </p:set>
                                  </p:childTnLst>
                                </p:cTn>
                              </p:par>
                              <p:par>
                                <p:cTn id="540" presetID="13" presetClass="exit" presetSubtype="32" fill="hold" grpId="4" nodeType="withEffect">
                                  <p:stCondLst>
                                    <p:cond delay="0"/>
                                  </p:stCondLst>
                                  <p:childTnLst>
                                    <p:animEffect transition="out" filter="plus(out)">
                                      <p:cBhvr>
                                        <p:cTn id="541" dur="3000"/>
                                        <p:tgtEl>
                                          <p:spTgt spid="26"/>
                                        </p:tgtEl>
                                      </p:cBhvr>
                                    </p:animEffect>
                                    <p:set>
                                      <p:cBhvr>
                                        <p:cTn id="542" dur="1" fill="hold">
                                          <p:stCondLst>
                                            <p:cond delay="2999"/>
                                          </p:stCondLst>
                                        </p:cTn>
                                        <p:tgtEl>
                                          <p:spTgt spid="26"/>
                                        </p:tgtEl>
                                        <p:attrNameLst>
                                          <p:attrName>style.visibility</p:attrName>
                                        </p:attrNameLst>
                                      </p:cBhvr>
                                      <p:to>
                                        <p:strVal val="hidden"/>
                                      </p:to>
                                    </p:set>
                                  </p:childTnLst>
                                </p:cTn>
                              </p:par>
                              <p:par>
                                <p:cTn id="543" presetID="13" presetClass="exit" presetSubtype="32" fill="hold" grpId="4" nodeType="withEffect">
                                  <p:stCondLst>
                                    <p:cond delay="0"/>
                                  </p:stCondLst>
                                  <p:childTnLst>
                                    <p:animEffect transition="out" filter="plus(out)">
                                      <p:cBhvr>
                                        <p:cTn id="544" dur="3000"/>
                                        <p:tgtEl>
                                          <p:spTgt spid="27"/>
                                        </p:tgtEl>
                                      </p:cBhvr>
                                    </p:animEffect>
                                    <p:set>
                                      <p:cBhvr>
                                        <p:cTn id="545" dur="1" fill="hold">
                                          <p:stCondLst>
                                            <p:cond delay="2999"/>
                                          </p:stCondLst>
                                        </p:cTn>
                                        <p:tgtEl>
                                          <p:spTgt spid="27"/>
                                        </p:tgtEl>
                                        <p:attrNameLst>
                                          <p:attrName>style.visibility</p:attrName>
                                        </p:attrNameLst>
                                      </p:cBhvr>
                                      <p:to>
                                        <p:strVal val="hidden"/>
                                      </p:to>
                                    </p:set>
                                  </p:childTnLst>
                                </p:cTn>
                              </p:par>
                              <p:par>
                                <p:cTn id="546" presetID="13" presetClass="exit" presetSubtype="32" fill="hold" grpId="4" nodeType="withEffect">
                                  <p:stCondLst>
                                    <p:cond delay="0"/>
                                  </p:stCondLst>
                                  <p:childTnLst>
                                    <p:animEffect transition="out" filter="plus(out)">
                                      <p:cBhvr>
                                        <p:cTn id="547" dur="3000"/>
                                        <p:tgtEl>
                                          <p:spTgt spid="28"/>
                                        </p:tgtEl>
                                      </p:cBhvr>
                                    </p:animEffect>
                                    <p:set>
                                      <p:cBhvr>
                                        <p:cTn id="548" dur="1" fill="hold">
                                          <p:stCondLst>
                                            <p:cond delay="2999"/>
                                          </p:stCondLst>
                                        </p:cTn>
                                        <p:tgtEl>
                                          <p:spTgt spid="28"/>
                                        </p:tgtEl>
                                        <p:attrNameLst>
                                          <p:attrName>style.visibility</p:attrName>
                                        </p:attrNameLst>
                                      </p:cBhvr>
                                      <p:to>
                                        <p:strVal val="hidden"/>
                                      </p:to>
                                    </p:set>
                                  </p:childTnLst>
                                </p:cTn>
                              </p:par>
                              <p:par>
                                <p:cTn id="549" presetID="13" presetClass="exit" presetSubtype="32" fill="hold" grpId="4" nodeType="withEffect">
                                  <p:stCondLst>
                                    <p:cond delay="0"/>
                                  </p:stCondLst>
                                  <p:childTnLst>
                                    <p:animEffect transition="out" filter="plus(out)">
                                      <p:cBhvr>
                                        <p:cTn id="550" dur="3000"/>
                                        <p:tgtEl>
                                          <p:spTgt spid="29"/>
                                        </p:tgtEl>
                                      </p:cBhvr>
                                    </p:animEffect>
                                    <p:set>
                                      <p:cBhvr>
                                        <p:cTn id="551" dur="1" fill="hold">
                                          <p:stCondLst>
                                            <p:cond delay="2999"/>
                                          </p:stCondLst>
                                        </p:cTn>
                                        <p:tgtEl>
                                          <p:spTgt spid="29"/>
                                        </p:tgtEl>
                                        <p:attrNameLst>
                                          <p:attrName>style.visibility</p:attrName>
                                        </p:attrNameLst>
                                      </p:cBhvr>
                                      <p:to>
                                        <p:strVal val="hidden"/>
                                      </p:to>
                                    </p:set>
                                  </p:childTnLst>
                                </p:cTn>
                              </p:par>
                              <p:par>
                                <p:cTn id="552" presetID="13" presetClass="exit" presetSubtype="32" fill="hold" grpId="4" nodeType="withEffect">
                                  <p:stCondLst>
                                    <p:cond delay="0"/>
                                  </p:stCondLst>
                                  <p:childTnLst>
                                    <p:animEffect transition="out" filter="plus(out)">
                                      <p:cBhvr>
                                        <p:cTn id="553" dur="3000"/>
                                        <p:tgtEl>
                                          <p:spTgt spid="30"/>
                                        </p:tgtEl>
                                      </p:cBhvr>
                                    </p:animEffect>
                                    <p:set>
                                      <p:cBhvr>
                                        <p:cTn id="554" dur="1" fill="hold">
                                          <p:stCondLst>
                                            <p:cond delay="2999"/>
                                          </p:stCondLst>
                                        </p:cTn>
                                        <p:tgtEl>
                                          <p:spTgt spid="30"/>
                                        </p:tgtEl>
                                        <p:attrNameLst>
                                          <p:attrName>style.visibility</p:attrName>
                                        </p:attrNameLst>
                                      </p:cBhvr>
                                      <p:to>
                                        <p:strVal val="hidden"/>
                                      </p:to>
                                    </p:set>
                                  </p:childTnLst>
                                </p:cTn>
                              </p:par>
                              <p:par>
                                <p:cTn id="555" presetID="13" presetClass="exit" presetSubtype="32" fill="hold" grpId="4" nodeType="withEffect">
                                  <p:stCondLst>
                                    <p:cond delay="0"/>
                                  </p:stCondLst>
                                  <p:childTnLst>
                                    <p:animEffect transition="out" filter="plus(out)">
                                      <p:cBhvr>
                                        <p:cTn id="556" dur="3000"/>
                                        <p:tgtEl>
                                          <p:spTgt spid="31"/>
                                        </p:tgtEl>
                                      </p:cBhvr>
                                    </p:animEffect>
                                    <p:set>
                                      <p:cBhvr>
                                        <p:cTn id="557" dur="1" fill="hold">
                                          <p:stCondLst>
                                            <p:cond delay="2999"/>
                                          </p:stCondLst>
                                        </p:cTn>
                                        <p:tgtEl>
                                          <p:spTgt spid="31"/>
                                        </p:tgtEl>
                                        <p:attrNameLst>
                                          <p:attrName>style.visibility</p:attrName>
                                        </p:attrNameLst>
                                      </p:cBhvr>
                                      <p:to>
                                        <p:strVal val="hidden"/>
                                      </p:to>
                                    </p:set>
                                  </p:childTnLst>
                                </p:cTn>
                              </p:par>
                              <p:par>
                                <p:cTn id="558" presetID="13" presetClass="exit" presetSubtype="32" fill="hold" grpId="4" nodeType="withEffect">
                                  <p:stCondLst>
                                    <p:cond delay="0"/>
                                  </p:stCondLst>
                                  <p:childTnLst>
                                    <p:animEffect transition="out" filter="plus(out)">
                                      <p:cBhvr>
                                        <p:cTn id="559" dur="3000"/>
                                        <p:tgtEl>
                                          <p:spTgt spid="32"/>
                                        </p:tgtEl>
                                      </p:cBhvr>
                                    </p:animEffect>
                                    <p:set>
                                      <p:cBhvr>
                                        <p:cTn id="560" dur="1" fill="hold">
                                          <p:stCondLst>
                                            <p:cond delay="2999"/>
                                          </p:stCondLst>
                                        </p:cTn>
                                        <p:tgtEl>
                                          <p:spTgt spid="32"/>
                                        </p:tgtEl>
                                        <p:attrNameLst>
                                          <p:attrName>style.visibility</p:attrName>
                                        </p:attrNameLst>
                                      </p:cBhvr>
                                      <p:to>
                                        <p:strVal val="hidden"/>
                                      </p:to>
                                    </p:set>
                                  </p:childTnLst>
                                </p:cTn>
                              </p:par>
                              <p:par>
                                <p:cTn id="561" presetID="13" presetClass="exit" presetSubtype="32" fill="hold" grpId="4" nodeType="withEffect">
                                  <p:stCondLst>
                                    <p:cond delay="0"/>
                                  </p:stCondLst>
                                  <p:childTnLst>
                                    <p:animEffect transition="out" filter="plus(out)">
                                      <p:cBhvr>
                                        <p:cTn id="562" dur="3000"/>
                                        <p:tgtEl>
                                          <p:spTgt spid="33"/>
                                        </p:tgtEl>
                                      </p:cBhvr>
                                    </p:animEffect>
                                    <p:set>
                                      <p:cBhvr>
                                        <p:cTn id="563" dur="1" fill="hold">
                                          <p:stCondLst>
                                            <p:cond delay="2999"/>
                                          </p:stCondLst>
                                        </p:cTn>
                                        <p:tgtEl>
                                          <p:spTgt spid="33"/>
                                        </p:tgtEl>
                                        <p:attrNameLst>
                                          <p:attrName>style.visibility</p:attrName>
                                        </p:attrNameLst>
                                      </p:cBhvr>
                                      <p:to>
                                        <p:strVal val="hidden"/>
                                      </p:to>
                                    </p:set>
                                  </p:childTnLst>
                                </p:cTn>
                              </p:par>
                              <p:par>
                                <p:cTn id="564" presetID="13" presetClass="exit" presetSubtype="32" fill="hold" grpId="4" nodeType="withEffect">
                                  <p:stCondLst>
                                    <p:cond delay="0"/>
                                  </p:stCondLst>
                                  <p:childTnLst>
                                    <p:animEffect transition="out" filter="plus(out)">
                                      <p:cBhvr>
                                        <p:cTn id="565" dur="3000"/>
                                        <p:tgtEl>
                                          <p:spTgt spid="34"/>
                                        </p:tgtEl>
                                      </p:cBhvr>
                                    </p:animEffect>
                                    <p:set>
                                      <p:cBhvr>
                                        <p:cTn id="566" dur="1" fill="hold">
                                          <p:stCondLst>
                                            <p:cond delay="2999"/>
                                          </p:stCondLst>
                                        </p:cTn>
                                        <p:tgtEl>
                                          <p:spTgt spid="34"/>
                                        </p:tgtEl>
                                        <p:attrNameLst>
                                          <p:attrName>style.visibility</p:attrName>
                                        </p:attrNameLst>
                                      </p:cBhvr>
                                      <p:to>
                                        <p:strVal val="hidden"/>
                                      </p:to>
                                    </p:set>
                                  </p:childTnLst>
                                </p:cTn>
                              </p:par>
                              <p:par>
                                <p:cTn id="567" presetID="13" presetClass="exit" presetSubtype="32" fill="hold" grpId="4" nodeType="withEffect">
                                  <p:stCondLst>
                                    <p:cond delay="0"/>
                                  </p:stCondLst>
                                  <p:childTnLst>
                                    <p:animEffect transition="out" filter="plus(out)">
                                      <p:cBhvr>
                                        <p:cTn id="568" dur="3000"/>
                                        <p:tgtEl>
                                          <p:spTgt spid="35"/>
                                        </p:tgtEl>
                                      </p:cBhvr>
                                    </p:animEffect>
                                    <p:set>
                                      <p:cBhvr>
                                        <p:cTn id="569" dur="1" fill="hold">
                                          <p:stCondLst>
                                            <p:cond delay="2999"/>
                                          </p:stCondLst>
                                        </p:cTn>
                                        <p:tgtEl>
                                          <p:spTgt spid="35"/>
                                        </p:tgtEl>
                                        <p:attrNameLst>
                                          <p:attrName>style.visibility</p:attrName>
                                        </p:attrNameLst>
                                      </p:cBhvr>
                                      <p:to>
                                        <p:strVal val="hidden"/>
                                      </p:to>
                                    </p:set>
                                  </p:childTnLst>
                                </p:cTn>
                              </p:par>
                              <p:par>
                                <p:cTn id="570" presetID="13" presetClass="exit" presetSubtype="32" fill="hold" grpId="4" nodeType="withEffect">
                                  <p:stCondLst>
                                    <p:cond delay="0"/>
                                  </p:stCondLst>
                                  <p:childTnLst>
                                    <p:animEffect transition="out" filter="plus(out)">
                                      <p:cBhvr>
                                        <p:cTn id="571" dur="3000"/>
                                        <p:tgtEl>
                                          <p:spTgt spid="36"/>
                                        </p:tgtEl>
                                      </p:cBhvr>
                                    </p:animEffect>
                                    <p:set>
                                      <p:cBhvr>
                                        <p:cTn id="572" dur="1" fill="hold">
                                          <p:stCondLst>
                                            <p:cond delay="2999"/>
                                          </p:stCondLst>
                                        </p:cTn>
                                        <p:tgtEl>
                                          <p:spTgt spid="36"/>
                                        </p:tgtEl>
                                        <p:attrNameLst>
                                          <p:attrName>style.visibility</p:attrName>
                                        </p:attrNameLst>
                                      </p:cBhvr>
                                      <p:to>
                                        <p:strVal val="hidden"/>
                                      </p:to>
                                    </p:set>
                                  </p:childTnLst>
                                </p:cTn>
                              </p:par>
                              <p:par>
                                <p:cTn id="573" presetID="13" presetClass="exit" presetSubtype="32" fill="hold" grpId="4" nodeType="withEffect">
                                  <p:stCondLst>
                                    <p:cond delay="0"/>
                                  </p:stCondLst>
                                  <p:childTnLst>
                                    <p:animEffect transition="out" filter="plus(out)">
                                      <p:cBhvr>
                                        <p:cTn id="574" dur="3000"/>
                                        <p:tgtEl>
                                          <p:spTgt spid="37"/>
                                        </p:tgtEl>
                                      </p:cBhvr>
                                    </p:animEffect>
                                    <p:set>
                                      <p:cBhvr>
                                        <p:cTn id="575" dur="1" fill="hold">
                                          <p:stCondLst>
                                            <p:cond delay="2999"/>
                                          </p:stCondLst>
                                        </p:cTn>
                                        <p:tgtEl>
                                          <p:spTgt spid="37"/>
                                        </p:tgtEl>
                                        <p:attrNameLst>
                                          <p:attrName>style.visibility</p:attrName>
                                        </p:attrNameLst>
                                      </p:cBhvr>
                                      <p:to>
                                        <p:strVal val="hidden"/>
                                      </p:to>
                                    </p:set>
                                  </p:childTnLst>
                                </p:cTn>
                              </p:par>
                              <p:par>
                                <p:cTn id="576" presetID="13" presetClass="exit" presetSubtype="32" fill="hold" grpId="4" nodeType="withEffect">
                                  <p:stCondLst>
                                    <p:cond delay="0"/>
                                  </p:stCondLst>
                                  <p:childTnLst>
                                    <p:animEffect transition="out" filter="plus(out)">
                                      <p:cBhvr>
                                        <p:cTn id="577" dur="3000"/>
                                        <p:tgtEl>
                                          <p:spTgt spid="38"/>
                                        </p:tgtEl>
                                      </p:cBhvr>
                                    </p:animEffect>
                                    <p:set>
                                      <p:cBhvr>
                                        <p:cTn id="578" dur="1" fill="hold">
                                          <p:stCondLst>
                                            <p:cond delay="2999"/>
                                          </p:stCondLst>
                                        </p:cTn>
                                        <p:tgtEl>
                                          <p:spTgt spid="38"/>
                                        </p:tgtEl>
                                        <p:attrNameLst>
                                          <p:attrName>style.visibility</p:attrName>
                                        </p:attrNameLst>
                                      </p:cBhvr>
                                      <p:to>
                                        <p:strVal val="hidden"/>
                                      </p:to>
                                    </p:set>
                                  </p:childTnLst>
                                </p:cTn>
                              </p:par>
                              <p:par>
                                <p:cTn id="579" presetID="13" presetClass="exit" presetSubtype="32" fill="hold" grpId="4" nodeType="withEffect">
                                  <p:stCondLst>
                                    <p:cond delay="0"/>
                                  </p:stCondLst>
                                  <p:childTnLst>
                                    <p:animEffect transition="out" filter="plus(out)">
                                      <p:cBhvr>
                                        <p:cTn id="580" dur="3000"/>
                                        <p:tgtEl>
                                          <p:spTgt spid="39"/>
                                        </p:tgtEl>
                                      </p:cBhvr>
                                    </p:animEffect>
                                    <p:set>
                                      <p:cBhvr>
                                        <p:cTn id="581" dur="1" fill="hold">
                                          <p:stCondLst>
                                            <p:cond delay="2999"/>
                                          </p:stCondLst>
                                        </p:cTn>
                                        <p:tgtEl>
                                          <p:spTgt spid="39"/>
                                        </p:tgtEl>
                                        <p:attrNameLst>
                                          <p:attrName>style.visibility</p:attrName>
                                        </p:attrNameLst>
                                      </p:cBhvr>
                                      <p:to>
                                        <p:strVal val="hidden"/>
                                      </p:to>
                                    </p:set>
                                  </p:childTnLst>
                                </p:cTn>
                              </p:par>
                              <p:par>
                                <p:cTn id="582" presetID="13" presetClass="exit" presetSubtype="32" fill="hold" grpId="4" nodeType="withEffect">
                                  <p:stCondLst>
                                    <p:cond delay="0"/>
                                  </p:stCondLst>
                                  <p:childTnLst>
                                    <p:animEffect transition="out" filter="plus(out)">
                                      <p:cBhvr>
                                        <p:cTn id="583" dur="3000"/>
                                        <p:tgtEl>
                                          <p:spTgt spid="40"/>
                                        </p:tgtEl>
                                      </p:cBhvr>
                                    </p:animEffect>
                                    <p:set>
                                      <p:cBhvr>
                                        <p:cTn id="584" dur="1" fill="hold">
                                          <p:stCondLst>
                                            <p:cond delay="2999"/>
                                          </p:stCondLst>
                                        </p:cTn>
                                        <p:tgtEl>
                                          <p:spTgt spid="40"/>
                                        </p:tgtEl>
                                        <p:attrNameLst>
                                          <p:attrName>style.visibility</p:attrName>
                                        </p:attrNameLst>
                                      </p:cBhvr>
                                      <p:to>
                                        <p:strVal val="hidden"/>
                                      </p:to>
                                    </p:set>
                                  </p:childTnLst>
                                </p:cTn>
                              </p:par>
                              <p:par>
                                <p:cTn id="585" presetID="8" presetClass="emph" presetSubtype="0" fill="hold" grpId="5" nodeType="withEffect">
                                  <p:stCondLst>
                                    <p:cond delay="0"/>
                                  </p:stCondLst>
                                  <p:childTnLst>
                                    <p:animRot by="21600000">
                                      <p:cBhvr>
                                        <p:cTn id="586" dur="3000" fill="hold"/>
                                        <p:tgtEl>
                                          <p:spTgt spid="5"/>
                                        </p:tgtEl>
                                        <p:attrNameLst>
                                          <p:attrName>r</p:attrName>
                                        </p:attrNameLst>
                                      </p:cBhvr>
                                    </p:animRot>
                                  </p:childTnLst>
                                </p:cTn>
                              </p:par>
                              <p:par>
                                <p:cTn id="587" presetID="8" presetClass="emph" presetSubtype="0" fill="hold" grpId="5" nodeType="withEffect">
                                  <p:stCondLst>
                                    <p:cond delay="0"/>
                                  </p:stCondLst>
                                  <p:childTnLst>
                                    <p:animRot by="21600000">
                                      <p:cBhvr>
                                        <p:cTn id="588" dur="3000" fill="hold"/>
                                        <p:tgtEl>
                                          <p:spTgt spid="6"/>
                                        </p:tgtEl>
                                        <p:attrNameLst>
                                          <p:attrName>r</p:attrName>
                                        </p:attrNameLst>
                                      </p:cBhvr>
                                    </p:animRot>
                                  </p:childTnLst>
                                </p:cTn>
                              </p:par>
                              <p:par>
                                <p:cTn id="589" presetID="8" presetClass="emph" presetSubtype="0" fill="hold" grpId="5" nodeType="withEffect">
                                  <p:stCondLst>
                                    <p:cond delay="0"/>
                                  </p:stCondLst>
                                  <p:childTnLst>
                                    <p:animRot by="21600000">
                                      <p:cBhvr>
                                        <p:cTn id="590" dur="3000" fill="hold"/>
                                        <p:tgtEl>
                                          <p:spTgt spid="7"/>
                                        </p:tgtEl>
                                        <p:attrNameLst>
                                          <p:attrName>r</p:attrName>
                                        </p:attrNameLst>
                                      </p:cBhvr>
                                    </p:animRot>
                                  </p:childTnLst>
                                </p:cTn>
                              </p:par>
                              <p:par>
                                <p:cTn id="591" presetID="8" presetClass="emph" presetSubtype="0" fill="hold" grpId="5" nodeType="withEffect">
                                  <p:stCondLst>
                                    <p:cond delay="0"/>
                                  </p:stCondLst>
                                  <p:childTnLst>
                                    <p:animRot by="21600000">
                                      <p:cBhvr>
                                        <p:cTn id="592" dur="3000" fill="hold"/>
                                        <p:tgtEl>
                                          <p:spTgt spid="8"/>
                                        </p:tgtEl>
                                        <p:attrNameLst>
                                          <p:attrName>r</p:attrName>
                                        </p:attrNameLst>
                                      </p:cBhvr>
                                    </p:animRot>
                                  </p:childTnLst>
                                </p:cTn>
                              </p:par>
                              <p:par>
                                <p:cTn id="593" presetID="8" presetClass="emph" presetSubtype="0" fill="hold" grpId="5" nodeType="withEffect">
                                  <p:stCondLst>
                                    <p:cond delay="0"/>
                                  </p:stCondLst>
                                  <p:childTnLst>
                                    <p:animRot by="21600000">
                                      <p:cBhvr>
                                        <p:cTn id="594" dur="3000" fill="hold"/>
                                        <p:tgtEl>
                                          <p:spTgt spid="9"/>
                                        </p:tgtEl>
                                        <p:attrNameLst>
                                          <p:attrName>r</p:attrName>
                                        </p:attrNameLst>
                                      </p:cBhvr>
                                    </p:animRot>
                                  </p:childTnLst>
                                </p:cTn>
                              </p:par>
                              <p:par>
                                <p:cTn id="595" presetID="8" presetClass="emph" presetSubtype="0" fill="hold" grpId="5" nodeType="withEffect">
                                  <p:stCondLst>
                                    <p:cond delay="0"/>
                                  </p:stCondLst>
                                  <p:childTnLst>
                                    <p:animRot by="21600000">
                                      <p:cBhvr>
                                        <p:cTn id="596" dur="3000" fill="hold"/>
                                        <p:tgtEl>
                                          <p:spTgt spid="10"/>
                                        </p:tgtEl>
                                        <p:attrNameLst>
                                          <p:attrName>r</p:attrName>
                                        </p:attrNameLst>
                                      </p:cBhvr>
                                    </p:animRot>
                                  </p:childTnLst>
                                </p:cTn>
                              </p:par>
                              <p:par>
                                <p:cTn id="597" presetID="8" presetClass="emph" presetSubtype="0" fill="hold" grpId="5" nodeType="withEffect">
                                  <p:stCondLst>
                                    <p:cond delay="0"/>
                                  </p:stCondLst>
                                  <p:childTnLst>
                                    <p:animRot by="21600000">
                                      <p:cBhvr>
                                        <p:cTn id="598" dur="3000" fill="hold"/>
                                        <p:tgtEl>
                                          <p:spTgt spid="11"/>
                                        </p:tgtEl>
                                        <p:attrNameLst>
                                          <p:attrName>r</p:attrName>
                                        </p:attrNameLst>
                                      </p:cBhvr>
                                    </p:animRot>
                                  </p:childTnLst>
                                </p:cTn>
                              </p:par>
                              <p:par>
                                <p:cTn id="599" presetID="8" presetClass="emph" presetSubtype="0" fill="hold" grpId="5" nodeType="withEffect">
                                  <p:stCondLst>
                                    <p:cond delay="0"/>
                                  </p:stCondLst>
                                  <p:childTnLst>
                                    <p:animRot by="21600000">
                                      <p:cBhvr>
                                        <p:cTn id="600" dur="3000" fill="hold"/>
                                        <p:tgtEl>
                                          <p:spTgt spid="12"/>
                                        </p:tgtEl>
                                        <p:attrNameLst>
                                          <p:attrName>r</p:attrName>
                                        </p:attrNameLst>
                                      </p:cBhvr>
                                    </p:animRot>
                                  </p:childTnLst>
                                </p:cTn>
                              </p:par>
                              <p:par>
                                <p:cTn id="601" presetID="8" presetClass="emph" presetSubtype="0" fill="hold" grpId="5" nodeType="withEffect">
                                  <p:stCondLst>
                                    <p:cond delay="0"/>
                                  </p:stCondLst>
                                  <p:childTnLst>
                                    <p:animRot by="21600000">
                                      <p:cBhvr>
                                        <p:cTn id="602" dur="3000" fill="hold"/>
                                        <p:tgtEl>
                                          <p:spTgt spid="13"/>
                                        </p:tgtEl>
                                        <p:attrNameLst>
                                          <p:attrName>r</p:attrName>
                                        </p:attrNameLst>
                                      </p:cBhvr>
                                    </p:animRot>
                                  </p:childTnLst>
                                </p:cTn>
                              </p:par>
                              <p:par>
                                <p:cTn id="603" presetID="8" presetClass="emph" presetSubtype="0" fill="hold" grpId="5" nodeType="withEffect">
                                  <p:stCondLst>
                                    <p:cond delay="0"/>
                                  </p:stCondLst>
                                  <p:childTnLst>
                                    <p:animRot by="21600000">
                                      <p:cBhvr>
                                        <p:cTn id="604" dur="3000" fill="hold"/>
                                        <p:tgtEl>
                                          <p:spTgt spid="14"/>
                                        </p:tgtEl>
                                        <p:attrNameLst>
                                          <p:attrName>r</p:attrName>
                                        </p:attrNameLst>
                                      </p:cBhvr>
                                    </p:animRot>
                                  </p:childTnLst>
                                </p:cTn>
                              </p:par>
                              <p:par>
                                <p:cTn id="605" presetID="8" presetClass="emph" presetSubtype="0" fill="hold" grpId="5" nodeType="withEffect">
                                  <p:stCondLst>
                                    <p:cond delay="0"/>
                                  </p:stCondLst>
                                  <p:childTnLst>
                                    <p:animRot by="21600000">
                                      <p:cBhvr>
                                        <p:cTn id="606" dur="3000" fill="hold"/>
                                        <p:tgtEl>
                                          <p:spTgt spid="15"/>
                                        </p:tgtEl>
                                        <p:attrNameLst>
                                          <p:attrName>r</p:attrName>
                                        </p:attrNameLst>
                                      </p:cBhvr>
                                    </p:animRot>
                                  </p:childTnLst>
                                </p:cTn>
                              </p:par>
                              <p:par>
                                <p:cTn id="607" presetID="8" presetClass="emph" presetSubtype="0" fill="hold" grpId="5" nodeType="withEffect">
                                  <p:stCondLst>
                                    <p:cond delay="0"/>
                                  </p:stCondLst>
                                  <p:childTnLst>
                                    <p:animRot by="21600000">
                                      <p:cBhvr>
                                        <p:cTn id="608" dur="3000" fill="hold"/>
                                        <p:tgtEl>
                                          <p:spTgt spid="16"/>
                                        </p:tgtEl>
                                        <p:attrNameLst>
                                          <p:attrName>r</p:attrName>
                                        </p:attrNameLst>
                                      </p:cBhvr>
                                    </p:animRot>
                                  </p:childTnLst>
                                </p:cTn>
                              </p:par>
                              <p:par>
                                <p:cTn id="609" presetID="8" presetClass="emph" presetSubtype="0" fill="hold" grpId="5" nodeType="withEffect">
                                  <p:stCondLst>
                                    <p:cond delay="0"/>
                                  </p:stCondLst>
                                  <p:childTnLst>
                                    <p:animRot by="21600000">
                                      <p:cBhvr>
                                        <p:cTn id="610" dur="3000" fill="hold"/>
                                        <p:tgtEl>
                                          <p:spTgt spid="17"/>
                                        </p:tgtEl>
                                        <p:attrNameLst>
                                          <p:attrName>r</p:attrName>
                                        </p:attrNameLst>
                                      </p:cBhvr>
                                    </p:animRot>
                                  </p:childTnLst>
                                </p:cTn>
                              </p:par>
                              <p:par>
                                <p:cTn id="611" presetID="8" presetClass="emph" presetSubtype="0" fill="hold" grpId="5" nodeType="withEffect">
                                  <p:stCondLst>
                                    <p:cond delay="0"/>
                                  </p:stCondLst>
                                  <p:childTnLst>
                                    <p:animRot by="21600000">
                                      <p:cBhvr>
                                        <p:cTn id="612" dur="3000" fill="hold"/>
                                        <p:tgtEl>
                                          <p:spTgt spid="18"/>
                                        </p:tgtEl>
                                        <p:attrNameLst>
                                          <p:attrName>r</p:attrName>
                                        </p:attrNameLst>
                                      </p:cBhvr>
                                    </p:animRot>
                                  </p:childTnLst>
                                </p:cTn>
                              </p:par>
                              <p:par>
                                <p:cTn id="613" presetID="8" presetClass="emph" presetSubtype="0" fill="hold" grpId="5" nodeType="withEffect">
                                  <p:stCondLst>
                                    <p:cond delay="0"/>
                                  </p:stCondLst>
                                  <p:childTnLst>
                                    <p:animRot by="21600000">
                                      <p:cBhvr>
                                        <p:cTn id="614" dur="3000" fill="hold"/>
                                        <p:tgtEl>
                                          <p:spTgt spid="19"/>
                                        </p:tgtEl>
                                        <p:attrNameLst>
                                          <p:attrName>r</p:attrName>
                                        </p:attrNameLst>
                                      </p:cBhvr>
                                    </p:animRot>
                                  </p:childTnLst>
                                </p:cTn>
                              </p:par>
                              <p:par>
                                <p:cTn id="615" presetID="8" presetClass="emph" presetSubtype="0" fill="hold" grpId="5" nodeType="withEffect">
                                  <p:stCondLst>
                                    <p:cond delay="0"/>
                                  </p:stCondLst>
                                  <p:childTnLst>
                                    <p:animRot by="21600000">
                                      <p:cBhvr>
                                        <p:cTn id="616" dur="3000" fill="hold"/>
                                        <p:tgtEl>
                                          <p:spTgt spid="20"/>
                                        </p:tgtEl>
                                        <p:attrNameLst>
                                          <p:attrName>r</p:attrName>
                                        </p:attrNameLst>
                                      </p:cBhvr>
                                    </p:animRot>
                                  </p:childTnLst>
                                </p:cTn>
                              </p:par>
                              <p:par>
                                <p:cTn id="617" presetID="8" presetClass="emph" presetSubtype="0" fill="hold" grpId="5" nodeType="withEffect">
                                  <p:stCondLst>
                                    <p:cond delay="0"/>
                                  </p:stCondLst>
                                  <p:childTnLst>
                                    <p:animRot by="21600000">
                                      <p:cBhvr>
                                        <p:cTn id="618" dur="3000" fill="hold"/>
                                        <p:tgtEl>
                                          <p:spTgt spid="21"/>
                                        </p:tgtEl>
                                        <p:attrNameLst>
                                          <p:attrName>r</p:attrName>
                                        </p:attrNameLst>
                                      </p:cBhvr>
                                    </p:animRot>
                                  </p:childTnLst>
                                </p:cTn>
                              </p:par>
                              <p:par>
                                <p:cTn id="619" presetID="8" presetClass="emph" presetSubtype="0" fill="hold" grpId="5" nodeType="withEffect">
                                  <p:stCondLst>
                                    <p:cond delay="0"/>
                                  </p:stCondLst>
                                  <p:childTnLst>
                                    <p:animRot by="21600000">
                                      <p:cBhvr>
                                        <p:cTn id="620" dur="3000" fill="hold"/>
                                        <p:tgtEl>
                                          <p:spTgt spid="22"/>
                                        </p:tgtEl>
                                        <p:attrNameLst>
                                          <p:attrName>r</p:attrName>
                                        </p:attrNameLst>
                                      </p:cBhvr>
                                    </p:animRot>
                                  </p:childTnLst>
                                </p:cTn>
                              </p:par>
                              <p:par>
                                <p:cTn id="621" presetID="8" presetClass="emph" presetSubtype="0" fill="hold" grpId="5" nodeType="withEffect">
                                  <p:stCondLst>
                                    <p:cond delay="0"/>
                                  </p:stCondLst>
                                  <p:childTnLst>
                                    <p:animRot by="21600000">
                                      <p:cBhvr>
                                        <p:cTn id="622" dur="3000" fill="hold"/>
                                        <p:tgtEl>
                                          <p:spTgt spid="23"/>
                                        </p:tgtEl>
                                        <p:attrNameLst>
                                          <p:attrName>r</p:attrName>
                                        </p:attrNameLst>
                                      </p:cBhvr>
                                    </p:animRot>
                                  </p:childTnLst>
                                </p:cTn>
                              </p:par>
                              <p:par>
                                <p:cTn id="623" presetID="8" presetClass="emph" presetSubtype="0" fill="hold" grpId="5" nodeType="withEffect">
                                  <p:stCondLst>
                                    <p:cond delay="0"/>
                                  </p:stCondLst>
                                  <p:childTnLst>
                                    <p:animRot by="21600000">
                                      <p:cBhvr>
                                        <p:cTn id="624" dur="3000" fill="hold"/>
                                        <p:tgtEl>
                                          <p:spTgt spid="24"/>
                                        </p:tgtEl>
                                        <p:attrNameLst>
                                          <p:attrName>r</p:attrName>
                                        </p:attrNameLst>
                                      </p:cBhvr>
                                    </p:animRot>
                                  </p:childTnLst>
                                </p:cTn>
                              </p:par>
                              <p:par>
                                <p:cTn id="625" presetID="8" presetClass="emph" presetSubtype="0" fill="hold" grpId="5" nodeType="withEffect">
                                  <p:stCondLst>
                                    <p:cond delay="0"/>
                                  </p:stCondLst>
                                  <p:childTnLst>
                                    <p:animRot by="21600000">
                                      <p:cBhvr>
                                        <p:cTn id="626" dur="3000" fill="hold"/>
                                        <p:tgtEl>
                                          <p:spTgt spid="25"/>
                                        </p:tgtEl>
                                        <p:attrNameLst>
                                          <p:attrName>r</p:attrName>
                                        </p:attrNameLst>
                                      </p:cBhvr>
                                    </p:animRot>
                                  </p:childTnLst>
                                </p:cTn>
                              </p:par>
                              <p:par>
                                <p:cTn id="627" presetID="8" presetClass="emph" presetSubtype="0" fill="hold" grpId="5" nodeType="withEffect">
                                  <p:stCondLst>
                                    <p:cond delay="0"/>
                                  </p:stCondLst>
                                  <p:childTnLst>
                                    <p:animRot by="21600000">
                                      <p:cBhvr>
                                        <p:cTn id="628" dur="3000" fill="hold"/>
                                        <p:tgtEl>
                                          <p:spTgt spid="26"/>
                                        </p:tgtEl>
                                        <p:attrNameLst>
                                          <p:attrName>r</p:attrName>
                                        </p:attrNameLst>
                                      </p:cBhvr>
                                    </p:animRot>
                                  </p:childTnLst>
                                </p:cTn>
                              </p:par>
                              <p:par>
                                <p:cTn id="629" presetID="8" presetClass="emph" presetSubtype="0" fill="hold" grpId="5" nodeType="withEffect">
                                  <p:stCondLst>
                                    <p:cond delay="0"/>
                                  </p:stCondLst>
                                  <p:childTnLst>
                                    <p:animRot by="21600000">
                                      <p:cBhvr>
                                        <p:cTn id="630" dur="3000" fill="hold"/>
                                        <p:tgtEl>
                                          <p:spTgt spid="27"/>
                                        </p:tgtEl>
                                        <p:attrNameLst>
                                          <p:attrName>r</p:attrName>
                                        </p:attrNameLst>
                                      </p:cBhvr>
                                    </p:animRot>
                                  </p:childTnLst>
                                </p:cTn>
                              </p:par>
                              <p:par>
                                <p:cTn id="631" presetID="8" presetClass="emph" presetSubtype="0" fill="hold" grpId="5" nodeType="withEffect">
                                  <p:stCondLst>
                                    <p:cond delay="0"/>
                                  </p:stCondLst>
                                  <p:childTnLst>
                                    <p:animRot by="21600000">
                                      <p:cBhvr>
                                        <p:cTn id="632" dur="3000" fill="hold"/>
                                        <p:tgtEl>
                                          <p:spTgt spid="28"/>
                                        </p:tgtEl>
                                        <p:attrNameLst>
                                          <p:attrName>r</p:attrName>
                                        </p:attrNameLst>
                                      </p:cBhvr>
                                    </p:animRot>
                                  </p:childTnLst>
                                </p:cTn>
                              </p:par>
                              <p:par>
                                <p:cTn id="633" presetID="8" presetClass="emph" presetSubtype="0" fill="hold" grpId="5" nodeType="withEffect">
                                  <p:stCondLst>
                                    <p:cond delay="0"/>
                                  </p:stCondLst>
                                  <p:childTnLst>
                                    <p:animRot by="21600000">
                                      <p:cBhvr>
                                        <p:cTn id="634" dur="3000" fill="hold"/>
                                        <p:tgtEl>
                                          <p:spTgt spid="29"/>
                                        </p:tgtEl>
                                        <p:attrNameLst>
                                          <p:attrName>r</p:attrName>
                                        </p:attrNameLst>
                                      </p:cBhvr>
                                    </p:animRot>
                                  </p:childTnLst>
                                </p:cTn>
                              </p:par>
                              <p:par>
                                <p:cTn id="635" presetID="8" presetClass="emph" presetSubtype="0" fill="hold" grpId="5" nodeType="withEffect">
                                  <p:stCondLst>
                                    <p:cond delay="0"/>
                                  </p:stCondLst>
                                  <p:childTnLst>
                                    <p:animRot by="21600000">
                                      <p:cBhvr>
                                        <p:cTn id="636" dur="3000" fill="hold"/>
                                        <p:tgtEl>
                                          <p:spTgt spid="30"/>
                                        </p:tgtEl>
                                        <p:attrNameLst>
                                          <p:attrName>r</p:attrName>
                                        </p:attrNameLst>
                                      </p:cBhvr>
                                    </p:animRot>
                                  </p:childTnLst>
                                </p:cTn>
                              </p:par>
                              <p:par>
                                <p:cTn id="637" presetID="8" presetClass="emph" presetSubtype="0" fill="hold" grpId="5" nodeType="withEffect">
                                  <p:stCondLst>
                                    <p:cond delay="0"/>
                                  </p:stCondLst>
                                  <p:childTnLst>
                                    <p:animRot by="21600000">
                                      <p:cBhvr>
                                        <p:cTn id="638" dur="3000" fill="hold"/>
                                        <p:tgtEl>
                                          <p:spTgt spid="31"/>
                                        </p:tgtEl>
                                        <p:attrNameLst>
                                          <p:attrName>r</p:attrName>
                                        </p:attrNameLst>
                                      </p:cBhvr>
                                    </p:animRot>
                                  </p:childTnLst>
                                </p:cTn>
                              </p:par>
                              <p:par>
                                <p:cTn id="639" presetID="8" presetClass="emph" presetSubtype="0" fill="hold" grpId="5" nodeType="withEffect">
                                  <p:stCondLst>
                                    <p:cond delay="0"/>
                                  </p:stCondLst>
                                  <p:childTnLst>
                                    <p:animRot by="21600000">
                                      <p:cBhvr>
                                        <p:cTn id="640" dur="3000" fill="hold"/>
                                        <p:tgtEl>
                                          <p:spTgt spid="32"/>
                                        </p:tgtEl>
                                        <p:attrNameLst>
                                          <p:attrName>r</p:attrName>
                                        </p:attrNameLst>
                                      </p:cBhvr>
                                    </p:animRot>
                                  </p:childTnLst>
                                </p:cTn>
                              </p:par>
                              <p:par>
                                <p:cTn id="641" presetID="8" presetClass="emph" presetSubtype="0" fill="hold" grpId="5" nodeType="withEffect">
                                  <p:stCondLst>
                                    <p:cond delay="0"/>
                                  </p:stCondLst>
                                  <p:childTnLst>
                                    <p:animRot by="21600000">
                                      <p:cBhvr>
                                        <p:cTn id="642" dur="3000" fill="hold"/>
                                        <p:tgtEl>
                                          <p:spTgt spid="33"/>
                                        </p:tgtEl>
                                        <p:attrNameLst>
                                          <p:attrName>r</p:attrName>
                                        </p:attrNameLst>
                                      </p:cBhvr>
                                    </p:animRot>
                                  </p:childTnLst>
                                </p:cTn>
                              </p:par>
                              <p:par>
                                <p:cTn id="643" presetID="8" presetClass="emph" presetSubtype="0" fill="hold" grpId="5" nodeType="withEffect">
                                  <p:stCondLst>
                                    <p:cond delay="0"/>
                                  </p:stCondLst>
                                  <p:childTnLst>
                                    <p:animRot by="21600000">
                                      <p:cBhvr>
                                        <p:cTn id="644" dur="3000" fill="hold"/>
                                        <p:tgtEl>
                                          <p:spTgt spid="34"/>
                                        </p:tgtEl>
                                        <p:attrNameLst>
                                          <p:attrName>r</p:attrName>
                                        </p:attrNameLst>
                                      </p:cBhvr>
                                    </p:animRot>
                                  </p:childTnLst>
                                </p:cTn>
                              </p:par>
                              <p:par>
                                <p:cTn id="645" presetID="8" presetClass="emph" presetSubtype="0" fill="hold" grpId="5" nodeType="withEffect">
                                  <p:stCondLst>
                                    <p:cond delay="0"/>
                                  </p:stCondLst>
                                  <p:childTnLst>
                                    <p:animRot by="21600000">
                                      <p:cBhvr>
                                        <p:cTn id="646" dur="3000" fill="hold"/>
                                        <p:tgtEl>
                                          <p:spTgt spid="35"/>
                                        </p:tgtEl>
                                        <p:attrNameLst>
                                          <p:attrName>r</p:attrName>
                                        </p:attrNameLst>
                                      </p:cBhvr>
                                    </p:animRot>
                                  </p:childTnLst>
                                </p:cTn>
                              </p:par>
                              <p:par>
                                <p:cTn id="647" presetID="8" presetClass="emph" presetSubtype="0" fill="hold" grpId="5" nodeType="withEffect">
                                  <p:stCondLst>
                                    <p:cond delay="0"/>
                                  </p:stCondLst>
                                  <p:childTnLst>
                                    <p:animRot by="21600000">
                                      <p:cBhvr>
                                        <p:cTn id="648" dur="3000" fill="hold"/>
                                        <p:tgtEl>
                                          <p:spTgt spid="36"/>
                                        </p:tgtEl>
                                        <p:attrNameLst>
                                          <p:attrName>r</p:attrName>
                                        </p:attrNameLst>
                                      </p:cBhvr>
                                    </p:animRot>
                                  </p:childTnLst>
                                </p:cTn>
                              </p:par>
                              <p:par>
                                <p:cTn id="649" presetID="8" presetClass="emph" presetSubtype="0" fill="hold" grpId="5" nodeType="withEffect">
                                  <p:stCondLst>
                                    <p:cond delay="0"/>
                                  </p:stCondLst>
                                  <p:childTnLst>
                                    <p:animRot by="21600000">
                                      <p:cBhvr>
                                        <p:cTn id="650" dur="3000" fill="hold"/>
                                        <p:tgtEl>
                                          <p:spTgt spid="37"/>
                                        </p:tgtEl>
                                        <p:attrNameLst>
                                          <p:attrName>r</p:attrName>
                                        </p:attrNameLst>
                                      </p:cBhvr>
                                    </p:animRot>
                                  </p:childTnLst>
                                </p:cTn>
                              </p:par>
                              <p:par>
                                <p:cTn id="651" presetID="8" presetClass="emph" presetSubtype="0" fill="hold" grpId="5" nodeType="withEffect">
                                  <p:stCondLst>
                                    <p:cond delay="0"/>
                                  </p:stCondLst>
                                  <p:childTnLst>
                                    <p:animRot by="21600000">
                                      <p:cBhvr>
                                        <p:cTn id="652" dur="3000" fill="hold"/>
                                        <p:tgtEl>
                                          <p:spTgt spid="38"/>
                                        </p:tgtEl>
                                        <p:attrNameLst>
                                          <p:attrName>r</p:attrName>
                                        </p:attrNameLst>
                                      </p:cBhvr>
                                    </p:animRot>
                                  </p:childTnLst>
                                </p:cTn>
                              </p:par>
                              <p:par>
                                <p:cTn id="653" presetID="8" presetClass="emph" presetSubtype="0" fill="hold" grpId="5" nodeType="withEffect">
                                  <p:stCondLst>
                                    <p:cond delay="0"/>
                                  </p:stCondLst>
                                  <p:childTnLst>
                                    <p:animRot by="21600000">
                                      <p:cBhvr>
                                        <p:cTn id="654" dur="3000" fill="hold"/>
                                        <p:tgtEl>
                                          <p:spTgt spid="39"/>
                                        </p:tgtEl>
                                        <p:attrNameLst>
                                          <p:attrName>r</p:attrName>
                                        </p:attrNameLst>
                                      </p:cBhvr>
                                    </p:animRot>
                                  </p:childTnLst>
                                </p:cTn>
                              </p:par>
                              <p:par>
                                <p:cTn id="655" presetID="8" presetClass="emph" presetSubtype="0" fill="hold" grpId="5" nodeType="withEffect">
                                  <p:stCondLst>
                                    <p:cond delay="0"/>
                                  </p:stCondLst>
                                  <p:childTnLst>
                                    <p:animRot by="21600000">
                                      <p:cBhvr>
                                        <p:cTn id="656" dur="3000" fill="hold"/>
                                        <p:tgtEl>
                                          <p:spTgt spid="40"/>
                                        </p:tgtEl>
                                        <p:attrNameLst>
                                          <p:attrName>r</p:attrName>
                                        </p:attrNameLst>
                                      </p:cBhvr>
                                    </p:animRot>
                                  </p:childTnLst>
                                </p:cTn>
                              </p:par>
                              <p:par>
                                <p:cTn id="657" presetID="23" presetClass="entr" presetSubtype="288" fill="hold" nodeType="withEffect">
                                  <p:stCondLst>
                                    <p:cond delay="0"/>
                                  </p:stCondLst>
                                  <p:childTnLst>
                                    <p:set>
                                      <p:cBhvr>
                                        <p:cTn id="658" dur="1" fill="hold">
                                          <p:stCondLst>
                                            <p:cond delay="0"/>
                                          </p:stCondLst>
                                        </p:cTn>
                                        <p:tgtEl>
                                          <p:spTgt spid="4"/>
                                        </p:tgtEl>
                                        <p:attrNameLst>
                                          <p:attrName>style.visibility</p:attrName>
                                        </p:attrNameLst>
                                      </p:cBhvr>
                                      <p:to>
                                        <p:strVal val="visible"/>
                                      </p:to>
                                    </p:set>
                                    <p:anim calcmode="lin" valueType="num">
                                      <p:cBhvr>
                                        <p:cTn id="659" dur="3000" fill="hold"/>
                                        <p:tgtEl>
                                          <p:spTgt spid="4"/>
                                        </p:tgtEl>
                                        <p:attrNameLst>
                                          <p:attrName>ppt_w</p:attrName>
                                        </p:attrNameLst>
                                      </p:cBhvr>
                                      <p:tavLst>
                                        <p:tav tm="0">
                                          <p:val>
                                            <p:strVal val="4/3*#ppt_w"/>
                                          </p:val>
                                        </p:tav>
                                        <p:tav tm="100000">
                                          <p:val>
                                            <p:strVal val="#ppt_w"/>
                                          </p:val>
                                        </p:tav>
                                      </p:tavLst>
                                    </p:anim>
                                    <p:anim calcmode="lin" valueType="num">
                                      <p:cBhvr>
                                        <p:cTn id="660" dur="3000" fill="hold"/>
                                        <p:tgtEl>
                                          <p:spTgt spid="4"/>
                                        </p:tgtEl>
                                        <p:attrNameLst>
                                          <p:attrName>ppt_h</p:attrName>
                                        </p:attrNameLst>
                                      </p:cBhvr>
                                      <p:tavLst>
                                        <p:tav tm="0">
                                          <p:val>
                                            <p:strVal val="4/3*#ppt_h"/>
                                          </p:val>
                                        </p:tav>
                                        <p:tav tm="100000">
                                          <p:val>
                                            <p:strVal val="#ppt_h"/>
                                          </p:val>
                                        </p:tav>
                                      </p:tavLst>
                                    </p:anim>
                                  </p:childTnLst>
                                </p:cTn>
                              </p:par>
                              <p:par>
                                <p:cTn id="661" presetID="16" presetClass="entr" presetSubtype="42" fill="hold" nodeType="withEffect">
                                  <p:stCondLst>
                                    <p:cond delay="0"/>
                                  </p:stCondLst>
                                  <p:childTnLst>
                                    <p:set>
                                      <p:cBhvr>
                                        <p:cTn id="662" dur="1" fill="hold">
                                          <p:stCondLst>
                                            <p:cond delay="0"/>
                                          </p:stCondLst>
                                        </p:cTn>
                                        <p:tgtEl>
                                          <p:spTgt spid="4"/>
                                        </p:tgtEl>
                                        <p:attrNameLst>
                                          <p:attrName>style.visibility</p:attrName>
                                        </p:attrNameLst>
                                      </p:cBhvr>
                                      <p:to>
                                        <p:strVal val="visible"/>
                                      </p:to>
                                    </p:set>
                                    <p:animEffect transition="in" filter="barn(outHorizontal)">
                                      <p:cBhvr>
                                        <p:cTn id="663" dur="3000"/>
                                        <p:tgtEl>
                                          <p:spTgt spid="4"/>
                                        </p:tgtEl>
                                      </p:cBhvr>
                                    </p:animEffect>
                                  </p:childTnLst>
                                </p:cTn>
                              </p:par>
                            </p:childTnLst>
                          </p:cTn>
                        </p:par>
                        <p:par>
                          <p:cTn id="664" fill="hold">
                            <p:stCondLst>
                              <p:cond delay="6000"/>
                            </p:stCondLst>
                            <p:childTnLst>
                              <p:par>
                                <p:cTn id="665" presetID="10" presetClass="entr" presetSubtype="0" fill="hold" nodeType="afterEffect">
                                  <p:stCondLst>
                                    <p:cond delay="0"/>
                                  </p:stCondLst>
                                  <p:childTnLst>
                                    <p:set>
                                      <p:cBhvr>
                                        <p:cTn id="666" dur="1" fill="hold">
                                          <p:stCondLst>
                                            <p:cond delay="0"/>
                                          </p:stCondLst>
                                        </p:cTn>
                                        <p:tgtEl>
                                          <p:spTgt spid="41"/>
                                        </p:tgtEl>
                                        <p:attrNameLst>
                                          <p:attrName>style.visibility</p:attrName>
                                        </p:attrNameLst>
                                      </p:cBhvr>
                                      <p:to>
                                        <p:strVal val="visible"/>
                                      </p:to>
                                    </p:set>
                                    <p:animEffect transition="in" filter="fade">
                                      <p:cBhvr>
                                        <p:cTn id="667" dur="2000"/>
                                        <p:tgtEl>
                                          <p:spTgt spid="41"/>
                                        </p:tgtEl>
                                      </p:cBhvr>
                                    </p:animEffect>
                                  </p:childTnLst>
                                </p:cTn>
                              </p:par>
                              <p:par>
                                <p:cTn id="668" presetID="0" presetClass="path" presetSubtype="0" accel="50000" decel="50000" fill="hold" nodeType="withEffect">
                                  <p:stCondLst>
                                    <p:cond delay="0"/>
                                  </p:stCondLst>
                                  <p:childTnLst>
                                    <p:animMotion origin="layout" path="M -0.14479 0.09375 C -0.09896 0.07825 -0.05313 0.06274 -0.0132 0.05162 C 0.02673 0.04051 0.06649 0.04399 0.09444 0.02709 C 0.12274 0.01019 0.10989 -0.03495 0.15521 -0.05023 C 0.20034 -0.0655 0.33559 -0.05717 0.36562 -0.06412 C 0.39531 -0.07106 0.33854 -0.08541 0.3342 -0.09236 " pathEditMode="relative" ptsTypes="aaaaaA">
                                      <p:cBhvr>
                                        <p:cTn id="669" dur="5000" fill="hold"/>
                                        <p:tgtEl>
                                          <p:spTgt spid="4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1"/>
              </a:gs>
              <a:gs pos="50000">
                <a:schemeClr val="accent3">
                  <a:lumMod val="50000"/>
                  <a:shade val="67500"/>
                  <a:satMod val="115000"/>
                </a:schemeClr>
              </a:gs>
              <a:gs pos="100000">
                <a:schemeClr val="accent3">
                  <a:lumMod val="50000"/>
                  <a:shade val="100000"/>
                  <a:satMod val="115000"/>
                </a:schemeClr>
              </a:gs>
            </a:gsLst>
            <a:lin ang="16200000" scaled="1"/>
            <a:tileRect/>
          </a:gradFill>
        </p:spPr>
        <p:txBody>
          <a:bodyPr/>
          <a:lstStyle/>
          <a:p>
            <a:endParaRPr lang="es-ES" dirty="0"/>
          </a:p>
        </p:txBody>
      </p:sp>
      <p:pic>
        <p:nvPicPr>
          <p:cNvPr id="4" name="3 Marcador de contenido" descr="dion-tipical.jpg"/>
          <p:cNvPicPr>
            <a:picLocks noGrp="1" noChangeAspect="1"/>
          </p:cNvPicPr>
          <p:nvPr>
            <p:ph idx="1"/>
          </p:nvPr>
        </p:nvPicPr>
        <p:blipFill>
          <a:blip r:embed="rId2"/>
          <a:stretch>
            <a:fillRect/>
          </a:stretch>
        </p:blipFill>
        <p:spPr>
          <a:xfrm>
            <a:off x="0" y="0"/>
            <a:ext cx="9144000" cy="6858000"/>
          </a:xfrm>
        </p:spPr>
      </p:pic>
      <p:sp>
        <p:nvSpPr>
          <p:cNvPr id="5" name="4 Luna"/>
          <p:cNvSpPr/>
          <p:nvPr/>
        </p:nvSpPr>
        <p:spPr>
          <a:xfrm rot="16200000">
            <a:off x="3357554" y="3428976"/>
            <a:ext cx="2357454" cy="4500594"/>
          </a:xfrm>
          <a:prstGeom prst="moon">
            <a:avLst>
              <a:gd name="adj" fmla="val 26111"/>
            </a:avLst>
          </a:prstGeom>
          <a:gradFill flip="none" rotWithShape="1">
            <a:gsLst>
              <a:gs pos="69000">
                <a:srgbClr val="92D050"/>
              </a:gs>
              <a:gs pos="50000">
                <a:srgbClr val="C00000">
                  <a:shade val="67500"/>
                  <a:satMod val="115000"/>
                </a:srgbClr>
              </a:gs>
              <a:gs pos="100000">
                <a:srgbClr val="C000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357554" y="2643158"/>
            <a:ext cx="2357454" cy="4500594"/>
          </a:xfrm>
          <a:prstGeom prst="moon">
            <a:avLst>
              <a:gd name="adj" fmla="val 26111"/>
            </a:avLst>
          </a:prstGeom>
          <a:gradFill flip="none" rotWithShape="1">
            <a:gsLst>
              <a:gs pos="69000">
                <a:srgbClr val="92D050"/>
              </a:gs>
              <a:gs pos="50000">
                <a:srgbClr val="C00000">
                  <a:shade val="67500"/>
                  <a:satMod val="115000"/>
                </a:srgbClr>
              </a:gs>
              <a:gs pos="100000">
                <a:srgbClr val="C000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357554" y="1857340"/>
            <a:ext cx="2357454" cy="4500594"/>
          </a:xfrm>
          <a:prstGeom prst="moon">
            <a:avLst>
              <a:gd name="adj" fmla="val 26111"/>
            </a:avLst>
          </a:prstGeom>
          <a:gradFill flip="none" rotWithShape="1">
            <a:gsLst>
              <a:gs pos="69000">
                <a:srgbClr val="92D050"/>
              </a:gs>
              <a:gs pos="50000">
                <a:srgbClr val="C00000">
                  <a:shade val="67500"/>
                  <a:satMod val="115000"/>
                </a:srgbClr>
              </a:gs>
              <a:gs pos="100000">
                <a:srgbClr val="C000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357554" y="1071522"/>
            <a:ext cx="2357454" cy="4500594"/>
          </a:xfrm>
          <a:prstGeom prst="moon">
            <a:avLst>
              <a:gd name="adj" fmla="val 26111"/>
            </a:avLst>
          </a:prstGeom>
          <a:gradFill flip="none" rotWithShape="1">
            <a:gsLst>
              <a:gs pos="69000">
                <a:srgbClr val="92D050"/>
              </a:gs>
              <a:gs pos="50000">
                <a:srgbClr val="C00000">
                  <a:shade val="67500"/>
                  <a:satMod val="115000"/>
                </a:srgbClr>
              </a:gs>
              <a:gs pos="100000">
                <a:srgbClr val="C000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357554" y="214266"/>
            <a:ext cx="2357454" cy="4500594"/>
          </a:xfrm>
          <a:prstGeom prst="moon">
            <a:avLst>
              <a:gd name="adj" fmla="val 26111"/>
            </a:avLst>
          </a:prstGeom>
          <a:gradFill flip="none" rotWithShape="1">
            <a:gsLst>
              <a:gs pos="69000">
                <a:srgbClr val="92D050"/>
              </a:gs>
              <a:gs pos="50000">
                <a:srgbClr val="C00000">
                  <a:shade val="67500"/>
                  <a:satMod val="115000"/>
                </a:srgbClr>
              </a:gs>
              <a:gs pos="100000">
                <a:srgbClr val="C000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3357554" y="-571552"/>
            <a:ext cx="2357454" cy="4500594"/>
          </a:xfrm>
          <a:prstGeom prst="moon">
            <a:avLst>
              <a:gd name="adj" fmla="val 26111"/>
            </a:avLst>
          </a:prstGeom>
          <a:gradFill flip="none" rotWithShape="1">
            <a:gsLst>
              <a:gs pos="69000">
                <a:srgbClr val="92D050"/>
              </a:gs>
              <a:gs pos="50000">
                <a:srgbClr val="C00000">
                  <a:shade val="67500"/>
                  <a:satMod val="115000"/>
                </a:srgbClr>
              </a:gs>
              <a:gs pos="100000">
                <a:srgbClr val="C000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3357554" y="-1357370"/>
            <a:ext cx="2357454" cy="4500594"/>
          </a:xfrm>
          <a:prstGeom prst="moon">
            <a:avLst>
              <a:gd name="adj" fmla="val 26111"/>
            </a:avLst>
          </a:prstGeom>
          <a:gradFill flip="none" rotWithShape="1">
            <a:gsLst>
              <a:gs pos="69000">
                <a:srgbClr val="92D050"/>
              </a:gs>
              <a:gs pos="50000">
                <a:srgbClr val="C00000">
                  <a:shade val="67500"/>
                  <a:satMod val="115000"/>
                </a:srgbClr>
              </a:gs>
              <a:gs pos="100000">
                <a:srgbClr val="C00000">
                  <a:shade val="100000"/>
                  <a:satMod val="115000"/>
                </a:srgb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2" presetClass="entr" presetSubtype="1"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ppt_x"/>
                                          </p:val>
                                        </p:tav>
                                        <p:tav tm="100000">
                                          <p:val>
                                            <p:strVal val="#ppt_x"/>
                                          </p:val>
                                        </p:tav>
                                      </p:tavLst>
                                    </p:anim>
                                    <p:anim calcmode="lin" valueType="num">
                                      <p:cBhvr additive="base">
                                        <p:cTn id="32" dur="3000" fill="hold"/>
                                        <p:tgtEl>
                                          <p:spTgt spid="5"/>
                                        </p:tgtEl>
                                        <p:attrNameLst>
                                          <p:attrName>ppt_y</p:attrName>
                                        </p:attrNameLst>
                                      </p:cBhvr>
                                      <p:tavLst>
                                        <p:tav tm="0">
                                          <p:val>
                                            <p:strVal val="0-#ppt_h/2"/>
                                          </p:val>
                                        </p:tav>
                                        <p:tav tm="100000">
                                          <p:val>
                                            <p:strVal val="#ppt_y"/>
                                          </p:val>
                                        </p:tav>
                                      </p:tavLst>
                                    </p:anim>
                                  </p:childTnLst>
                                </p:cTn>
                              </p:par>
                              <p:par>
                                <p:cTn id="33" presetID="2" presetClass="entr" presetSubtype="1"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ppt_x"/>
                                          </p:val>
                                        </p:tav>
                                        <p:tav tm="100000">
                                          <p:val>
                                            <p:strVal val="#ppt_x"/>
                                          </p:val>
                                        </p:tav>
                                      </p:tavLst>
                                    </p:anim>
                                    <p:anim calcmode="lin" valueType="num">
                                      <p:cBhvr additive="base">
                                        <p:cTn id="36" dur="3000" fill="hold"/>
                                        <p:tgtEl>
                                          <p:spTgt spid="6"/>
                                        </p:tgtEl>
                                        <p:attrNameLst>
                                          <p:attrName>ppt_y</p:attrName>
                                        </p:attrNameLst>
                                      </p:cBhvr>
                                      <p:tavLst>
                                        <p:tav tm="0">
                                          <p:val>
                                            <p:strVal val="0-#ppt_h/2"/>
                                          </p:val>
                                        </p:tav>
                                        <p:tav tm="100000">
                                          <p:val>
                                            <p:strVal val="#ppt_y"/>
                                          </p:val>
                                        </p:tav>
                                      </p:tavLst>
                                    </p:anim>
                                  </p:childTnLst>
                                </p:cTn>
                              </p:par>
                              <p:par>
                                <p:cTn id="37" presetID="2" presetClass="entr" presetSubtype="1" fill="hold" grpId="1"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ppt_x"/>
                                          </p:val>
                                        </p:tav>
                                        <p:tav tm="100000">
                                          <p:val>
                                            <p:strVal val="#ppt_x"/>
                                          </p:val>
                                        </p:tav>
                                      </p:tavLst>
                                    </p:anim>
                                    <p:anim calcmode="lin" valueType="num">
                                      <p:cBhvr additive="base">
                                        <p:cTn id="40" dur="3000" fill="hold"/>
                                        <p:tgtEl>
                                          <p:spTgt spid="7"/>
                                        </p:tgtEl>
                                        <p:attrNameLst>
                                          <p:attrName>ppt_y</p:attrName>
                                        </p:attrNameLst>
                                      </p:cBhvr>
                                      <p:tavLst>
                                        <p:tav tm="0">
                                          <p:val>
                                            <p:strVal val="0-#ppt_h/2"/>
                                          </p:val>
                                        </p:tav>
                                        <p:tav tm="100000">
                                          <p:val>
                                            <p:strVal val="#ppt_y"/>
                                          </p:val>
                                        </p:tav>
                                      </p:tavLst>
                                    </p:anim>
                                  </p:childTnLst>
                                </p:cTn>
                              </p:par>
                              <p:par>
                                <p:cTn id="41" presetID="2" presetClass="entr" presetSubtype="1"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ppt_x"/>
                                          </p:val>
                                        </p:tav>
                                        <p:tav tm="100000">
                                          <p:val>
                                            <p:strVal val="#ppt_x"/>
                                          </p:val>
                                        </p:tav>
                                      </p:tavLst>
                                    </p:anim>
                                    <p:anim calcmode="lin" valueType="num">
                                      <p:cBhvr additive="base">
                                        <p:cTn id="44" dur="3000" fill="hold"/>
                                        <p:tgtEl>
                                          <p:spTgt spid="8"/>
                                        </p:tgtEl>
                                        <p:attrNameLst>
                                          <p:attrName>ppt_y</p:attrName>
                                        </p:attrNameLst>
                                      </p:cBhvr>
                                      <p:tavLst>
                                        <p:tav tm="0">
                                          <p:val>
                                            <p:strVal val="0-#ppt_h/2"/>
                                          </p:val>
                                        </p:tav>
                                        <p:tav tm="100000">
                                          <p:val>
                                            <p:strVal val="#ppt_y"/>
                                          </p:val>
                                        </p:tav>
                                      </p:tavLst>
                                    </p:anim>
                                  </p:childTnLst>
                                </p:cTn>
                              </p:par>
                              <p:par>
                                <p:cTn id="45" presetID="2" presetClass="entr" presetSubtype="1"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3000" fill="hold"/>
                                        <p:tgtEl>
                                          <p:spTgt spid="9"/>
                                        </p:tgtEl>
                                        <p:attrNameLst>
                                          <p:attrName>ppt_x</p:attrName>
                                        </p:attrNameLst>
                                      </p:cBhvr>
                                      <p:tavLst>
                                        <p:tav tm="0">
                                          <p:val>
                                            <p:strVal val="#ppt_x"/>
                                          </p:val>
                                        </p:tav>
                                        <p:tav tm="100000">
                                          <p:val>
                                            <p:strVal val="#ppt_x"/>
                                          </p:val>
                                        </p:tav>
                                      </p:tavLst>
                                    </p:anim>
                                    <p:anim calcmode="lin" valueType="num">
                                      <p:cBhvr additive="base">
                                        <p:cTn id="48" dur="3000" fill="hold"/>
                                        <p:tgtEl>
                                          <p:spTgt spid="9"/>
                                        </p:tgtEl>
                                        <p:attrNameLst>
                                          <p:attrName>ppt_y</p:attrName>
                                        </p:attrNameLst>
                                      </p:cBhvr>
                                      <p:tavLst>
                                        <p:tav tm="0">
                                          <p:val>
                                            <p:strVal val="0-#ppt_h/2"/>
                                          </p:val>
                                        </p:tav>
                                        <p:tav tm="100000">
                                          <p:val>
                                            <p:strVal val="#ppt_y"/>
                                          </p:val>
                                        </p:tav>
                                      </p:tavLst>
                                    </p:anim>
                                  </p:childTnLst>
                                </p:cTn>
                              </p:par>
                              <p:par>
                                <p:cTn id="49" presetID="2" presetClass="entr" presetSubtype="1" fill="hold" grpId="1"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ppt_x"/>
                                          </p:val>
                                        </p:tav>
                                        <p:tav tm="100000">
                                          <p:val>
                                            <p:strVal val="#ppt_x"/>
                                          </p:val>
                                        </p:tav>
                                      </p:tavLst>
                                    </p:anim>
                                    <p:anim calcmode="lin" valueType="num">
                                      <p:cBhvr additive="base">
                                        <p:cTn id="52" dur="3000" fill="hold"/>
                                        <p:tgtEl>
                                          <p:spTgt spid="10"/>
                                        </p:tgtEl>
                                        <p:attrNameLst>
                                          <p:attrName>ppt_y</p:attrName>
                                        </p:attrNameLst>
                                      </p:cBhvr>
                                      <p:tavLst>
                                        <p:tav tm="0">
                                          <p:val>
                                            <p:strVal val="0-#ppt_h/2"/>
                                          </p:val>
                                        </p:tav>
                                        <p:tav tm="100000">
                                          <p:val>
                                            <p:strVal val="#ppt_y"/>
                                          </p:val>
                                        </p:tav>
                                      </p:tavLst>
                                    </p:anim>
                                  </p:childTnLst>
                                </p:cTn>
                              </p:par>
                              <p:par>
                                <p:cTn id="53" presetID="2" presetClass="entr" presetSubtype="1"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0-#ppt_h/2"/>
                                          </p:val>
                                        </p:tav>
                                        <p:tav tm="100000">
                                          <p:val>
                                            <p:strVal val="#ppt_y"/>
                                          </p:val>
                                        </p:tav>
                                      </p:tavLst>
                                    </p:anim>
                                  </p:childTnLst>
                                </p:cTn>
                              </p:par>
                              <p:par>
                                <p:cTn id="57" presetID="8" presetClass="emph" presetSubtype="0" fill="hold" grpId="2"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fill="hold" grpId="2"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fill="hold" grpId="2" nodeType="withEffect">
                                  <p:stCondLst>
                                    <p:cond delay="0"/>
                                  </p:stCondLst>
                                  <p:childTnLst>
                                    <p:animRot by="21600000">
                                      <p:cBhvr>
                                        <p:cTn id="62" dur="3000" fill="hold"/>
                                        <p:tgtEl>
                                          <p:spTgt spid="7"/>
                                        </p:tgtEl>
                                        <p:attrNameLst>
                                          <p:attrName>r</p:attrName>
                                        </p:attrNameLst>
                                      </p:cBhvr>
                                    </p:animRot>
                                  </p:childTnLst>
                                </p:cTn>
                              </p:par>
                              <p:par>
                                <p:cTn id="63" presetID="8" presetClass="emph" presetSubtype="0" fill="hold" grpId="2" nodeType="withEffect">
                                  <p:stCondLst>
                                    <p:cond delay="0"/>
                                  </p:stCondLst>
                                  <p:childTnLst>
                                    <p:animRot by="-21600000">
                                      <p:cBhvr>
                                        <p:cTn id="64" dur="3000" fill="hold"/>
                                        <p:tgtEl>
                                          <p:spTgt spid="8"/>
                                        </p:tgtEl>
                                        <p:attrNameLst>
                                          <p:attrName>r</p:attrName>
                                        </p:attrNameLst>
                                      </p:cBhvr>
                                    </p:animRot>
                                  </p:childTnLst>
                                </p:cTn>
                              </p:par>
                              <p:par>
                                <p:cTn id="65" presetID="8" presetClass="emph" presetSubtype="0" fill="hold" grpId="2"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grpId="2"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grpId="2" nodeType="withEffect">
                                  <p:stCondLst>
                                    <p:cond delay="0"/>
                                  </p:stCondLst>
                                  <p:childTnLst>
                                    <p:animRot by="21600000">
                                      <p:cBhvr>
                                        <p:cTn id="70" dur="3000" fill="hold"/>
                                        <p:tgtEl>
                                          <p:spTgt spid="11"/>
                                        </p:tgtEl>
                                        <p:attrNameLst>
                                          <p:attrName>r</p:attrName>
                                        </p:attrNameLst>
                                      </p:cBhvr>
                                    </p:animRot>
                                  </p:childTnLst>
                                </p:cTn>
                              </p:par>
                            </p:childTnLst>
                          </p:cTn>
                        </p:par>
                        <p:par>
                          <p:cTn id="71" fill="hold">
                            <p:stCondLst>
                              <p:cond delay="3000"/>
                            </p:stCondLst>
                            <p:childTnLst>
                              <p:par>
                                <p:cTn id="72" presetID="2" presetClass="exit" presetSubtype="1" fill="hold" grpId="3" nodeType="after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ppt_x"/>
                                          </p:val>
                                        </p:tav>
                                      </p:tavLst>
                                    </p:anim>
                                    <p:anim calcmode="lin" valueType="num">
                                      <p:cBhvr additive="base">
                                        <p:cTn id="74" dur="3000"/>
                                        <p:tgtEl>
                                          <p:spTgt spid="5"/>
                                        </p:tgtEl>
                                        <p:attrNameLst>
                                          <p:attrName>ppt_y</p:attrName>
                                        </p:attrNameLst>
                                      </p:cBhvr>
                                      <p:tavLst>
                                        <p:tav tm="0">
                                          <p:val>
                                            <p:strVal val="ppt_y"/>
                                          </p:val>
                                        </p:tav>
                                        <p:tav tm="100000">
                                          <p:val>
                                            <p:strVal val="0-ppt_h/2"/>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1" fill="hold" grpId="3"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ppt_x"/>
                                          </p:val>
                                        </p:tav>
                                      </p:tavLst>
                                    </p:anim>
                                    <p:anim calcmode="lin" valueType="num">
                                      <p:cBhvr additive="base">
                                        <p:cTn id="78" dur="3000"/>
                                        <p:tgtEl>
                                          <p:spTgt spid="6"/>
                                        </p:tgtEl>
                                        <p:attrNameLst>
                                          <p:attrName>ppt_y</p:attrName>
                                        </p:attrNameLst>
                                      </p:cBhvr>
                                      <p:tavLst>
                                        <p:tav tm="0">
                                          <p:val>
                                            <p:strVal val="ppt_y"/>
                                          </p:val>
                                        </p:tav>
                                        <p:tav tm="100000">
                                          <p:val>
                                            <p:strVal val="0-ppt_h/2"/>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1" fill="hold" grpId="3" nodeType="withEffect">
                                  <p:stCondLst>
                                    <p:cond delay="0"/>
                                  </p:stCondLst>
                                  <p:childTnLst>
                                    <p:anim calcmode="lin" valueType="num">
                                      <p:cBhvr additive="base">
                                        <p:cTn id="81" dur="3000"/>
                                        <p:tgtEl>
                                          <p:spTgt spid="7"/>
                                        </p:tgtEl>
                                        <p:attrNameLst>
                                          <p:attrName>ppt_x</p:attrName>
                                        </p:attrNameLst>
                                      </p:cBhvr>
                                      <p:tavLst>
                                        <p:tav tm="0">
                                          <p:val>
                                            <p:strVal val="ppt_x"/>
                                          </p:val>
                                        </p:tav>
                                        <p:tav tm="100000">
                                          <p:val>
                                            <p:strVal val="ppt_x"/>
                                          </p:val>
                                        </p:tav>
                                      </p:tavLst>
                                    </p:anim>
                                    <p:anim calcmode="lin" valueType="num">
                                      <p:cBhvr additive="base">
                                        <p:cTn id="82" dur="3000"/>
                                        <p:tgtEl>
                                          <p:spTgt spid="7"/>
                                        </p:tgtEl>
                                        <p:attrNameLst>
                                          <p:attrName>ppt_y</p:attrName>
                                        </p:attrNameLst>
                                      </p:cBhvr>
                                      <p:tavLst>
                                        <p:tav tm="0">
                                          <p:val>
                                            <p:strVal val="ppt_y"/>
                                          </p:val>
                                        </p:tav>
                                        <p:tav tm="100000">
                                          <p:val>
                                            <p:strVal val="0-ppt_h/2"/>
                                          </p:val>
                                        </p:tav>
                                      </p:tavLst>
                                    </p:anim>
                                    <p:set>
                                      <p:cBhvr>
                                        <p:cTn id="83" dur="1" fill="hold">
                                          <p:stCondLst>
                                            <p:cond delay="2999"/>
                                          </p:stCondLst>
                                        </p:cTn>
                                        <p:tgtEl>
                                          <p:spTgt spid="7"/>
                                        </p:tgtEl>
                                        <p:attrNameLst>
                                          <p:attrName>style.visibility</p:attrName>
                                        </p:attrNameLst>
                                      </p:cBhvr>
                                      <p:to>
                                        <p:strVal val="hidden"/>
                                      </p:to>
                                    </p:set>
                                  </p:childTnLst>
                                </p:cTn>
                              </p:par>
                              <p:par>
                                <p:cTn id="84" presetID="2" presetClass="exit" presetSubtype="1" fill="hold" grpId="3" nodeType="withEffect">
                                  <p:stCondLst>
                                    <p:cond delay="0"/>
                                  </p:stCondLst>
                                  <p:childTnLst>
                                    <p:anim calcmode="lin" valueType="num">
                                      <p:cBhvr additive="base">
                                        <p:cTn id="85" dur="3000"/>
                                        <p:tgtEl>
                                          <p:spTgt spid="8"/>
                                        </p:tgtEl>
                                        <p:attrNameLst>
                                          <p:attrName>ppt_x</p:attrName>
                                        </p:attrNameLst>
                                      </p:cBhvr>
                                      <p:tavLst>
                                        <p:tav tm="0">
                                          <p:val>
                                            <p:strVal val="ppt_x"/>
                                          </p:val>
                                        </p:tav>
                                        <p:tav tm="100000">
                                          <p:val>
                                            <p:strVal val="ppt_x"/>
                                          </p:val>
                                        </p:tav>
                                      </p:tavLst>
                                    </p:anim>
                                    <p:anim calcmode="lin" valueType="num">
                                      <p:cBhvr additive="base">
                                        <p:cTn id="86" dur="3000"/>
                                        <p:tgtEl>
                                          <p:spTgt spid="8"/>
                                        </p:tgtEl>
                                        <p:attrNameLst>
                                          <p:attrName>ppt_y</p:attrName>
                                        </p:attrNameLst>
                                      </p:cBhvr>
                                      <p:tavLst>
                                        <p:tav tm="0">
                                          <p:val>
                                            <p:strVal val="ppt_y"/>
                                          </p:val>
                                        </p:tav>
                                        <p:tav tm="100000">
                                          <p:val>
                                            <p:strVal val="0-ppt_h/2"/>
                                          </p:val>
                                        </p:tav>
                                      </p:tavLst>
                                    </p:anim>
                                    <p:set>
                                      <p:cBhvr>
                                        <p:cTn id="87" dur="1" fill="hold">
                                          <p:stCondLst>
                                            <p:cond delay="2999"/>
                                          </p:stCondLst>
                                        </p:cTn>
                                        <p:tgtEl>
                                          <p:spTgt spid="8"/>
                                        </p:tgtEl>
                                        <p:attrNameLst>
                                          <p:attrName>style.visibility</p:attrName>
                                        </p:attrNameLst>
                                      </p:cBhvr>
                                      <p:to>
                                        <p:strVal val="hidden"/>
                                      </p:to>
                                    </p:set>
                                  </p:childTnLst>
                                </p:cTn>
                              </p:par>
                              <p:par>
                                <p:cTn id="88" presetID="2" presetClass="exit" presetSubtype="1" fill="hold" grpId="3"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ppt_x"/>
                                          </p:val>
                                        </p:tav>
                                      </p:tavLst>
                                    </p:anim>
                                    <p:anim calcmode="lin" valueType="num">
                                      <p:cBhvr additive="base">
                                        <p:cTn id="90" dur="3000"/>
                                        <p:tgtEl>
                                          <p:spTgt spid="9"/>
                                        </p:tgtEl>
                                        <p:attrNameLst>
                                          <p:attrName>ppt_y</p:attrName>
                                        </p:attrNameLst>
                                      </p:cBhvr>
                                      <p:tavLst>
                                        <p:tav tm="0">
                                          <p:val>
                                            <p:strVal val="ppt_y"/>
                                          </p:val>
                                        </p:tav>
                                        <p:tav tm="100000">
                                          <p:val>
                                            <p:strVal val="0-ppt_h/2"/>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1" fill="hold" grpId="3"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ppt_x"/>
                                          </p:val>
                                        </p:tav>
                                      </p:tavLst>
                                    </p:anim>
                                    <p:anim calcmode="lin" valueType="num">
                                      <p:cBhvr additive="base">
                                        <p:cTn id="94" dur="3000"/>
                                        <p:tgtEl>
                                          <p:spTgt spid="10"/>
                                        </p:tgtEl>
                                        <p:attrNameLst>
                                          <p:attrName>ppt_y</p:attrName>
                                        </p:attrNameLst>
                                      </p:cBhvr>
                                      <p:tavLst>
                                        <p:tav tm="0">
                                          <p:val>
                                            <p:strVal val="ppt_y"/>
                                          </p:val>
                                        </p:tav>
                                        <p:tav tm="100000">
                                          <p:val>
                                            <p:strVal val="0-ppt_h/2"/>
                                          </p:val>
                                        </p:tav>
                                      </p:tavLst>
                                    </p:anim>
                                    <p:set>
                                      <p:cBhvr>
                                        <p:cTn id="95" dur="1" fill="hold">
                                          <p:stCondLst>
                                            <p:cond delay="2999"/>
                                          </p:stCondLst>
                                        </p:cTn>
                                        <p:tgtEl>
                                          <p:spTgt spid="10"/>
                                        </p:tgtEl>
                                        <p:attrNameLst>
                                          <p:attrName>style.visibility</p:attrName>
                                        </p:attrNameLst>
                                      </p:cBhvr>
                                      <p:to>
                                        <p:strVal val="hidden"/>
                                      </p:to>
                                    </p:set>
                                  </p:childTnLst>
                                </p:cTn>
                              </p:par>
                              <p:par>
                                <p:cTn id="96" presetID="2" presetClass="exit" presetSubtype="1" fill="hold" grpId="3" nodeType="withEffect">
                                  <p:stCondLst>
                                    <p:cond delay="0"/>
                                  </p:stCondLst>
                                  <p:childTnLst>
                                    <p:anim calcmode="lin" valueType="num">
                                      <p:cBhvr additive="base">
                                        <p:cTn id="97" dur="3000"/>
                                        <p:tgtEl>
                                          <p:spTgt spid="11"/>
                                        </p:tgtEl>
                                        <p:attrNameLst>
                                          <p:attrName>ppt_x</p:attrName>
                                        </p:attrNameLst>
                                      </p:cBhvr>
                                      <p:tavLst>
                                        <p:tav tm="0">
                                          <p:val>
                                            <p:strVal val="ppt_x"/>
                                          </p:val>
                                        </p:tav>
                                        <p:tav tm="100000">
                                          <p:val>
                                            <p:strVal val="ppt_x"/>
                                          </p:val>
                                        </p:tav>
                                      </p:tavLst>
                                    </p:anim>
                                    <p:anim calcmode="lin" valueType="num">
                                      <p:cBhvr additive="base">
                                        <p:cTn id="98" dur="3000"/>
                                        <p:tgtEl>
                                          <p:spTgt spid="11"/>
                                        </p:tgtEl>
                                        <p:attrNameLst>
                                          <p:attrName>ppt_y</p:attrName>
                                        </p:attrNameLst>
                                      </p:cBhvr>
                                      <p:tavLst>
                                        <p:tav tm="0">
                                          <p:val>
                                            <p:strVal val="ppt_y"/>
                                          </p:val>
                                        </p:tav>
                                        <p:tav tm="100000">
                                          <p:val>
                                            <p:strVal val="0-ppt_h/2"/>
                                          </p:val>
                                        </p:tav>
                                      </p:tavLst>
                                    </p:anim>
                                    <p:set>
                                      <p:cBhvr>
                                        <p:cTn id="99" dur="1" fill="hold">
                                          <p:stCondLst>
                                            <p:cond delay="2999"/>
                                          </p:stCondLst>
                                        </p:cTn>
                                        <p:tgtEl>
                                          <p:spTgt spid="11"/>
                                        </p:tgtEl>
                                        <p:attrNameLst>
                                          <p:attrName>style.visibility</p:attrName>
                                        </p:attrNameLst>
                                      </p:cBhvr>
                                      <p:to>
                                        <p:strVal val="hidden"/>
                                      </p:to>
                                    </p:set>
                                  </p:childTnLst>
                                </p:cTn>
                              </p:par>
                              <p:par>
                                <p:cTn id="100" presetID="13" presetClass="exit" presetSubtype="32" fill="hold" grpId="4" nodeType="withEffect">
                                  <p:stCondLst>
                                    <p:cond delay="0"/>
                                  </p:stCondLst>
                                  <p:childTnLst>
                                    <p:animEffect transition="out" filter="plus(out)">
                                      <p:cBhvr>
                                        <p:cTn id="101" dur="3000"/>
                                        <p:tgtEl>
                                          <p:spTgt spid="5"/>
                                        </p:tgtEl>
                                      </p:cBhvr>
                                    </p:animEffect>
                                    <p:set>
                                      <p:cBhvr>
                                        <p:cTn id="102" dur="1" fill="hold">
                                          <p:stCondLst>
                                            <p:cond delay="2999"/>
                                          </p:stCondLst>
                                        </p:cTn>
                                        <p:tgtEl>
                                          <p:spTgt spid="5"/>
                                        </p:tgtEl>
                                        <p:attrNameLst>
                                          <p:attrName>style.visibility</p:attrName>
                                        </p:attrNameLst>
                                      </p:cBhvr>
                                      <p:to>
                                        <p:strVal val="hidden"/>
                                      </p:to>
                                    </p:set>
                                  </p:childTnLst>
                                </p:cTn>
                              </p:par>
                              <p:par>
                                <p:cTn id="103" presetID="13" presetClass="exit" presetSubtype="32" fill="hold" grpId="4" nodeType="withEffect">
                                  <p:stCondLst>
                                    <p:cond delay="0"/>
                                  </p:stCondLst>
                                  <p:childTnLst>
                                    <p:animEffect transition="out" filter="plus(out)">
                                      <p:cBhvr>
                                        <p:cTn id="104" dur="3000"/>
                                        <p:tgtEl>
                                          <p:spTgt spid="6"/>
                                        </p:tgtEl>
                                      </p:cBhvr>
                                    </p:animEffect>
                                    <p:set>
                                      <p:cBhvr>
                                        <p:cTn id="105" dur="1" fill="hold">
                                          <p:stCondLst>
                                            <p:cond delay="2999"/>
                                          </p:stCondLst>
                                        </p:cTn>
                                        <p:tgtEl>
                                          <p:spTgt spid="6"/>
                                        </p:tgtEl>
                                        <p:attrNameLst>
                                          <p:attrName>style.visibility</p:attrName>
                                        </p:attrNameLst>
                                      </p:cBhvr>
                                      <p:to>
                                        <p:strVal val="hidden"/>
                                      </p:to>
                                    </p:set>
                                  </p:childTnLst>
                                </p:cTn>
                              </p:par>
                              <p:par>
                                <p:cTn id="106" presetID="13" presetClass="exit" presetSubtype="32" fill="hold" grpId="4" nodeType="withEffect">
                                  <p:stCondLst>
                                    <p:cond delay="0"/>
                                  </p:stCondLst>
                                  <p:childTnLst>
                                    <p:animEffect transition="out" filter="plus(out)">
                                      <p:cBhvr>
                                        <p:cTn id="107" dur="3000"/>
                                        <p:tgtEl>
                                          <p:spTgt spid="7"/>
                                        </p:tgtEl>
                                      </p:cBhvr>
                                    </p:animEffect>
                                    <p:set>
                                      <p:cBhvr>
                                        <p:cTn id="108" dur="1" fill="hold">
                                          <p:stCondLst>
                                            <p:cond delay="2999"/>
                                          </p:stCondLst>
                                        </p:cTn>
                                        <p:tgtEl>
                                          <p:spTgt spid="7"/>
                                        </p:tgtEl>
                                        <p:attrNameLst>
                                          <p:attrName>style.visibility</p:attrName>
                                        </p:attrNameLst>
                                      </p:cBhvr>
                                      <p:to>
                                        <p:strVal val="hidden"/>
                                      </p:to>
                                    </p:set>
                                  </p:childTnLst>
                                </p:cTn>
                              </p:par>
                              <p:par>
                                <p:cTn id="109" presetID="13" presetClass="exit" presetSubtype="32" fill="hold" grpId="4" nodeType="withEffect">
                                  <p:stCondLst>
                                    <p:cond delay="0"/>
                                  </p:stCondLst>
                                  <p:childTnLst>
                                    <p:animEffect transition="out" filter="plus(out)">
                                      <p:cBhvr>
                                        <p:cTn id="110" dur="3000"/>
                                        <p:tgtEl>
                                          <p:spTgt spid="8"/>
                                        </p:tgtEl>
                                      </p:cBhvr>
                                    </p:animEffect>
                                    <p:set>
                                      <p:cBhvr>
                                        <p:cTn id="111" dur="1" fill="hold">
                                          <p:stCondLst>
                                            <p:cond delay="2999"/>
                                          </p:stCondLst>
                                        </p:cTn>
                                        <p:tgtEl>
                                          <p:spTgt spid="8"/>
                                        </p:tgtEl>
                                        <p:attrNameLst>
                                          <p:attrName>style.visibility</p:attrName>
                                        </p:attrNameLst>
                                      </p:cBhvr>
                                      <p:to>
                                        <p:strVal val="hidden"/>
                                      </p:to>
                                    </p:set>
                                  </p:childTnLst>
                                </p:cTn>
                              </p:par>
                              <p:par>
                                <p:cTn id="112" presetID="13" presetClass="exit" presetSubtype="32" fill="hold" grpId="4" nodeType="withEffect">
                                  <p:stCondLst>
                                    <p:cond delay="0"/>
                                  </p:stCondLst>
                                  <p:childTnLst>
                                    <p:animEffect transition="out" filter="plus(out)">
                                      <p:cBhvr>
                                        <p:cTn id="113" dur="3000"/>
                                        <p:tgtEl>
                                          <p:spTgt spid="9"/>
                                        </p:tgtEl>
                                      </p:cBhvr>
                                    </p:animEffect>
                                    <p:set>
                                      <p:cBhvr>
                                        <p:cTn id="114" dur="1" fill="hold">
                                          <p:stCondLst>
                                            <p:cond delay="2999"/>
                                          </p:stCondLst>
                                        </p:cTn>
                                        <p:tgtEl>
                                          <p:spTgt spid="9"/>
                                        </p:tgtEl>
                                        <p:attrNameLst>
                                          <p:attrName>style.visibility</p:attrName>
                                        </p:attrNameLst>
                                      </p:cBhvr>
                                      <p:to>
                                        <p:strVal val="hidden"/>
                                      </p:to>
                                    </p:set>
                                  </p:childTnLst>
                                </p:cTn>
                              </p:par>
                              <p:par>
                                <p:cTn id="115" presetID="13" presetClass="exit" presetSubtype="32" fill="hold" grpId="4" nodeType="withEffect">
                                  <p:stCondLst>
                                    <p:cond delay="0"/>
                                  </p:stCondLst>
                                  <p:childTnLst>
                                    <p:animEffect transition="out" filter="plus(out)">
                                      <p:cBhvr>
                                        <p:cTn id="116" dur="3000"/>
                                        <p:tgtEl>
                                          <p:spTgt spid="10"/>
                                        </p:tgtEl>
                                      </p:cBhvr>
                                    </p:animEffect>
                                    <p:set>
                                      <p:cBhvr>
                                        <p:cTn id="117" dur="1" fill="hold">
                                          <p:stCondLst>
                                            <p:cond delay="2999"/>
                                          </p:stCondLst>
                                        </p:cTn>
                                        <p:tgtEl>
                                          <p:spTgt spid="10"/>
                                        </p:tgtEl>
                                        <p:attrNameLst>
                                          <p:attrName>style.visibility</p:attrName>
                                        </p:attrNameLst>
                                      </p:cBhvr>
                                      <p:to>
                                        <p:strVal val="hidden"/>
                                      </p:to>
                                    </p:set>
                                  </p:childTnLst>
                                </p:cTn>
                              </p:par>
                              <p:par>
                                <p:cTn id="118" presetID="13" presetClass="exit" presetSubtype="32" fill="hold" grpId="4" nodeType="withEffect">
                                  <p:stCondLst>
                                    <p:cond delay="0"/>
                                  </p:stCondLst>
                                  <p:childTnLst>
                                    <p:animEffect transition="out" filter="plus(out)">
                                      <p:cBhvr>
                                        <p:cTn id="119" dur="3000"/>
                                        <p:tgtEl>
                                          <p:spTgt spid="11"/>
                                        </p:tgtEl>
                                      </p:cBhvr>
                                    </p:animEffect>
                                    <p:set>
                                      <p:cBhvr>
                                        <p:cTn id="120" dur="1" fill="hold">
                                          <p:stCondLst>
                                            <p:cond delay="2999"/>
                                          </p:stCondLst>
                                        </p:cTn>
                                        <p:tgtEl>
                                          <p:spTgt spid="11"/>
                                        </p:tgtEl>
                                        <p:attrNameLst>
                                          <p:attrName>style.visibility</p:attrName>
                                        </p:attrNameLst>
                                      </p:cBhvr>
                                      <p:to>
                                        <p:strVal val="hidden"/>
                                      </p:to>
                                    </p:set>
                                  </p:childTnLst>
                                </p:cTn>
                              </p:par>
                              <p:par>
                                <p:cTn id="121" presetID="8" presetClass="emph" presetSubtype="0" fill="hold" grpId="5"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5"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5"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5"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5"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5"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5" nodeType="withEffect">
                                  <p:stCondLst>
                                    <p:cond delay="0"/>
                                  </p:stCondLst>
                                  <p:childTnLst>
                                    <p:animRot by="21600000">
                                      <p:cBhvr>
                                        <p:cTn id="134" dur="3000" fill="hold"/>
                                        <p:tgtEl>
                                          <p:spTgt spid="11"/>
                                        </p:tgtEl>
                                        <p:attrNameLst>
                                          <p:attrName>r</p:attrName>
                                        </p:attrNameLst>
                                      </p:cBhvr>
                                    </p:animRot>
                                  </p:childTnLst>
                                </p:cTn>
                              </p:par>
                              <p:par>
                                <p:cTn id="135" presetID="2" presetClass="entr" presetSubtype="4"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additive="base">
                                        <p:cTn id="137" dur="3000" fill="hold"/>
                                        <p:tgtEl>
                                          <p:spTgt spid="4"/>
                                        </p:tgtEl>
                                        <p:attrNameLst>
                                          <p:attrName>ppt_x</p:attrName>
                                        </p:attrNameLst>
                                      </p:cBhvr>
                                      <p:tavLst>
                                        <p:tav tm="0">
                                          <p:val>
                                            <p:strVal val="#ppt_x"/>
                                          </p:val>
                                        </p:tav>
                                        <p:tav tm="100000">
                                          <p:val>
                                            <p:strVal val="#ppt_x"/>
                                          </p:val>
                                        </p:tav>
                                      </p:tavLst>
                                    </p:anim>
                                    <p:anim calcmode="lin" valueType="num">
                                      <p:cBhvr additive="base">
                                        <p:cTn id="138"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CuadroTexto"/>
          <p:cNvSpPr txBox="1"/>
          <p:nvPr/>
        </p:nvSpPr>
        <p:spPr>
          <a:xfrm>
            <a:off x="1142976" y="285728"/>
            <a:ext cx="7080785" cy="523220"/>
          </a:xfrm>
          <a:prstGeom prst="rect">
            <a:avLst/>
          </a:prstGeom>
        </p:spPr>
        <p:style>
          <a:lnRef idx="1">
            <a:schemeClr val="dk1"/>
          </a:lnRef>
          <a:fillRef idx="2">
            <a:schemeClr val="dk1"/>
          </a:fillRef>
          <a:effectRef idx="1">
            <a:schemeClr val="dk1"/>
          </a:effectRef>
          <a:fontRef idx="minor">
            <a:schemeClr val="dk1"/>
          </a:fontRef>
        </p:style>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VIDEO DE  PLANTAS  CARNIVORAS</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endParaRPr>
          </a:p>
        </p:txBody>
      </p:sp>
    </p:spTree>
    <p:controls>
      <p:control spid="1027" name="ShockwaveFlash1" r:id="rId2" imgW="8423280" imgH="6121440"/>
    </p:controls>
  </p:cSld>
  <p:clrMapOvr>
    <a:masterClrMapping/>
  </p:clrMapOvr>
  <p:transition spd="slow" advClick="0" advTm="339000">
    <p:sndAc>
      <p:endSnd/>
    </p:sndAc>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4" name="3 Imagen" descr="get closer'.jpg"/>
          <p:cNvPicPr>
            <a:picLocks noChangeAspect="1"/>
          </p:cNvPicPr>
          <p:nvPr/>
        </p:nvPicPr>
        <p:blipFill>
          <a:blip r:embed="rId3"/>
          <a:stretch>
            <a:fillRect/>
          </a:stretch>
        </p:blipFill>
        <p:spPr>
          <a:xfrm>
            <a:off x="-8930" y="0"/>
            <a:ext cx="9152930" cy="6858000"/>
          </a:xfrm>
          <a:prstGeom prst="rect">
            <a:avLst/>
          </a:prstGeom>
        </p:spPr>
      </p:pic>
      <p:sp>
        <p:nvSpPr>
          <p:cNvPr id="6" name="5 Extracto"/>
          <p:cNvSpPr/>
          <p:nvPr/>
        </p:nvSpPr>
        <p:spPr>
          <a:xfrm rot="18681209">
            <a:off x="370627" y="-306845"/>
            <a:ext cx="1186573" cy="2572605"/>
          </a:xfrm>
          <a:prstGeom prst="flowChartExtract">
            <a:avLst/>
          </a:prstGeom>
          <a:gradFill flip="none" rotWithShape="1">
            <a:gsLst>
              <a:gs pos="55000">
                <a:srgbClr val="0066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2691394">
            <a:off x="7753734" y="-344283"/>
            <a:ext cx="1186573"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14108971">
            <a:off x="515554" y="4793376"/>
            <a:ext cx="1186573"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7422723">
            <a:off x="7521134" y="4778898"/>
            <a:ext cx="1186573"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8791772">
            <a:off x="1179145" y="455288"/>
            <a:ext cx="1186573" cy="2572605"/>
          </a:xfrm>
          <a:prstGeom prst="flowChartExtract">
            <a:avLst/>
          </a:prstGeom>
          <a:gradFill flip="none" rotWithShape="1">
            <a:gsLst>
              <a:gs pos="55000">
                <a:srgbClr val="0066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2850738">
            <a:off x="6899622" y="377175"/>
            <a:ext cx="1186573"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4342882">
            <a:off x="1529332" y="4170326"/>
            <a:ext cx="1186573"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7647892">
            <a:off x="6495063" y="4047772"/>
            <a:ext cx="1287667"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18728630">
            <a:off x="1972963" y="1088244"/>
            <a:ext cx="1186573" cy="2572605"/>
          </a:xfrm>
          <a:prstGeom prst="flowChartExtract">
            <a:avLst/>
          </a:prstGeom>
          <a:gradFill flip="none" rotWithShape="1">
            <a:gsLst>
              <a:gs pos="55000">
                <a:srgbClr val="0066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14212824">
            <a:off x="2308365" y="3699604"/>
            <a:ext cx="1186573"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2986665">
            <a:off x="6129800" y="997442"/>
            <a:ext cx="1186573"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7588980">
            <a:off x="5937207" y="3598849"/>
            <a:ext cx="1186573" cy="2572605"/>
          </a:xfrm>
          <a:prstGeom prst="flowChartExtract">
            <a:avLst/>
          </a:prstGeom>
          <a:gradFill flip="none" rotWithShape="1">
            <a:gsLst>
              <a:gs pos="53000">
                <a:srgbClr val="006600"/>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17 Imagen" descr="gif-mariposa- (7).gif"/>
          <p:cNvPicPr>
            <a:picLocks noChangeAspect="1"/>
          </p:cNvPicPr>
          <p:nvPr/>
        </p:nvPicPr>
        <p:blipFill>
          <a:blip r:embed="rId4"/>
          <a:stretch>
            <a:fillRect/>
          </a:stretch>
        </p:blipFill>
        <p:spPr>
          <a:xfrm rot="18403887">
            <a:off x="651786" y="4452939"/>
            <a:ext cx="1524000" cy="1143000"/>
          </a:xfrm>
          <a:prstGeom prst="rect">
            <a:avLst/>
          </a:prstGeom>
        </p:spPr>
      </p:pic>
      <p:pic>
        <p:nvPicPr>
          <p:cNvPr id="68610" name="Picture 2" descr="Rendered Image"/>
          <p:cNvPicPr>
            <a:picLocks noChangeAspect="1" noChangeArrowheads="1"/>
          </p:cNvPicPr>
          <p:nvPr/>
        </p:nvPicPr>
        <p:blipFill>
          <a:blip r:embed="rId5">
            <a:lum bright="-40000" contrast="40000"/>
          </a:blip>
          <a:srcRect/>
          <a:stretch>
            <a:fillRect/>
          </a:stretch>
        </p:blipFill>
        <p:spPr bwMode="auto">
          <a:xfrm rot="20091090">
            <a:off x="3161230" y="4832456"/>
            <a:ext cx="2617168" cy="1662545"/>
          </a:xfrm>
          <a:prstGeom prst="rect">
            <a:avLst/>
          </a:prstGeom>
          <a:noFill/>
        </p:spPr>
      </p:pic>
      <p:pic>
        <p:nvPicPr>
          <p:cNvPr id="20" name="19 Imagen" descr="cucaracha-animada-gif2.gif"/>
          <p:cNvPicPr>
            <a:picLocks noChangeAspect="1"/>
          </p:cNvPicPr>
          <p:nvPr/>
        </p:nvPicPr>
        <p:blipFill>
          <a:blip r:embed="rId6">
            <a:lum contrast="20000"/>
          </a:blip>
          <a:stretch>
            <a:fillRect/>
          </a:stretch>
        </p:blipFill>
        <p:spPr>
          <a:xfrm rot="12415935">
            <a:off x="6764820" y="2769647"/>
            <a:ext cx="1143000" cy="1123950"/>
          </a:xfrm>
          <a:prstGeom prst="rect">
            <a:avLst/>
          </a:prstGeom>
        </p:spPr>
      </p:pic>
      <p:sp>
        <p:nvSpPr>
          <p:cNvPr id="21" name="20 Rectángulo"/>
          <p:cNvSpPr/>
          <p:nvPr/>
        </p:nvSpPr>
        <p:spPr>
          <a:xfrm>
            <a:off x="0" y="0"/>
            <a:ext cx="9144000" cy="68580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sndAc>
      <p:stSnd>
        <p:snd r:embed="rId2" name="Beautiful Nature   Autumn 1080p H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0-#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0-#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3"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horizontal)">
                                      <p:cBhvr>
                                        <p:cTn id="58" dur="3000"/>
                                        <p:tgtEl>
                                          <p:spTgt spid="6"/>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horizontal)">
                                      <p:cBhvr>
                                        <p:cTn id="61" dur="3000"/>
                                        <p:tgtEl>
                                          <p:spTgt spid="8"/>
                                        </p:tgtEl>
                                      </p:cBhvr>
                                    </p:animEffect>
                                  </p:childTnLst>
                                </p:cTn>
                              </p:par>
                              <p:par>
                                <p:cTn id="62" presetID="3" presetClass="entr" presetSubtype="10"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linds(horizontal)">
                                      <p:cBhvr>
                                        <p:cTn id="64" dur="3000"/>
                                        <p:tgtEl>
                                          <p:spTgt spid="10"/>
                                        </p:tgtEl>
                                      </p:cBhvr>
                                    </p:animEffect>
                                  </p:childTnLst>
                                </p:cTn>
                              </p:par>
                              <p:par>
                                <p:cTn id="65" presetID="3" presetClass="entr" presetSubtype="10"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horizontal)">
                                      <p:cBhvr>
                                        <p:cTn id="67" dur="3000"/>
                                        <p:tgtEl>
                                          <p:spTgt spid="12"/>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blinds(horizontal)">
                                      <p:cBhvr>
                                        <p:cTn id="70" dur="3000"/>
                                        <p:tgtEl>
                                          <p:spTgt spid="14"/>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horizontal)">
                                      <p:cBhvr>
                                        <p:cTn id="73" dur="3000"/>
                                        <p:tgtEl>
                                          <p:spTgt spid="15"/>
                                        </p:tgtEl>
                                      </p:cBhvr>
                                    </p:animEffect>
                                  </p:childTnLst>
                                </p:cTn>
                              </p:par>
                              <p:par>
                                <p:cTn id="74" presetID="3" presetClass="entr" presetSubtype="10" fill="hold" grpId="1" nodeType="withEffect">
                                  <p:stCondLst>
                                    <p:cond delay="0"/>
                                  </p:stCondLst>
                                  <p:childTnLst>
                                    <p:set>
                                      <p:cBhvr>
                                        <p:cTn id="75" dur="1" fill="hold">
                                          <p:stCondLst>
                                            <p:cond delay="0"/>
                                          </p:stCondLst>
                                        </p:cTn>
                                        <p:tgtEl>
                                          <p:spTgt spid="7"/>
                                        </p:tgtEl>
                                        <p:attrNameLst>
                                          <p:attrName>style.visibility</p:attrName>
                                        </p:attrNameLst>
                                      </p:cBhvr>
                                      <p:to>
                                        <p:strVal val="visible"/>
                                      </p:to>
                                    </p:set>
                                    <p:animEffect transition="in" filter="blinds(horizontal)">
                                      <p:cBhvr>
                                        <p:cTn id="76" dur="3000"/>
                                        <p:tgtEl>
                                          <p:spTgt spid="7"/>
                                        </p:tgtEl>
                                      </p:cBhvr>
                                    </p:animEffect>
                                  </p:childTnLst>
                                </p:cTn>
                              </p:par>
                              <p:par>
                                <p:cTn id="77" presetID="3" presetClass="entr" presetSubtype="10" fill="hold" grpId="1"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blinds(horizontal)">
                                      <p:cBhvr>
                                        <p:cTn id="79" dur="3000"/>
                                        <p:tgtEl>
                                          <p:spTgt spid="9"/>
                                        </p:tgtEl>
                                      </p:cBhvr>
                                    </p:animEffect>
                                  </p:childTnLst>
                                </p:cTn>
                              </p:par>
                              <p:par>
                                <p:cTn id="80" presetID="3"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horizontal)">
                                      <p:cBhvr>
                                        <p:cTn id="82" dur="3000"/>
                                        <p:tgtEl>
                                          <p:spTgt spid="11"/>
                                        </p:tgtEl>
                                      </p:cBhvr>
                                    </p:animEffect>
                                  </p:childTnLst>
                                </p:cTn>
                              </p:par>
                              <p:par>
                                <p:cTn id="83" presetID="3" presetClass="entr" presetSubtype="10"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blinds(horizontal)">
                                      <p:cBhvr>
                                        <p:cTn id="85" dur="3000"/>
                                        <p:tgtEl>
                                          <p:spTgt spid="13"/>
                                        </p:tgtEl>
                                      </p:cBhvr>
                                    </p:animEffect>
                                  </p:childTnLst>
                                </p:cTn>
                              </p:par>
                              <p:par>
                                <p:cTn id="86" presetID="3" presetClass="entr" presetSubtype="10"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blinds(horizontal)">
                                      <p:cBhvr>
                                        <p:cTn id="88" dur="3000"/>
                                        <p:tgtEl>
                                          <p:spTgt spid="16"/>
                                        </p:tgtEl>
                                      </p:cBhvr>
                                    </p:animEffect>
                                  </p:childTnLst>
                                </p:cTn>
                              </p:par>
                              <p:par>
                                <p:cTn id="89" presetID="3" presetClass="entr" presetSubtype="10"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blinds(horizontal)">
                                      <p:cBhvr>
                                        <p:cTn id="91" dur="3000"/>
                                        <p:tgtEl>
                                          <p:spTgt spid="17"/>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1+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1+ppt_w/2"/>
                                          </p:val>
                                        </p:tav>
                                      </p:tavLst>
                                    </p:anim>
                                    <p:anim calcmode="lin" valueType="num">
                                      <p:cBhvr additive="base">
                                        <p:cTn id="127" dur="3000"/>
                                        <p:tgtEl>
                                          <p:spTgt spid="15"/>
                                        </p:tgtEl>
                                        <p:attrNameLst>
                                          <p:attrName>ppt_y</p:attrName>
                                        </p:attrNameLst>
                                      </p:cBhvr>
                                      <p:tavLst>
                                        <p:tav tm="0">
                                          <p:val>
                                            <p:strVal val="ppt_y"/>
                                          </p:val>
                                        </p:tav>
                                        <p:tav tm="100000">
                                          <p:val>
                                            <p:strVal val="0-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0-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0-ppt_w/2"/>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3" presetClass="exit" presetSubtype="10" fill="hold" grpId="3" nodeType="withEffect">
                                  <p:stCondLst>
                                    <p:cond delay="0"/>
                                  </p:stCondLst>
                                  <p:childTnLst>
                                    <p:animEffect transition="out" filter="blinds(horizontal)">
                                      <p:cBhvr>
                                        <p:cTn id="142" dur="3000"/>
                                        <p:tgtEl>
                                          <p:spTgt spid="6"/>
                                        </p:tgtEl>
                                      </p:cBhvr>
                                    </p:animEffect>
                                    <p:set>
                                      <p:cBhvr>
                                        <p:cTn id="143" dur="1" fill="hold">
                                          <p:stCondLst>
                                            <p:cond delay="2999"/>
                                          </p:stCondLst>
                                        </p:cTn>
                                        <p:tgtEl>
                                          <p:spTgt spid="6"/>
                                        </p:tgtEl>
                                        <p:attrNameLst>
                                          <p:attrName>style.visibility</p:attrName>
                                        </p:attrNameLst>
                                      </p:cBhvr>
                                      <p:to>
                                        <p:strVal val="hidden"/>
                                      </p:to>
                                    </p:set>
                                  </p:childTnLst>
                                </p:cTn>
                              </p:par>
                              <p:par>
                                <p:cTn id="144" presetID="3" presetClass="exit" presetSubtype="10" fill="hold" grpId="3" nodeType="withEffect">
                                  <p:stCondLst>
                                    <p:cond delay="0"/>
                                  </p:stCondLst>
                                  <p:childTnLst>
                                    <p:animEffect transition="out" filter="blinds(horizontal)">
                                      <p:cBhvr>
                                        <p:cTn id="145" dur="3000"/>
                                        <p:tgtEl>
                                          <p:spTgt spid="8"/>
                                        </p:tgtEl>
                                      </p:cBhvr>
                                    </p:animEffect>
                                    <p:set>
                                      <p:cBhvr>
                                        <p:cTn id="146" dur="1" fill="hold">
                                          <p:stCondLst>
                                            <p:cond delay="2999"/>
                                          </p:stCondLst>
                                        </p:cTn>
                                        <p:tgtEl>
                                          <p:spTgt spid="8"/>
                                        </p:tgtEl>
                                        <p:attrNameLst>
                                          <p:attrName>style.visibility</p:attrName>
                                        </p:attrNameLst>
                                      </p:cBhvr>
                                      <p:to>
                                        <p:strVal val="hidden"/>
                                      </p:to>
                                    </p:set>
                                  </p:childTnLst>
                                </p:cTn>
                              </p:par>
                              <p:par>
                                <p:cTn id="147" presetID="3" presetClass="exit" presetSubtype="10" fill="hold" grpId="3" nodeType="withEffect">
                                  <p:stCondLst>
                                    <p:cond delay="0"/>
                                  </p:stCondLst>
                                  <p:childTnLst>
                                    <p:animEffect transition="out" filter="blinds(horizontal)">
                                      <p:cBhvr>
                                        <p:cTn id="148" dur="3000"/>
                                        <p:tgtEl>
                                          <p:spTgt spid="10"/>
                                        </p:tgtEl>
                                      </p:cBhvr>
                                    </p:animEffect>
                                    <p:set>
                                      <p:cBhvr>
                                        <p:cTn id="149" dur="1" fill="hold">
                                          <p:stCondLst>
                                            <p:cond delay="2999"/>
                                          </p:stCondLst>
                                        </p:cTn>
                                        <p:tgtEl>
                                          <p:spTgt spid="10"/>
                                        </p:tgtEl>
                                        <p:attrNameLst>
                                          <p:attrName>style.visibility</p:attrName>
                                        </p:attrNameLst>
                                      </p:cBhvr>
                                      <p:to>
                                        <p:strVal val="hidden"/>
                                      </p:to>
                                    </p:set>
                                  </p:childTnLst>
                                </p:cTn>
                              </p:par>
                              <p:par>
                                <p:cTn id="150" presetID="3" presetClass="exit" presetSubtype="10" fill="hold" grpId="3" nodeType="withEffect">
                                  <p:stCondLst>
                                    <p:cond delay="0"/>
                                  </p:stCondLst>
                                  <p:childTnLst>
                                    <p:animEffect transition="out" filter="blinds(horizontal)">
                                      <p:cBhvr>
                                        <p:cTn id="151" dur="3000"/>
                                        <p:tgtEl>
                                          <p:spTgt spid="12"/>
                                        </p:tgtEl>
                                      </p:cBhvr>
                                    </p:animEffect>
                                    <p:set>
                                      <p:cBhvr>
                                        <p:cTn id="152" dur="1" fill="hold">
                                          <p:stCondLst>
                                            <p:cond delay="2999"/>
                                          </p:stCondLst>
                                        </p:cTn>
                                        <p:tgtEl>
                                          <p:spTgt spid="12"/>
                                        </p:tgtEl>
                                        <p:attrNameLst>
                                          <p:attrName>style.visibility</p:attrName>
                                        </p:attrNameLst>
                                      </p:cBhvr>
                                      <p:to>
                                        <p:strVal val="hidden"/>
                                      </p:to>
                                    </p:set>
                                  </p:childTnLst>
                                </p:cTn>
                              </p:par>
                              <p:par>
                                <p:cTn id="153" presetID="3" presetClass="exit" presetSubtype="10" fill="hold" grpId="3" nodeType="withEffect">
                                  <p:stCondLst>
                                    <p:cond delay="0"/>
                                  </p:stCondLst>
                                  <p:childTnLst>
                                    <p:animEffect transition="out" filter="blinds(horizontal)">
                                      <p:cBhvr>
                                        <p:cTn id="154" dur="3000"/>
                                        <p:tgtEl>
                                          <p:spTgt spid="14"/>
                                        </p:tgtEl>
                                      </p:cBhvr>
                                    </p:animEffect>
                                    <p:set>
                                      <p:cBhvr>
                                        <p:cTn id="155" dur="1" fill="hold">
                                          <p:stCondLst>
                                            <p:cond delay="2999"/>
                                          </p:stCondLst>
                                        </p:cTn>
                                        <p:tgtEl>
                                          <p:spTgt spid="14"/>
                                        </p:tgtEl>
                                        <p:attrNameLst>
                                          <p:attrName>style.visibility</p:attrName>
                                        </p:attrNameLst>
                                      </p:cBhvr>
                                      <p:to>
                                        <p:strVal val="hidden"/>
                                      </p:to>
                                    </p:set>
                                  </p:childTnLst>
                                </p:cTn>
                              </p:par>
                              <p:par>
                                <p:cTn id="156" presetID="3" presetClass="exit" presetSubtype="10" fill="hold" grpId="3" nodeType="withEffect">
                                  <p:stCondLst>
                                    <p:cond delay="0"/>
                                  </p:stCondLst>
                                  <p:childTnLst>
                                    <p:animEffect transition="out" filter="blinds(horizontal)">
                                      <p:cBhvr>
                                        <p:cTn id="157" dur="3000"/>
                                        <p:tgtEl>
                                          <p:spTgt spid="15"/>
                                        </p:tgtEl>
                                      </p:cBhvr>
                                    </p:animEffect>
                                    <p:set>
                                      <p:cBhvr>
                                        <p:cTn id="158" dur="1" fill="hold">
                                          <p:stCondLst>
                                            <p:cond delay="2999"/>
                                          </p:stCondLst>
                                        </p:cTn>
                                        <p:tgtEl>
                                          <p:spTgt spid="15"/>
                                        </p:tgtEl>
                                        <p:attrNameLst>
                                          <p:attrName>style.visibility</p:attrName>
                                        </p:attrNameLst>
                                      </p:cBhvr>
                                      <p:to>
                                        <p:strVal val="hidden"/>
                                      </p:to>
                                    </p:set>
                                  </p:childTnLst>
                                </p:cTn>
                              </p:par>
                              <p:par>
                                <p:cTn id="159" presetID="3" presetClass="exit" presetSubtype="10" fill="hold" grpId="3" nodeType="withEffect">
                                  <p:stCondLst>
                                    <p:cond delay="0"/>
                                  </p:stCondLst>
                                  <p:childTnLst>
                                    <p:animEffect transition="out" filter="blinds(horizontal)">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3" presetClass="exit" presetSubtype="10" fill="hold" grpId="3" nodeType="withEffect">
                                  <p:stCondLst>
                                    <p:cond delay="0"/>
                                  </p:stCondLst>
                                  <p:childTnLst>
                                    <p:animEffect transition="out" filter="blinds(horizontal)">
                                      <p:cBhvr>
                                        <p:cTn id="163" dur="3000"/>
                                        <p:tgtEl>
                                          <p:spTgt spid="9"/>
                                        </p:tgtEl>
                                      </p:cBhvr>
                                    </p:animEffect>
                                    <p:set>
                                      <p:cBhvr>
                                        <p:cTn id="164" dur="1" fill="hold">
                                          <p:stCondLst>
                                            <p:cond delay="2999"/>
                                          </p:stCondLst>
                                        </p:cTn>
                                        <p:tgtEl>
                                          <p:spTgt spid="9"/>
                                        </p:tgtEl>
                                        <p:attrNameLst>
                                          <p:attrName>style.visibility</p:attrName>
                                        </p:attrNameLst>
                                      </p:cBhvr>
                                      <p:to>
                                        <p:strVal val="hidden"/>
                                      </p:to>
                                    </p:set>
                                  </p:childTnLst>
                                </p:cTn>
                              </p:par>
                              <p:par>
                                <p:cTn id="165" presetID="3" presetClass="exit" presetSubtype="10" fill="hold" grpId="3" nodeType="withEffect">
                                  <p:stCondLst>
                                    <p:cond delay="0"/>
                                  </p:stCondLst>
                                  <p:childTnLst>
                                    <p:animEffect transition="out" filter="blinds(horizontal)">
                                      <p:cBhvr>
                                        <p:cTn id="166" dur="3000"/>
                                        <p:tgtEl>
                                          <p:spTgt spid="11"/>
                                        </p:tgtEl>
                                      </p:cBhvr>
                                    </p:animEffect>
                                    <p:set>
                                      <p:cBhvr>
                                        <p:cTn id="167" dur="1" fill="hold">
                                          <p:stCondLst>
                                            <p:cond delay="2999"/>
                                          </p:stCondLst>
                                        </p:cTn>
                                        <p:tgtEl>
                                          <p:spTgt spid="11"/>
                                        </p:tgtEl>
                                        <p:attrNameLst>
                                          <p:attrName>style.visibility</p:attrName>
                                        </p:attrNameLst>
                                      </p:cBhvr>
                                      <p:to>
                                        <p:strVal val="hidden"/>
                                      </p:to>
                                    </p:set>
                                  </p:childTnLst>
                                </p:cTn>
                              </p:par>
                              <p:par>
                                <p:cTn id="168" presetID="3" presetClass="exit" presetSubtype="10" fill="hold" grpId="3" nodeType="withEffect">
                                  <p:stCondLst>
                                    <p:cond delay="0"/>
                                  </p:stCondLst>
                                  <p:childTnLst>
                                    <p:animEffect transition="out" filter="blinds(horizontal)">
                                      <p:cBhvr>
                                        <p:cTn id="169" dur="3000"/>
                                        <p:tgtEl>
                                          <p:spTgt spid="13"/>
                                        </p:tgtEl>
                                      </p:cBhvr>
                                    </p:animEffect>
                                    <p:set>
                                      <p:cBhvr>
                                        <p:cTn id="170" dur="1" fill="hold">
                                          <p:stCondLst>
                                            <p:cond delay="2999"/>
                                          </p:stCondLst>
                                        </p:cTn>
                                        <p:tgtEl>
                                          <p:spTgt spid="13"/>
                                        </p:tgtEl>
                                        <p:attrNameLst>
                                          <p:attrName>style.visibility</p:attrName>
                                        </p:attrNameLst>
                                      </p:cBhvr>
                                      <p:to>
                                        <p:strVal val="hidden"/>
                                      </p:to>
                                    </p:set>
                                  </p:childTnLst>
                                </p:cTn>
                              </p:par>
                              <p:par>
                                <p:cTn id="171" presetID="3" presetClass="exit" presetSubtype="10" fill="hold" grpId="3" nodeType="withEffect">
                                  <p:stCondLst>
                                    <p:cond delay="0"/>
                                  </p:stCondLst>
                                  <p:childTnLst>
                                    <p:animEffect transition="out" filter="blinds(horizontal)">
                                      <p:cBhvr>
                                        <p:cTn id="172" dur="3000"/>
                                        <p:tgtEl>
                                          <p:spTgt spid="16"/>
                                        </p:tgtEl>
                                      </p:cBhvr>
                                    </p:animEffect>
                                    <p:set>
                                      <p:cBhvr>
                                        <p:cTn id="173" dur="1" fill="hold">
                                          <p:stCondLst>
                                            <p:cond delay="2999"/>
                                          </p:stCondLst>
                                        </p:cTn>
                                        <p:tgtEl>
                                          <p:spTgt spid="16"/>
                                        </p:tgtEl>
                                        <p:attrNameLst>
                                          <p:attrName>style.visibility</p:attrName>
                                        </p:attrNameLst>
                                      </p:cBhvr>
                                      <p:to>
                                        <p:strVal val="hidden"/>
                                      </p:to>
                                    </p:set>
                                  </p:childTnLst>
                                </p:cTn>
                              </p:par>
                              <p:par>
                                <p:cTn id="174" presetID="3" presetClass="exit" presetSubtype="10" fill="hold" grpId="3" nodeType="withEffect">
                                  <p:stCondLst>
                                    <p:cond delay="0"/>
                                  </p:stCondLst>
                                  <p:childTnLst>
                                    <p:animEffect transition="out" filter="blinds(horizontal)">
                                      <p:cBhvr>
                                        <p:cTn id="175" dur="3000"/>
                                        <p:tgtEl>
                                          <p:spTgt spid="17"/>
                                        </p:tgtEl>
                                      </p:cBhvr>
                                    </p:animEffect>
                                    <p:set>
                                      <p:cBhvr>
                                        <p:cTn id="176" dur="1" fill="hold">
                                          <p:stCondLst>
                                            <p:cond delay="2999"/>
                                          </p:stCondLst>
                                        </p:cTn>
                                        <p:tgtEl>
                                          <p:spTgt spid="17"/>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par>
                          <p:cTn id="184" fill="hold">
                            <p:stCondLst>
                              <p:cond delay="6000"/>
                            </p:stCondLst>
                            <p:childTnLst>
                              <p:par>
                                <p:cTn id="185" presetID="10" presetClass="entr" presetSubtype="0" fill="hold" nodeType="after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fade">
                                      <p:cBhvr>
                                        <p:cTn id="187" dur="3000"/>
                                        <p:tgtEl>
                                          <p:spTgt spid="18"/>
                                        </p:tgtEl>
                                      </p:cBhvr>
                                    </p:animEffect>
                                  </p:childTnLst>
                                </p:cTn>
                              </p:par>
                            </p:childTnLst>
                          </p:cTn>
                        </p:par>
                        <p:par>
                          <p:cTn id="188" fill="hold">
                            <p:stCondLst>
                              <p:cond delay="9000"/>
                            </p:stCondLst>
                            <p:childTnLst>
                              <p:par>
                                <p:cTn id="189" presetID="10" presetClass="entr" presetSubtype="0" fill="hold" nodeType="afterEffect">
                                  <p:stCondLst>
                                    <p:cond delay="0"/>
                                  </p:stCondLst>
                                  <p:childTnLst>
                                    <p:set>
                                      <p:cBhvr>
                                        <p:cTn id="190" dur="1" fill="hold">
                                          <p:stCondLst>
                                            <p:cond delay="0"/>
                                          </p:stCondLst>
                                        </p:cTn>
                                        <p:tgtEl>
                                          <p:spTgt spid="20"/>
                                        </p:tgtEl>
                                        <p:attrNameLst>
                                          <p:attrName>style.visibility</p:attrName>
                                        </p:attrNameLst>
                                      </p:cBhvr>
                                      <p:to>
                                        <p:strVal val="visible"/>
                                      </p:to>
                                    </p:set>
                                    <p:animEffect transition="in" filter="fade">
                                      <p:cBhvr>
                                        <p:cTn id="191" dur="2000"/>
                                        <p:tgtEl>
                                          <p:spTgt spid="20"/>
                                        </p:tgtEl>
                                      </p:cBhvr>
                                    </p:animEffect>
                                  </p:childTnLst>
                                </p:cTn>
                              </p:par>
                            </p:childTnLst>
                          </p:cTn>
                        </p:par>
                        <p:par>
                          <p:cTn id="192" fill="hold">
                            <p:stCondLst>
                              <p:cond delay="11000"/>
                            </p:stCondLst>
                            <p:childTnLst>
                              <p:par>
                                <p:cTn id="193" presetID="30" presetClass="entr" presetSubtype="0" fill="hold" nodeType="afterEffect">
                                  <p:stCondLst>
                                    <p:cond delay="0"/>
                                  </p:stCondLst>
                                  <p:childTnLst>
                                    <p:set>
                                      <p:cBhvr>
                                        <p:cTn id="194" dur="1" fill="hold">
                                          <p:stCondLst>
                                            <p:cond delay="0"/>
                                          </p:stCondLst>
                                        </p:cTn>
                                        <p:tgtEl>
                                          <p:spTgt spid="68610"/>
                                        </p:tgtEl>
                                        <p:attrNameLst>
                                          <p:attrName>style.visibility</p:attrName>
                                        </p:attrNameLst>
                                      </p:cBhvr>
                                      <p:to>
                                        <p:strVal val="visible"/>
                                      </p:to>
                                    </p:set>
                                    <p:animEffect transition="in" filter="fade">
                                      <p:cBhvr>
                                        <p:cTn id="195" dur="800" decel="100000"/>
                                        <p:tgtEl>
                                          <p:spTgt spid="68610"/>
                                        </p:tgtEl>
                                      </p:cBhvr>
                                    </p:animEffect>
                                    <p:anim calcmode="lin" valueType="num">
                                      <p:cBhvr>
                                        <p:cTn id="196" dur="800" decel="100000" fill="hold"/>
                                        <p:tgtEl>
                                          <p:spTgt spid="68610"/>
                                        </p:tgtEl>
                                        <p:attrNameLst>
                                          <p:attrName>style.rotation</p:attrName>
                                        </p:attrNameLst>
                                      </p:cBhvr>
                                      <p:tavLst>
                                        <p:tav tm="0">
                                          <p:val>
                                            <p:fltVal val="-90"/>
                                          </p:val>
                                        </p:tav>
                                        <p:tav tm="100000">
                                          <p:val>
                                            <p:fltVal val="0"/>
                                          </p:val>
                                        </p:tav>
                                      </p:tavLst>
                                    </p:anim>
                                    <p:anim calcmode="lin" valueType="num">
                                      <p:cBhvr>
                                        <p:cTn id="197" dur="800" decel="100000" fill="hold"/>
                                        <p:tgtEl>
                                          <p:spTgt spid="68610"/>
                                        </p:tgtEl>
                                        <p:attrNameLst>
                                          <p:attrName>ppt_x</p:attrName>
                                        </p:attrNameLst>
                                      </p:cBhvr>
                                      <p:tavLst>
                                        <p:tav tm="0">
                                          <p:val>
                                            <p:strVal val="#ppt_x+0.4"/>
                                          </p:val>
                                        </p:tav>
                                        <p:tav tm="100000">
                                          <p:val>
                                            <p:strVal val="#ppt_x-0.05"/>
                                          </p:val>
                                        </p:tav>
                                      </p:tavLst>
                                    </p:anim>
                                    <p:anim calcmode="lin" valueType="num">
                                      <p:cBhvr>
                                        <p:cTn id="198" dur="800" decel="100000" fill="hold"/>
                                        <p:tgtEl>
                                          <p:spTgt spid="68610"/>
                                        </p:tgtEl>
                                        <p:attrNameLst>
                                          <p:attrName>ppt_y</p:attrName>
                                        </p:attrNameLst>
                                      </p:cBhvr>
                                      <p:tavLst>
                                        <p:tav tm="0">
                                          <p:val>
                                            <p:strVal val="#ppt_y-0.4"/>
                                          </p:val>
                                        </p:tav>
                                        <p:tav tm="100000">
                                          <p:val>
                                            <p:strVal val="#ppt_y+0.1"/>
                                          </p:val>
                                        </p:tav>
                                      </p:tavLst>
                                    </p:anim>
                                    <p:anim calcmode="lin" valueType="num">
                                      <p:cBhvr>
                                        <p:cTn id="199" dur="200" accel="100000" fill="hold">
                                          <p:stCondLst>
                                            <p:cond delay="800"/>
                                          </p:stCondLst>
                                        </p:cTn>
                                        <p:tgtEl>
                                          <p:spTgt spid="68610"/>
                                        </p:tgtEl>
                                        <p:attrNameLst>
                                          <p:attrName>ppt_x</p:attrName>
                                        </p:attrNameLst>
                                      </p:cBhvr>
                                      <p:tavLst>
                                        <p:tav tm="0">
                                          <p:val>
                                            <p:strVal val="#ppt_x-0.05"/>
                                          </p:val>
                                        </p:tav>
                                        <p:tav tm="100000">
                                          <p:val>
                                            <p:strVal val="#ppt_x"/>
                                          </p:val>
                                        </p:tav>
                                      </p:tavLst>
                                    </p:anim>
                                    <p:anim calcmode="lin" valueType="num">
                                      <p:cBhvr>
                                        <p:cTn id="200" dur="200" accel="100000" fill="hold">
                                          <p:stCondLst>
                                            <p:cond delay="800"/>
                                          </p:stCondLst>
                                        </p:cTn>
                                        <p:tgtEl>
                                          <p:spTgt spid="6861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21" grpId="0" animBg="1"/>
    </p:bldLst>
  </p:timing>
</p:sld>
</file>

<file path=ppt/slides/slide5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 XTPresentación1pps con vide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 XTPresentación1pps con video</Template>
  <TotalTime>0</TotalTime>
  <Words>593</Words>
  <Application>Microsoft Office PowerPoint</Application>
  <PresentationFormat>Presentación en pantalla (4:3)</PresentationFormat>
  <Paragraphs>39</Paragraphs>
  <Slides>57</Slides>
  <Notes>2</Notes>
  <HiddenSlides>0</HiddenSlides>
  <MMClips>1</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P XTPresentación1pps con video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15</cp:revision>
  <dcterms:created xsi:type="dcterms:W3CDTF">2014-11-11T16:35:10Z</dcterms:created>
  <dcterms:modified xsi:type="dcterms:W3CDTF">2014-11-11T20:16:10Z</dcterms:modified>
</cp:coreProperties>
</file>