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5"/>
  </p:notesMasterIdLst>
  <p:sldIdLst>
    <p:sldId id="316" r:id="rId3"/>
    <p:sldId id="317" r:id="rId4"/>
    <p:sldId id="256" r:id="rId5"/>
    <p:sldId id="275" r:id="rId6"/>
    <p:sldId id="274" r:id="rId7"/>
    <p:sldId id="270" r:id="rId8"/>
    <p:sldId id="268" r:id="rId9"/>
    <p:sldId id="269" r:id="rId10"/>
    <p:sldId id="267" r:id="rId11"/>
    <p:sldId id="265" r:id="rId12"/>
    <p:sldId id="257" r:id="rId13"/>
    <p:sldId id="266" r:id="rId14"/>
    <p:sldId id="264" r:id="rId15"/>
    <p:sldId id="263" r:id="rId16"/>
    <p:sldId id="262" r:id="rId17"/>
    <p:sldId id="261" r:id="rId18"/>
    <p:sldId id="285" r:id="rId19"/>
    <p:sldId id="290" r:id="rId20"/>
    <p:sldId id="295" r:id="rId21"/>
    <p:sldId id="273" r:id="rId22"/>
    <p:sldId id="272" r:id="rId23"/>
    <p:sldId id="271" r:id="rId24"/>
    <p:sldId id="284" r:id="rId25"/>
    <p:sldId id="281" r:id="rId26"/>
    <p:sldId id="277" r:id="rId27"/>
    <p:sldId id="282" r:id="rId28"/>
    <p:sldId id="283" r:id="rId29"/>
    <p:sldId id="280" r:id="rId30"/>
    <p:sldId id="279" r:id="rId31"/>
    <p:sldId id="278" r:id="rId32"/>
    <p:sldId id="276" r:id="rId33"/>
    <p:sldId id="294" r:id="rId34"/>
    <p:sldId id="293" r:id="rId35"/>
    <p:sldId id="292" r:id="rId36"/>
    <p:sldId id="291" r:id="rId37"/>
    <p:sldId id="289" r:id="rId38"/>
    <p:sldId id="287" r:id="rId39"/>
    <p:sldId id="308" r:id="rId40"/>
    <p:sldId id="306" r:id="rId41"/>
    <p:sldId id="305" r:id="rId42"/>
    <p:sldId id="304" r:id="rId43"/>
    <p:sldId id="286" r:id="rId44"/>
    <p:sldId id="299" r:id="rId45"/>
    <p:sldId id="303" r:id="rId46"/>
    <p:sldId id="302" r:id="rId47"/>
    <p:sldId id="301" r:id="rId48"/>
    <p:sldId id="309" r:id="rId49"/>
    <p:sldId id="288" r:id="rId50"/>
    <p:sldId id="307" r:id="rId51"/>
    <p:sldId id="300" r:id="rId52"/>
    <p:sldId id="259" r:id="rId53"/>
    <p:sldId id="313" r:id="rId54"/>
    <p:sldId id="312" r:id="rId55"/>
    <p:sldId id="311" r:id="rId56"/>
    <p:sldId id="310" r:id="rId57"/>
    <p:sldId id="298" r:id="rId58"/>
    <p:sldId id="297" r:id="rId59"/>
    <p:sldId id="258" r:id="rId60"/>
    <p:sldId id="318" r:id="rId61"/>
    <p:sldId id="314" r:id="rId62"/>
    <p:sldId id="296" r:id="rId63"/>
    <p:sldId id="319" r:id="rId6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yWKMcuCAvKFaWUJjAlXqQ" hashData="xGycBuQSMN4YenhSjB7sQG2x8B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501" autoAdjust="0"/>
    <p:restoredTop sz="94640" autoAdjust="0"/>
  </p:normalViewPr>
  <p:slideViewPr>
    <p:cSldViewPr>
      <p:cViewPr>
        <p:scale>
          <a:sx n="50" d="100"/>
          <a:sy n="50" d="100"/>
        </p:scale>
        <p:origin x="-1068" y="-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82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C7000C-C825-405E-9781-1ED3430B6941}" type="datetimeFigureOut">
              <a:rPr lang="es-ES" smtClean="0"/>
              <a:pPr/>
              <a:t>08/11/2012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D3BA62-57F7-4B74-8F9B-59F91B7D02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BA62-57F7-4B74-8F9B-59F91B7D027E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BA62-57F7-4B74-8F9B-59F91B7D027E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D3BA62-57F7-4B74-8F9B-59F91B7D027E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25EED-CFBD-436E-B67E-5771F3EE5772}" type="datetimeFigureOut">
              <a:rPr lang="es-ES" smtClean="0"/>
              <a:pPr/>
              <a:t>08/11/2012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1850-F6A9-4137-815E-C2C0931D6CB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25EED-CFBD-436E-B67E-5771F3EE5772}" type="datetimeFigureOut">
              <a:rPr lang="es-ES" smtClean="0"/>
              <a:pPr/>
              <a:t>08/11/2012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1850-F6A9-4137-815E-C2C0931D6CB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25EED-CFBD-436E-B67E-5771F3EE5772}" type="datetimeFigureOut">
              <a:rPr lang="es-ES" smtClean="0"/>
              <a:pPr/>
              <a:t>08/11/2012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1850-F6A9-4137-815E-C2C0931D6CB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25EED-CFBD-436E-B67E-5771F3EE5772}" type="datetimeFigureOut">
              <a:rPr lang="es-ES" smtClean="0"/>
              <a:pPr/>
              <a:t>08/11/2012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1850-F6A9-4137-815E-C2C0931D6CB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25EED-CFBD-436E-B67E-5771F3EE5772}" type="datetimeFigureOut">
              <a:rPr lang="es-ES" smtClean="0"/>
              <a:pPr/>
              <a:t>08/11/2012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1850-F6A9-4137-815E-C2C0931D6CB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25EED-CFBD-436E-B67E-5771F3EE5772}" type="datetimeFigureOut">
              <a:rPr lang="es-ES" smtClean="0"/>
              <a:pPr/>
              <a:t>08/11/2012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1850-F6A9-4137-815E-C2C0931D6CB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25EED-CFBD-436E-B67E-5771F3EE5772}" type="datetimeFigureOut">
              <a:rPr lang="es-ES" smtClean="0"/>
              <a:pPr/>
              <a:t>08/11/2012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1850-F6A9-4137-815E-C2C0931D6CB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25EED-CFBD-436E-B67E-5771F3EE5772}" type="datetimeFigureOut">
              <a:rPr lang="es-ES" smtClean="0"/>
              <a:pPr/>
              <a:t>08/11/2012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1850-F6A9-4137-815E-C2C0931D6CB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25EED-CFBD-436E-B67E-5771F3EE5772}" type="datetimeFigureOut">
              <a:rPr lang="es-ES" smtClean="0"/>
              <a:pPr/>
              <a:t>08/11/2012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1850-F6A9-4137-815E-C2C0931D6CB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25EED-CFBD-436E-B67E-5771F3EE5772}" type="datetimeFigureOut">
              <a:rPr lang="es-ES" smtClean="0"/>
              <a:pPr/>
              <a:t>08/11/2012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1850-F6A9-4137-815E-C2C0931D6CB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25EED-CFBD-436E-B67E-5771F3EE5772}" type="datetimeFigureOut">
              <a:rPr lang="es-ES" smtClean="0"/>
              <a:pPr/>
              <a:t>08/11/2012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41850-F6A9-4137-815E-C2C0931D6CB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58A589-E3CD-4198-A9E8-960D4CA0963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25EED-CFBD-436E-B67E-5771F3EE5772}" type="datetimeFigureOut">
              <a:rPr lang="es-ES" smtClean="0"/>
              <a:pPr/>
              <a:t>08/11/2012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41850-F6A9-4137-815E-C2C0931D6CB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FFD870-DAD1-423F-B257-73090F3213C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es-ES" sz="4000" dirty="0" smtClean="0">
                <a:latin typeface="Broadway" pitchFamily="82" charset="0"/>
              </a:rPr>
              <a:t> </a:t>
            </a:r>
            <a:r>
              <a:rPr lang="es-ES" sz="40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endParaRPr lang="es-ES" sz="4000" dirty="0">
              <a:blipFill dpi="0" rotWithShape="1">
                <a:blip r:embed="rId4"/>
                <a:srcRect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pic>
        <p:nvPicPr>
          <p:cNvPr id="20" name="19 Imagen" descr="1266003592_drawn_wallpapers_spring_summer_autumn_winter_01536.jpg"/>
          <p:cNvPicPr>
            <a:picLocks noChangeAspect="1"/>
          </p:cNvPicPr>
          <p:nvPr/>
        </p:nvPicPr>
        <p:blipFill>
          <a:blip r:embed="rId5"/>
          <a:srcRect t="3125" b="302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21 Imagen" descr="1266003592_drawn_wallpapers_spring_summer_autumn_winter_01536.jpg"/>
          <p:cNvPicPr>
            <a:picLocks noChangeAspect="1"/>
          </p:cNvPicPr>
          <p:nvPr/>
        </p:nvPicPr>
        <p:blipFill>
          <a:blip r:embed="rId5"/>
          <a:srcRect t="3125" b="302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3" name="22 CuadroTexto"/>
          <p:cNvSpPr txBox="1"/>
          <p:nvPr/>
        </p:nvSpPr>
        <p:spPr>
          <a:xfrm>
            <a:off x="3428992" y="500042"/>
            <a:ext cx="3071834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177800" h="177800" prst="softRound"/>
            </a:sp3d>
          </a:bodyPr>
          <a:lstStyle/>
          <a:p>
            <a:r>
              <a:rPr lang="es-ES" sz="8000" dirty="0" smtClean="0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Broadway" pitchFamily="82" charset="0"/>
              </a:rPr>
              <a:t>LAS</a:t>
            </a:r>
            <a:r>
              <a:rPr lang="es-ES" sz="8000" dirty="0" smtClean="0"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endParaRPr lang="es-ES" sz="8000" dirty="0">
              <a:blipFill>
                <a:blip r:embed="rId6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2214546" y="1928802"/>
            <a:ext cx="478634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177800" h="177800" prst="softRound"/>
            </a:sp3d>
          </a:bodyPr>
          <a:lstStyle/>
          <a:p>
            <a:r>
              <a:rPr lang="es-ES" sz="4000" dirty="0" smtClean="0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Broadway" pitchFamily="82" charset="0"/>
              </a:rPr>
              <a:t>    </a:t>
            </a:r>
            <a:r>
              <a:rPr lang="es-ES" sz="8000" dirty="0" smtClean="0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Broadway" pitchFamily="82" charset="0"/>
              </a:rPr>
              <a:t>CUATRO</a:t>
            </a:r>
            <a:endParaRPr lang="es-ES" sz="8000" dirty="0">
              <a:blipFill dpi="0" rotWithShape="1">
                <a:blip r:embed="rId6"/>
                <a:srcRect/>
                <a:tile tx="0" ty="0" sx="100000" sy="100000" flip="none" algn="tl"/>
              </a:blipFill>
              <a:latin typeface="Broadway" pitchFamily="82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142976" y="4286256"/>
            <a:ext cx="7715304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177800" h="177800" prst="softRound"/>
            </a:sp3d>
          </a:bodyPr>
          <a:lstStyle/>
          <a:p>
            <a:r>
              <a:rPr lang="es-ES" sz="8000" dirty="0" smtClean="0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Broadway" pitchFamily="82" charset="0"/>
              </a:rPr>
              <a:t>ESTACIONES</a:t>
            </a:r>
            <a:r>
              <a:rPr lang="es-ES" sz="8000" dirty="0" smtClean="0">
                <a:latin typeface="Broadway" pitchFamily="82" charset="0"/>
              </a:rPr>
              <a:t> </a:t>
            </a:r>
            <a:endParaRPr lang="es-ES" sz="8000" dirty="0">
              <a:latin typeface="Broadway" pitchFamily="82" charset="0"/>
            </a:endParaRPr>
          </a:p>
        </p:txBody>
      </p:sp>
    </p:spTree>
  </p:cSld>
  <p:clrMapOvr>
    <a:masterClrMapping/>
  </p:clrMapOvr>
  <p:transition spd="slow" advTm="25000">
    <p:sndAc>
      <p:stSnd loop="1">
        <p:snd r:embed="rId3" name="Marble Hall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0"/>
                            </p:stCondLst>
                            <p:childTnLst>
                              <p:par>
                                <p:cTn id="4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0"/>
                            </p:stCondLst>
                            <p:childTnLst>
                              <p:par>
                                <p:cTn id="5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9000"/>
                            </p:stCondLst>
                            <p:childTnLst>
                              <p:par>
                                <p:cTn id="5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primavera.jpeg"/>
          <p:cNvPicPr>
            <a:picLocks noChangeAspect="1"/>
          </p:cNvPicPr>
          <p:nvPr/>
        </p:nvPicPr>
        <p:blipFill>
          <a:blip r:embed="rId2">
            <a:lum contrast="10000"/>
          </a:blip>
          <a:srcRect r="125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c24053fe.gif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>
            <a:off x="4000496" y="1214422"/>
            <a:ext cx="5143503" cy="5643578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0" y="357166"/>
            <a:ext cx="6226833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52400" h="95250" prst="softRound"/>
            </a:sp3d>
          </a:bodyPr>
          <a:lstStyle/>
          <a:p>
            <a:r>
              <a:rPr lang="es-ES" sz="80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Broadway" pitchFamily="82" charset="0"/>
              </a:rPr>
              <a:t>Primavera</a:t>
            </a:r>
            <a:endParaRPr lang="es-ES" sz="8000" dirty="0">
              <a:blipFill dpi="0" rotWithShape="1">
                <a:blip r:embed="rId4"/>
                <a:srcRect/>
                <a:tile tx="0" ty="0" sx="100000" sy="100000" flip="none" algn="tl"/>
              </a:blipFill>
              <a:latin typeface="Broadway" pitchFamily="82" charset="0"/>
            </a:endParaRPr>
          </a:p>
        </p:txBody>
      </p:sp>
      <p:pic>
        <p:nvPicPr>
          <p:cNvPr id="65540" name="Picture 4" descr="http://www.gif-mania.net/signatures-animees/resultat/x/3d23679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5545804"/>
            <a:ext cx="3286116" cy="9264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esta-de-la-flor-a261902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89087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ado-ju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363"/>
            <a:ext cx="9144000" cy="6833274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-corner-park-1920x1200-wallpaper-parque-cubierto-de-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ma-jud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704"/>
            <a:ext cx="9144000" cy="6788592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ma-ve-ju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ma-ve-j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MAVERA-a266292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-ma-ve-ra-j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63"/>
            <a:ext cx="9144000" cy="6844473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mavera-jud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mavera-j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0" y="0"/>
            <a:ext cx="9126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mavera-ju-d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000"/>
            <a:ext cx="9144000" cy="6804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ma-v-ra-j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90"/>
            <a:ext cx="9144000" cy="681742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m-ver-j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58"/>
            <a:ext cx="9144000" cy="6851283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i-vera-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226"/>
            <a:ext cx="9144000" cy="6797548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-ma-j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ERANO.jpg"/>
          <p:cNvPicPr>
            <a:picLocks noChangeAspect="1"/>
          </p:cNvPicPr>
          <p:nvPr/>
        </p:nvPicPr>
        <p:blipFill>
          <a:blip r:embed="rId3"/>
          <a:srcRect l="16667" t="4166"/>
          <a:stretch>
            <a:fillRect/>
          </a:stretch>
        </p:blipFill>
        <p:spPr>
          <a:xfrm>
            <a:off x="-3071866" y="-857280"/>
            <a:ext cx="12858840" cy="7715280"/>
          </a:xfrm>
          <a:prstGeom prst="rect">
            <a:avLst/>
          </a:prstGeom>
        </p:spPr>
      </p:pic>
      <p:pic>
        <p:nvPicPr>
          <p:cNvPr id="6" name="5 Imagen" descr="7628d93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57288" y="0"/>
            <a:ext cx="10930014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357422" y="571480"/>
            <a:ext cx="4160241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77800" h="177800" prst="softRound"/>
            </a:sp3d>
          </a:bodyPr>
          <a:lstStyle/>
          <a:p>
            <a:r>
              <a:rPr lang="es-ES" sz="80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Broadway" pitchFamily="82" charset="0"/>
              </a:rPr>
              <a:t>Verano</a:t>
            </a:r>
            <a:endParaRPr lang="es-ES" sz="8000" dirty="0">
              <a:ln>
                <a:solidFill>
                  <a:sysClr val="windowText" lastClr="000000"/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Broadway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786578" y="4286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 rot="700643">
            <a:off x="7405685" y="5938210"/>
            <a:ext cx="76655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10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mut-a247800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-QUEQUED-a224639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lorca-2012-Amanecer-III-am-Morgen-III-a286639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7072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bella_Beach,_Costa_Del_Sol,_Spain_-_Sept_2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rto-banus-gibraltar-united-kingdom+1152_12983529879-tpfil02aw-105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.rano-j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o-ju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-ano-j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90"/>
            <a:ext cx="9144000" cy="681742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-j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-j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o-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o-j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-4857816" y="1571612"/>
            <a:ext cx="184731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endParaRPr lang="es-ES" sz="11500" dirty="0">
              <a:ln>
                <a:solidFill>
                  <a:sysClr val="windowText" lastClr="000000"/>
                </a:solidFill>
              </a:ln>
              <a:blipFill>
                <a:blip r:embed="rId2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8" name="7 Imagen" descr="otoño.jpg"/>
          <p:cNvPicPr>
            <a:picLocks noChangeAspect="1"/>
          </p:cNvPicPr>
          <p:nvPr/>
        </p:nvPicPr>
        <p:blipFill>
          <a:blip r:embed="rId3"/>
          <a:srcRect t="4717"/>
          <a:stretch>
            <a:fillRect/>
          </a:stretch>
        </p:blipFill>
        <p:spPr>
          <a:xfrm>
            <a:off x="0" y="0"/>
            <a:ext cx="9144000" cy="7215214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833938" y="252392"/>
            <a:ext cx="4061753" cy="184665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77800" h="177800" prst="softRound"/>
            </a:sp3d>
          </a:bodyPr>
          <a:lstStyle/>
          <a:p>
            <a:r>
              <a:rPr lang="es-ES" sz="9600" dirty="0" smtClean="0">
                <a:ln>
                  <a:solidFill>
                    <a:sysClr val="windowText" lastClr="000000"/>
                  </a:solidFill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Otoño</a:t>
            </a:r>
          </a:p>
          <a:p>
            <a:endParaRPr lang="es-ES" dirty="0"/>
          </a:p>
        </p:txBody>
      </p:sp>
      <p:pic>
        <p:nvPicPr>
          <p:cNvPr id="6" name="5 Imagen" descr="1d5ede9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1" y="0"/>
            <a:ext cx="5006999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-1214478" y="39290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PK28170.jpg-conker caza-tradicion britan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1044_detail.jpg-magia de otoño- 7 nomi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1300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33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6086"/>
            <a:ext cx="9144000" cy="6625828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274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822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958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40188" cy="7072338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34279956_183734beb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44450434_bb6fde4f8b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gares-con-encanto-a179030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o-jud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oño-ju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oño-jud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7" y="0"/>
            <a:ext cx="9135105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SCADOR-a19395537 - copi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 Fallen smugmu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06c45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285916" y="-1214470"/>
            <a:ext cx="11626534" cy="930122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428596" y="714356"/>
            <a:ext cx="4926798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71450" h="95250" prst="softRound"/>
            </a:sp3d>
          </a:bodyPr>
          <a:lstStyle/>
          <a:p>
            <a:r>
              <a:rPr lang="es-ES" sz="8000" dirty="0" smtClean="0">
                <a:latin typeface="Broadway" pitchFamily="82" charset="0"/>
              </a:rPr>
              <a:t>Invierno</a:t>
            </a:r>
            <a:endParaRPr lang="es-ES" sz="9600" dirty="0"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3500438"/>
            <a:ext cx="7665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/>
              <a:t>PPS.PAC-JAZ</a:t>
            </a:r>
            <a:endParaRPr lang="es-ES" sz="900" dirty="0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345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9113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01222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145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68609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22861385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d_winter_day_by_Joni-Niemela-1110x7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g-sled-spitsbergen_35946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presiones-de-invierno01-a195834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vierno-Blanco-a197048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ppland-Kiilopaeae-a198981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ow-photos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ter-dem-Sternenmeer-a198436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2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6072206"/>
            <a:ext cx="358117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S CUATRO ESTACION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CUATRO ESTACIONES</Template>
  <TotalTime>0</TotalTime>
  <Words>57</Words>
  <Application>Microsoft Office PowerPoint</Application>
  <PresentationFormat>Presentación en pantalla (4:3)</PresentationFormat>
  <Paragraphs>29</Paragraphs>
  <Slides>62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LAS CUATRO ESTACIONES</vt:lpstr>
      <vt:lpstr>Diseño predeterminado</vt:lpstr>
      <vt:lpstr> 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2012-11-08T18:10:27Z</dcterms:created>
  <dcterms:modified xsi:type="dcterms:W3CDTF">2012-11-08T18:13:00Z</dcterms:modified>
</cp:coreProperties>
</file>